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1" clrIdx="0">
    <p:extLst>
      <p:ext uri="{19B8F6BF-5375-455C-9EA6-DF929625EA0E}">
        <p15:presenceInfo xmlns:p15="http://schemas.microsoft.com/office/powerpoint/2012/main" userId="Ma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E8FD2-2DF7-4825-9424-00463C050BA5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C2D9-763B-475E-985B-EFE690AA7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03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1369F-0392-4454-9F52-9144B4D3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0AFACA-EE06-4501-AB89-F6AD7F2A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01BB5-F9B8-41AA-8A5A-D1EED2E8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0901F-9D24-4B13-9739-1B483FBA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06FC7-A84E-424E-ADD8-CB5C29C1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1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43845-F39A-477D-9635-8F93B8AC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E3F2DF-8CF4-4DF0-924A-3EFA30981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6F528-E212-4E67-ABA0-9F463F2C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23F69-283E-4C5F-A5D5-D6A5755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F6DA6-F022-4159-9B41-7F3B632C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4BC638-A20B-48A7-A323-FD58D184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C6D06F-A423-4935-92A4-96EB325C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63E26-A747-4A19-A3F8-A68E4927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5E838-254A-4E30-A5B1-1D80A460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11313-E0FF-4018-A86C-45E1E937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4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1654F-32EC-4295-A68C-099A0E5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FFA87-DB58-4C40-95B8-30340D6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D767B-A2E6-46F0-ADF9-7132D686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CA904-D8BF-4B39-863E-4FB922B0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A0E59-29DC-4687-AC4A-C1CC2AF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19386-15CD-4F27-B00F-0B858E79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4BFFC-8749-44C2-B8B3-641667E0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533C3-1CCA-48B8-B1A0-E0E90BD7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C54EE-104C-4898-8FAF-C9407046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4983B7-1B21-4D4D-9A8D-E8172301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09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6066B-3C19-44F3-872A-41D8441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13DFE-DF9C-4DB6-871A-0BDE62A13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EC57F4-C865-4A29-B593-F711BDB1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721258-936D-42F8-A086-7E0A09B3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BAB12-280B-431B-A09C-D425F024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295389-82F6-491A-B30D-1F060DF5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3CAC3-A278-410B-B7CD-903F06E4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AB45F-60DC-4F5B-B4E6-B399CCC3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45A41C-3E90-43DF-9FBB-FBB3D31C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871D4F-1F32-4D68-881B-A13E93897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08E96-2ECA-4022-84E4-ECE8EDA18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024584-194D-448C-8B14-14684E3E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D3646F-2EE1-4905-B2CF-E8322812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2E911E-BBE5-45BF-ABF0-5723FEB0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8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D1D91-9E2C-4B78-BBAC-E667A140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2C0DE2-91C8-4F11-A3C2-F5508763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1188F-6E29-4461-8720-5354AB5F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0CE5CE-11BA-4111-BC33-AAF0691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6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5CA30-614B-45B5-BBB3-ADC5B3A9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213850-B155-4477-8ED3-8F3E11DF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5BA8E2-9706-4D62-8D4A-C60EC6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23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BC3C4-EAD6-4A55-AD6D-1AA8AB8E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AA36C-AC2D-451F-BCA3-3FA0676C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986BF1-DB8C-4085-B7DC-A6F1FAD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3A5541-982C-4972-BEFF-50C9853B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7DBB-01CD-4BE1-B643-52D2438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E09F5-BE6A-42B9-9FBB-296901DF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DE68C-D16F-4C9D-BD8B-0421037B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275E28-18C3-46E3-8249-41FC255C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BC0CE-646B-4C9B-9C77-99FFF508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D9CE88-CFBA-4F68-A97E-1D17723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C66F6-2107-48BB-A4CF-8E3FD16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CD898-2FDA-411E-ABB4-6068D1B8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0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BD539E-BFC5-4F7F-9895-79E66FFF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2913E-0ABF-4651-B1AF-7E049C10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42CB8-E9F2-4F4E-A8C6-8511480E1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A947-DF59-4EF5-9330-C9CF9FE3D4A1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1D48CF-A142-4BEC-AFB7-D0A88391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17A40-45D9-47E6-B323-3859BDA2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50D0-7D2F-472C-B133-55ED489BD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8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550E3-81FC-4605-BF9D-8ED6A4B62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Bidirektionales </a:t>
            </a:r>
            <a:r>
              <a:rPr lang="de-DE" dirty="0" err="1"/>
              <a:t>Netcat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5C394D-7E5E-490E-BE95-97478B89D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Mit UDP-Sockets</a:t>
            </a:r>
          </a:p>
        </p:txBody>
      </p:sp>
    </p:spTree>
    <p:extLst>
      <p:ext uri="{BB962C8B-B14F-4D97-AF65-F5344CB8AC3E}">
        <p14:creationId xmlns:p14="http://schemas.microsoft.com/office/powerpoint/2010/main" val="27763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3F11E38-597F-4011-A370-C181FA80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51" y="0"/>
            <a:ext cx="10387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A4DC178-2F67-41D9-858A-B9C7781A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73" y="0"/>
            <a:ext cx="9536654" cy="6858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6105C2-A895-4C89-B3E9-CF3EDAC2DB5B}"/>
              </a:ext>
            </a:extLst>
          </p:cNvPr>
          <p:cNvSpPr txBox="1"/>
          <p:nvPr/>
        </p:nvSpPr>
        <p:spPr>
          <a:xfrm>
            <a:off x="201738" y="269115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UML-Diagramm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F6A5006-DAC3-4D96-ADEF-2F6C058209C7}"/>
              </a:ext>
            </a:extLst>
          </p:cNvPr>
          <p:cNvSpPr/>
          <p:nvPr/>
        </p:nvSpPr>
        <p:spPr>
          <a:xfrm>
            <a:off x="5447898" y="721894"/>
            <a:ext cx="2435192" cy="1463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D11819-D019-4B2C-8258-A3DCE9DC3694}"/>
              </a:ext>
            </a:extLst>
          </p:cNvPr>
          <p:cNvSpPr/>
          <p:nvPr/>
        </p:nvSpPr>
        <p:spPr>
          <a:xfrm>
            <a:off x="4918509" y="3513220"/>
            <a:ext cx="3493970" cy="1540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3242EB3-C6D6-4D03-B447-66B45A0C9838}"/>
              </a:ext>
            </a:extLst>
          </p:cNvPr>
          <p:cNvSpPr/>
          <p:nvPr/>
        </p:nvSpPr>
        <p:spPr>
          <a:xfrm>
            <a:off x="2348564" y="2618073"/>
            <a:ext cx="952901" cy="810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49F173-6B12-45B5-8A70-95A88D41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299" y="552785"/>
            <a:ext cx="2314575" cy="6667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7988D97-4753-4F56-B742-78FBDBB94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137" y="5486799"/>
            <a:ext cx="1657350" cy="533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B91D6E5-6A3C-42B3-97D3-4DCFCAFC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37" y="5165256"/>
            <a:ext cx="2057400" cy="2095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83AF34-4533-42AE-A3C4-0898F120A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299" y="297684"/>
            <a:ext cx="19335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5866ae8-a363-4a67-ace2-baaf2a7b29fc" Revision="1" Stencil="System.MyShapes" StencilVersion="1.0"/>
</Control>
</file>

<file path=customXml/itemProps1.xml><?xml version="1.0" encoding="utf-8"?>
<ds:datastoreItem xmlns:ds="http://schemas.openxmlformats.org/officeDocument/2006/customXml" ds:itemID="{1A2AD0B3-7BD6-4300-A379-B5C81DFE67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Bidirektionales Netcat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Unidirektionales Netcat</dc:title>
  <dc:creator>Max</dc:creator>
  <cp:lastModifiedBy>Max</cp:lastModifiedBy>
  <cp:revision>10</cp:revision>
  <dcterms:created xsi:type="dcterms:W3CDTF">2019-10-14T08:33:24Z</dcterms:created>
  <dcterms:modified xsi:type="dcterms:W3CDTF">2019-10-21T20:24:49Z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