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7"/>
  </p:notesMasterIdLst>
  <p:sldIdLst>
    <p:sldId id="256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" initials="M" lastIdx="1" clrIdx="0">
    <p:extLst>
      <p:ext uri="{19B8F6BF-5375-455C-9EA6-DF929625EA0E}">
        <p15:presenceInfo xmlns:p15="http://schemas.microsoft.com/office/powerpoint/2012/main" userId="Ma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4T10:44:10.931" idx="1">
    <p:pos x="169" y="11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2E8FD2-2DF7-4825-9424-00463C050BA5}" type="datetimeFigureOut">
              <a:rPr lang="de-DE" smtClean="0"/>
              <a:t>14.10.2019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2C2D9-763B-475E-985B-EFE690AA7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5030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01369F-0392-4454-9F52-9144B4D35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0AFACA-EE06-4501-AB89-F6AD7F2A2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901BB5-F9B8-41AA-8A5A-D1EED2E82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A947-DF59-4EF5-9330-C9CF9FE3D4A1}" type="datetimeFigureOut">
              <a:rPr lang="de-DE" smtClean="0"/>
              <a:t>14.10.2019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00901F-9D24-4B13-9739-1B483FBA3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006FC7-A84E-424E-ADD8-CB5C29C12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50D0-7D2F-472C-B133-55ED489BD9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11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443845-F39A-477D-9635-8F93B8AC1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E3F2DF-8CF4-4DF0-924A-3EFA30981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46F528-E212-4E67-ABA0-9F463F2C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A947-DF59-4EF5-9330-C9CF9FE3D4A1}" type="datetimeFigureOut">
              <a:rPr lang="de-DE" smtClean="0"/>
              <a:t>14.10.2019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623F69-283E-4C5F-A5D5-D6A57552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2F6DA6-F022-4159-9B41-7F3B632C8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50D0-7D2F-472C-B133-55ED489BD9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75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4BC638-A20B-48A7-A323-FD58D1847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C6D06F-A423-4935-92A4-96EB325CF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163E26-A747-4A19-A3F8-A68E4927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A947-DF59-4EF5-9330-C9CF9FE3D4A1}" type="datetimeFigureOut">
              <a:rPr lang="de-DE" smtClean="0"/>
              <a:t>14.10.2019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D5E838-254A-4E30-A5B1-1D80A460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611313-E0FF-4018-A86C-45E1E937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50D0-7D2F-472C-B133-55ED489BD9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47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D1654F-32EC-4295-A68C-099A0E529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7FFA87-DB58-4C40-95B8-30340D61E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1D767B-A2E6-46F0-ADF9-7132D6863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A947-DF59-4EF5-9330-C9CF9FE3D4A1}" type="datetimeFigureOut">
              <a:rPr lang="de-DE" smtClean="0"/>
              <a:t>14.10.2019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1CA904-D8BF-4B39-863E-4FB922B0F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9A0E59-29DC-4687-AC4A-C1CC2AF4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50D0-7D2F-472C-B133-55ED489BD9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00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A19386-15CD-4F27-B00F-0B858E793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B4BFFC-8749-44C2-B8B3-641667E02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F533C3-1CCA-48B8-B1A0-E0E90BD7D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A947-DF59-4EF5-9330-C9CF9FE3D4A1}" type="datetimeFigureOut">
              <a:rPr lang="de-DE" smtClean="0"/>
              <a:t>14.10.2019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CC54EE-104C-4898-8FAF-C9407046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4983B7-1B21-4D4D-9A8D-E81723011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50D0-7D2F-472C-B133-55ED489BD9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09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46066B-3C19-44F3-872A-41D84414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C13DFE-DF9C-4DB6-871A-0BDE62A13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EC57F4-C865-4A29-B593-F711BDB1C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721258-936D-42F8-A086-7E0A09B35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A947-DF59-4EF5-9330-C9CF9FE3D4A1}" type="datetimeFigureOut">
              <a:rPr lang="de-DE" smtClean="0"/>
              <a:t>14.10.2019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5BAB12-280B-431B-A09C-D425F024D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295389-82F6-491A-B30D-1F060DF5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50D0-7D2F-472C-B133-55ED489BD9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9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3CAC3-A278-410B-B7CD-903F06E4A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4AB45F-60DC-4F5B-B4E6-B399CCC38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45A41C-3E90-43DF-9FBB-FBB3D31CA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A871D4F-1F32-4D68-881B-A13E93897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608E96-2ECA-4022-84E4-ECE8EDA18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024584-194D-448C-8B14-14684E3E1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A947-DF59-4EF5-9330-C9CF9FE3D4A1}" type="datetimeFigureOut">
              <a:rPr lang="de-DE" smtClean="0"/>
              <a:t>14.10.2019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AD3646F-2EE1-4905-B2CF-E8322812E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32E911E-BBE5-45BF-ABF0-5723FEB08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50D0-7D2F-472C-B133-55ED489BD9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718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D1D91-9E2C-4B78-BBAC-E667A1400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12C0DE2-91C8-4F11-A3C2-F55087635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A947-DF59-4EF5-9330-C9CF9FE3D4A1}" type="datetimeFigureOut">
              <a:rPr lang="de-DE" smtClean="0"/>
              <a:t>14.10.2019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C1188F-6E29-4461-8720-5354AB5F9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0CE5CE-11BA-4111-BC33-AAF0691B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50D0-7D2F-472C-B133-55ED489BD9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63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245CA30-614B-45B5-BBB3-ADC5B3A9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A947-DF59-4EF5-9330-C9CF9FE3D4A1}" type="datetimeFigureOut">
              <a:rPr lang="de-DE" smtClean="0"/>
              <a:t>14.10.2019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9213850-B155-4477-8ED3-8F3E11DF5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5BA8E2-9706-4D62-8D4A-C60EC630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50D0-7D2F-472C-B133-55ED489BD9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23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BC3C4-EAD6-4A55-AD6D-1AA8AB8EC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6AA36C-AC2D-451F-BCA3-3FA0676C6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986BF1-DB8C-4085-B7DC-A6F1FAD62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3A5541-982C-4972-BEFF-50C9853B3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A947-DF59-4EF5-9330-C9CF9FE3D4A1}" type="datetimeFigureOut">
              <a:rPr lang="de-DE" smtClean="0"/>
              <a:t>14.10.2019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427DBB-01CD-4BE1-B643-52D24386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5E09F5-BE6A-42B9-9FBB-296901DF8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50D0-7D2F-472C-B133-55ED489BD9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2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7DE68C-D16F-4C9D-BD8B-0421037B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2275E28-18C3-46E3-8249-41FC255CA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CBC0CE-646B-4C9B-9C77-99FFF5080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D9CE88-CFBA-4F68-A97E-1D17723B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A947-DF59-4EF5-9330-C9CF9FE3D4A1}" type="datetimeFigureOut">
              <a:rPr lang="de-DE" smtClean="0"/>
              <a:t>14.10.2019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BC66F6-2107-48BB-A4CF-8E3FD16B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5CD898-2FDA-411E-ABB4-6068D1B8B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50D0-7D2F-472C-B133-55ED489BD9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505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9BD539E-BFC5-4F7F-9895-79E66FFF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52913E-0ABF-4651-B1AF-7E049C10E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542CB8-E9F2-4F4E-A8C6-8511480E1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5A947-DF59-4EF5-9330-C9CF9FE3D4A1}" type="datetimeFigureOut">
              <a:rPr lang="de-DE" smtClean="0"/>
              <a:t>14.10.2019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1D48CF-A142-4BEC-AFB7-D0A883911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D17A40-45D9-47E6-B323-3859BDA26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450D0-7D2F-472C-B133-55ED489BD9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89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omments" Target="../comments/comment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550E3-81FC-4605-BF9D-8ED6A4B627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Unidirektionales </a:t>
            </a:r>
            <a:r>
              <a:rPr lang="de-DE" dirty="0" err="1"/>
              <a:t>Netcat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5C394D-7E5E-490E-BE95-97478B89D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Mit UDP-Sockets</a:t>
            </a:r>
          </a:p>
        </p:txBody>
      </p:sp>
    </p:spTree>
    <p:extLst>
      <p:ext uri="{BB962C8B-B14F-4D97-AF65-F5344CB8AC3E}">
        <p14:creationId xmlns:p14="http://schemas.microsoft.com/office/powerpoint/2010/main" val="27763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5F73C3A-4DF6-4655-A543-5E24C4CB2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11" y="0"/>
            <a:ext cx="109949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5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63D070B3-6863-49A7-B226-A48747678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070" y="0"/>
            <a:ext cx="8141631" cy="68580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EF6105C2-A895-4C89-B3E9-CF3EDAC2DB5B}"/>
              </a:ext>
            </a:extLst>
          </p:cNvPr>
          <p:cNvSpPr txBox="1"/>
          <p:nvPr/>
        </p:nvSpPr>
        <p:spPr>
          <a:xfrm>
            <a:off x="457200" y="466531"/>
            <a:ext cx="32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UML-Diagramm</a:t>
            </a:r>
          </a:p>
          <a:p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7267F36-8795-40A9-AEA7-F2B7C277C402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487885" y="185583"/>
            <a:ext cx="3514725" cy="9525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D1EA7D75-23A8-4D58-B1AD-6BA08B43C8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4240" y="185583"/>
            <a:ext cx="4848225" cy="111442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A6EE72A6-C977-47C2-9CED-A6488173C4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5347" y="5064459"/>
            <a:ext cx="53530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6B580D5-F208-407F-A839-E7964A579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543" y="0"/>
            <a:ext cx="8141631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5235BF0-7D90-46B1-87BA-5CACF33D965B}"/>
              </a:ext>
            </a:extLst>
          </p:cNvPr>
          <p:cNvSpPr txBox="1"/>
          <p:nvPr/>
        </p:nvSpPr>
        <p:spPr>
          <a:xfrm>
            <a:off x="606931" y="254359"/>
            <a:ext cx="3984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Client starten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1E3F807-46A8-4DB7-8E40-9115743CA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165" y="206489"/>
            <a:ext cx="3019425" cy="9144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4B1C6F9-6616-4EFC-90F2-D13BF79EE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15" y="1623094"/>
            <a:ext cx="3238500" cy="11525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E1E6276-A748-4147-941E-F6A5F92AF5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65" y="4962000"/>
            <a:ext cx="59531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8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a5866ae8-a363-4a67-ace2-baaf2a7b29fc" Revision="1" Stencil="System.MyShapes" StencilVersion="1.0"/>
</Control>
</file>

<file path=customXml/itemProps1.xml><?xml version="1.0" encoding="utf-8"?>
<ds:datastoreItem xmlns:ds="http://schemas.openxmlformats.org/officeDocument/2006/customXml" ds:itemID="{1A2AD0B3-7BD6-4300-A379-B5C81DFE67E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Breitbild</PresentationFormat>
  <Paragraphs>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Unidirektionales Netcat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Unidirektionales Netcat</dc:title>
  <dc:creator>Max</dc:creator>
  <cp:lastModifiedBy>Max</cp:lastModifiedBy>
  <cp:revision>5</cp:revision>
  <dcterms:created xsi:type="dcterms:W3CDTF">2019-10-14T08:33:24Z</dcterms:created>
  <dcterms:modified xsi:type="dcterms:W3CDTF">2019-10-14T09:12:55Z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