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40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08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00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78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513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17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70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3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91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47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98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23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73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0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6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91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6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5E24-7F96-460E-B701-B84455FCD48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F0F5A9-53ED-4B3C-9834-3FA2F9CCE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36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4" y="369672"/>
            <a:ext cx="5826719" cy="1646302"/>
          </a:xfrm>
        </p:spPr>
        <p:txBody>
          <a:bodyPr/>
          <a:lstStyle/>
          <a:p>
            <a:r>
              <a:rPr lang="en-CA" dirty="0" err="1" smtClean="0"/>
              <a:t>CompTech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4" y="1822789"/>
            <a:ext cx="5826719" cy="1096899"/>
          </a:xfrm>
        </p:spPr>
        <p:txBody>
          <a:bodyPr/>
          <a:lstStyle/>
          <a:p>
            <a:r>
              <a:rPr lang="en-CA" dirty="0" smtClean="0"/>
              <a:t>Computer and Laptop available for all users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63" y="5486264"/>
            <a:ext cx="5883150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ERD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606" y="1389063"/>
            <a:ext cx="4687288" cy="40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8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Home Page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70985"/>
            <a:ext cx="6348413" cy="36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9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Default.aspx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&lt;%@ Page Title="" Language="C#" </a:t>
            </a:r>
            <a:r>
              <a:rPr lang="en-CA" dirty="0" err="1"/>
              <a:t>MasterPageFile</a:t>
            </a:r>
            <a:r>
              <a:rPr lang="en-CA" dirty="0"/>
              <a:t>="~/</a:t>
            </a:r>
            <a:r>
              <a:rPr lang="en-CA" dirty="0" err="1"/>
              <a:t>Master.Master</a:t>
            </a:r>
            <a:r>
              <a:rPr lang="en-CA" dirty="0"/>
              <a:t>" </a:t>
            </a:r>
            <a:r>
              <a:rPr lang="en-CA" dirty="0" err="1"/>
              <a:t>AutoEventWireup</a:t>
            </a:r>
            <a:r>
              <a:rPr lang="en-CA" dirty="0"/>
              <a:t>="true" </a:t>
            </a:r>
            <a:r>
              <a:rPr lang="en-CA" dirty="0" err="1"/>
              <a:t>CodeBehind</a:t>
            </a:r>
            <a:r>
              <a:rPr lang="en-CA" dirty="0"/>
              <a:t>="</a:t>
            </a:r>
            <a:r>
              <a:rPr lang="en-CA" dirty="0" err="1"/>
              <a:t>Default.aspx.cs</a:t>
            </a:r>
            <a:r>
              <a:rPr lang="en-CA" dirty="0"/>
              <a:t>" Inherits="</a:t>
            </a:r>
            <a:r>
              <a:rPr lang="en-CA" dirty="0" err="1"/>
              <a:t>CompTech.Default</a:t>
            </a:r>
            <a:r>
              <a:rPr lang="en-CA" dirty="0"/>
              <a:t>" %&gt;</a:t>
            </a:r>
          </a:p>
          <a:p>
            <a:r>
              <a:rPr lang="en-CA" dirty="0"/>
              <a:t>&lt;</a:t>
            </a:r>
            <a:r>
              <a:rPr lang="en-CA" dirty="0" err="1"/>
              <a:t>asp:Content</a:t>
            </a:r>
            <a:r>
              <a:rPr lang="en-CA" dirty="0"/>
              <a:t> ID="Content1" </a:t>
            </a:r>
            <a:r>
              <a:rPr lang="en-CA" dirty="0" err="1"/>
              <a:t>ContentPlaceHolderID</a:t>
            </a:r>
            <a:r>
              <a:rPr lang="en-CA" dirty="0"/>
              <a:t>="head" </a:t>
            </a:r>
            <a:r>
              <a:rPr lang="en-CA" dirty="0" err="1"/>
              <a:t>runat</a:t>
            </a:r>
            <a:r>
              <a:rPr lang="en-CA" dirty="0"/>
              <a:t>="server"&gt;</a:t>
            </a:r>
          </a:p>
          <a:p>
            <a:r>
              <a:rPr lang="en-CA" dirty="0"/>
              <a:t>&lt;/</a:t>
            </a:r>
            <a:r>
              <a:rPr lang="en-CA" dirty="0" err="1"/>
              <a:t>asp:Content</a:t>
            </a:r>
            <a:r>
              <a:rPr lang="en-CA" dirty="0"/>
              <a:t>&gt;</a:t>
            </a:r>
          </a:p>
          <a:p>
            <a:r>
              <a:rPr lang="en-CA" dirty="0"/>
              <a:t>&lt;</a:t>
            </a:r>
            <a:r>
              <a:rPr lang="en-CA" dirty="0" err="1"/>
              <a:t>asp:Content</a:t>
            </a:r>
            <a:r>
              <a:rPr lang="en-CA" dirty="0"/>
              <a:t> ID="Content2" </a:t>
            </a:r>
            <a:r>
              <a:rPr lang="en-CA" dirty="0" err="1"/>
              <a:t>ContentPlaceHolderID</a:t>
            </a:r>
            <a:r>
              <a:rPr lang="en-CA" dirty="0"/>
              <a:t>="Content" </a:t>
            </a:r>
            <a:r>
              <a:rPr lang="en-CA" dirty="0" err="1"/>
              <a:t>runat</a:t>
            </a:r>
            <a:r>
              <a:rPr lang="en-CA" dirty="0"/>
              <a:t>="server"&gt;</a:t>
            </a:r>
          </a:p>
          <a:p>
            <a:r>
              <a:rPr lang="en-CA" dirty="0"/>
              <a:t>    &lt;h2&gt;</a:t>
            </a:r>
          </a:p>
          <a:p>
            <a:r>
              <a:rPr lang="en-CA" dirty="0"/>
              <a:t>        Quality Products and Satisfaction </a:t>
            </a:r>
            <a:r>
              <a:rPr lang="en-CA" dirty="0" err="1"/>
              <a:t>Guranteed</a:t>
            </a:r>
            <a:endParaRPr lang="en-CA" dirty="0"/>
          </a:p>
          <a:p>
            <a:r>
              <a:rPr lang="en-CA" dirty="0"/>
              <a:t>    &lt;/h2&gt;</a:t>
            </a:r>
          </a:p>
          <a:p>
            <a:r>
              <a:rPr lang="en-CA" dirty="0"/>
              <a:t>    &lt;p&gt;</a:t>
            </a:r>
          </a:p>
          <a:p>
            <a:r>
              <a:rPr lang="en-CA" dirty="0"/>
              <a:t>        &lt;</a:t>
            </a:r>
            <a:r>
              <a:rPr lang="en-CA" dirty="0" err="1"/>
              <a:t>asp:Image</a:t>
            </a:r>
            <a:r>
              <a:rPr lang="en-CA" dirty="0"/>
              <a:t> ID="Image2" </a:t>
            </a:r>
            <a:r>
              <a:rPr lang="en-CA" dirty="0" err="1"/>
              <a:t>runat</a:t>
            </a:r>
            <a:r>
              <a:rPr lang="en-CA" dirty="0"/>
              <a:t>="server" </a:t>
            </a:r>
            <a:r>
              <a:rPr lang="en-CA" dirty="0" err="1"/>
              <a:t>ImageUrl</a:t>
            </a:r>
            <a:r>
              <a:rPr lang="en-CA" dirty="0"/>
              <a:t>="~/Images/banner2.jpg" /&gt;</a:t>
            </a:r>
          </a:p>
          <a:p>
            <a:r>
              <a:rPr lang="en-CA" dirty="0"/>
              <a:t>    &lt;/p&gt;</a:t>
            </a:r>
          </a:p>
          <a:p>
            <a:r>
              <a:rPr lang="en-CA" dirty="0"/>
              <a:t>    &lt;p&gt;</a:t>
            </a:r>
          </a:p>
          <a:p>
            <a:r>
              <a:rPr lang="en-CA" dirty="0"/>
              <a:t>        Text</a:t>
            </a:r>
          </a:p>
          <a:p>
            <a:r>
              <a:rPr lang="en-CA" dirty="0"/>
              <a:t>    &lt;/p&gt;</a:t>
            </a:r>
          </a:p>
          <a:p>
            <a:r>
              <a:rPr lang="en-CA" dirty="0"/>
              <a:t>&lt;/</a:t>
            </a:r>
            <a:r>
              <a:rPr lang="en-CA" dirty="0" err="1"/>
              <a:t>asp:Content</a:t>
            </a:r>
            <a:r>
              <a:rPr lang="en-CA" dirty="0"/>
              <a:t>&gt;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985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Products.aspx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690" y="2160588"/>
            <a:ext cx="48302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1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Products.aspx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29556"/>
            <a:ext cx="6347714" cy="4611808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&lt;%@ Page Title="" Language="C#" </a:t>
            </a:r>
            <a:r>
              <a:rPr lang="en-CA" dirty="0" err="1"/>
              <a:t>MasterPageFile</a:t>
            </a:r>
            <a:r>
              <a:rPr lang="en-CA" dirty="0"/>
              <a:t>="~/</a:t>
            </a:r>
            <a:r>
              <a:rPr lang="en-CA" dirty="0" err="1"/>
              <a:t>Master.Master</a:t>
            </a:r>
            <a:r>
              <a:rPr lang="en-CA" dirty="0"/>
              <a:t>" </a:t>
            </a:r>
            <a:r>
              <a:rPr lang="en-CA" dirty="0" err="1"/>
              <a:t>AutoEventWireup</a:t>
            </a:r>
            <a:r>
              <a:rPr lang="en-CA" dirty="0"/>
              <a:t>="true" </a:t>
            </a:r>
            <a:r>
              <a:rPr lang="en-CA" dirty="0" err="1"/>
              <a:t>CodeBehind</a:t>
            </a:r>
            <a:r>
              <a:rPr lang="en-CA" dirty="0"/>
              <a:t>="</a:t>
            </a:r>
            <a:r>
              <a:rPr lang="en-CA" dirty="0" err="1"/>
              <a:t>Products.aspx.cs</a:t>
            </a:r>
            <a:r>
              <a:rPr lang="en-CA" dirty="0"/>
              <a:t>" Inherits="</a:t>
            </a:r>
            <a:r>
              <a:rPr lang="en-CA" dirty="0" err="1"/>
              <a:t>CompTech.Products</a:t>
            </a:r>
            <a:r>
              <a:rPr lang="en-CA" dirty="0"/>
              <a:t>" %&gt;</a:t>
            </a:r>
          </a:p>
          <a:p>
            <a:r>
              <a:rPr lang="en-CA" dirty="0"/>
              <a:t>&lt;</a:t>
            </a:r>
            <a:r>
              <a:rPr lang="en-CA" dirty="0" err="1"/>
              <a:t>asp:Content</a:t>
            </a:r>
            <a:r>
              <a:rPr lang="en-CA" dirty="0"/>
              <a:t> ID="Content1" </a:t>
            </a:r>
            <a:r>
              <a:rPr lang="en-CA" dirty="0" err="1"/>
              <a:t>ContentPlaceHolderID</a:t>
            </a:r>
            <a:r>
              <a:rPr lang="en-CA" dirty="0"/>
              <a:t>="head" </a:t>
            </a:r>
            <a:r>
              <a:rPr lang="en-CA" dirty="0" err="1"/>
              <a:t>runat</a:t>
            </a:r>
            <a:r>
              <a:rPr lang="en-CA" dirty="0"/>
              <a:t>="server"&gt;</a:t>
            </a:r>
          </a:p>
          <a:p>
            <a:r>
              <a:rPr lang="en-CA" dirty="0"/>
              <a:t>&lt;/</a:t>
            </a:r>
            <a:r>
              <a:rPr lang="en-CA" dirty="0" err="1"/>
              <a:t>asp:Content</a:t>
            </a:r>
            <a:r>
              <a:rPr lang="en-CA" dirty="0"/>
              <a:t>&gt;</a:t>
            </a:r>
          </a:p>
          <a:p>
            <a:r>
              <a:rPr lang="en-CA" dirty="0"/>
              <a:t>&lt;</a:t>
            </a:r>
            <a:r>
              <a:rPr lang="en-CA" dirty="0" err="1"/>
              <a:t>asp:Content</a:t>
            </a:r>
            <a:r>
              <a:rPr lang="en-CA" dirty="0"/>
              <a:t> ID="Content2" </a:t>
            </a:r>
            <a:r>
              <a:rPr lang="en-CA" dirty="0" err="1"/>
              <a:t>ContentPlaceHolderID</a:t>
            </a:r>
            <a:r>
              <a:rPr lang="en-CA" dirty="0"/>
              <a:t>="Content" </a:t>
            </a:r>
            <a:r>
              <a:rPr lang="en-CA" dirty="0" err="1"/>
              <a:t>runat</a:t>
            </a:r>
            <a:r>
              <a:rPr lang="en-CA" dirty="0"/>
              <a:t>="server"&gt;</a:t>
            </a:r>
          </a:p>
          <a:p>
            <a:r>
              <a:rPr lang="en-CA" dirty="0"/>
              <a:t>    &lt;h2&gt;Please choose your brand:&lt;/h2&gt;</a:t>
            </a:r>
          </a:p>
          <a:p>
            <a:r>
              <a:rPr lang="en-CA" dirty="0"/>
              <a:t>            &lt;</a:t>
            </a:r>
            <a:r>
              <a:rPr lang="en-CA" dirty="0" err="1"/>
              <a:t>asp:Panel</a:t>
            </a:r>
            <a:r>
              <a:rPr lang="en-CA" dirty="0"/>
              <a:t> ID="Panel2" </a:t>
            </a:r>
            <a:r>
              <a:rPr lang="en-CA" dirty="0" err="1"/>
              <a:t>runat</a:t>
            </a:r>
            <a:r>
              <a:rPr lang="en-CA" dirty="0"/>
              <a:t>="server"&gt;</a:t>
            </a:r>
          </a:p>
          <a:p>
            <a:r>
              <a:rPr lang="en-CA" dirty="0"/>
              <a:t>    &lt;</a:t>
            </a:r>
            <a:r>
              <a:rPr lang="en-CA" dirty="0" err="1"/>
              <a:t>asp:Button</a:t>
            </a:r>
            <a:r>
              <a:rPr lang="en-CA" dirty="0"/>
              <a:t> ID="</a:t>
            </a:r>
            <a:r>
              <a:rPr lang="en-CA" dirty="0" err="1"/>
              <a:t>btnHp</a:t>
            </a:r>
            <a:r>
              <a:rPr lang="en-CA" dirty="0"/>
              <a:t>" </a:t>
            </a:r>
            <a:r>
              <a:rPr lang="en-CA" dirty="0" err="1"/>
              <a:t>runat</a:t>
            </a:r>
            <a:r>
              <a:rPr lang="en-CA" dirty="0"/>
              <a:t>="server" </a:t>
            </a:r>
            <a:r>
              <a:rPr lang="en-CA" dirty="0" err="1"/>
              <a:t>CssClass</a:t>
            </a:r>
            <a:r>
              <a:rPr lang="en-CA" dirty="0"/>
              <a:t>="</a:t>
            </a:r>
            <a:r>
              <a:rPr lang="en-CA" dirty="0" err="1"/>
              <a:t>CompBrand</a:t>
            </a:r>
            <a:r>
              <a:rPr lang="en-CA" dirty="0"/>
              <a:t>" Text="HP"  /&gt;</a:t>
            </a:r>
          </a:p>
          <a:p>
            <a:r>
              <a:rPr lang="en-CA" dirty="0"/>
              <a:t>    &lt;</a:t>
            </a:r>
            <a:r>
              <a:rPr lang="en-CA" dirty="0" err="1"/>
              <a:t>asp:Button</a:t>
            </a:r>
            <a:r>
              <a:rPr lang="en-CA" dirty="0"/>
              <a:t> ID="</a:t>
            </a:r>
            <a:r>
              <a:rPr lang="en-CA" dirty="0" err="1"/>
              <a:t>btnDell</a:t>
            </a:r>
            <a:r>
              <a:rPr lang="en-CA" dirty="0"/>
              <a:t>" </a:t>
            </a:r>
            <a:r>
              <a:rPr lang="en-CA" dirty="0" err="1"/>
              <a:t>runat</a:t>
            </a:r>
            <a:r>
              <a:rPr lang="en-CA" dirty="0"/>
              <a:t>="server" </a:t>
            </a:r>
            <a:r>
              <a:rPr lang="en-CA" dirty="0" err="1"/>
              <a:t>CssClass</a:t>
            </a:r>
            <a:r>
              <a:rPr lang="en-CA" dirty="0"/>
              <a:t>="</a:t>
            </a:r>
            <a:r>
              <a:rPr lang="en-CA" dirty="0" err="1"/>
              <a:t>CompBrand</a:t>
            </a:r>
            <a:r>
              <a:rPr lang="en-CA" dirty="0"/>
              <a:t>" Text="DELL"  /&gt;</a:t>
            </a:r>
          </a:p>
          <a:p>
            <a:r>
              <a:rPr lang="en-CA" dirty="0"/>
              <a:t>    &lt;</a:t>
            </a:r>
            <a:r>
              <a:rPr lang="en-CA" dirty="0" err="1"/>
              <a:t>asp:Button</a:t>
            </a:r>
            <a:r>
              <a:rPr lang="en-CA" dirty="0"/>
              <a:t> ID="</a:t>
            </a:r>
            <a:r>
              <a:rPr lang="en-CA" dirty="0" err="1"/>
              <a:t>btnLenovo</a:t>
            </a:r>
            <a:r>
              <a:rPr lang="en-CA" dirty="0"/>
              <a:t>" </a:t>
            </a:r>
            <a:r>
              <a:rPr lang="en-CA" dirty="0" err="1"/>
              <a:t>runat</a:t>
            </a:r>
            <a:r>
              <a:rPr lang="en-CA" dirty="0"/>
              <a:t>="server" </a:t>
            </a:r>
            <a:r>
              <a:rPr lang="en-CA" dirty="0" err="1"/>
              <a:t>CssClass</a:t>
            </a:r>
            <a:r>
              <a:rPr lang="en-CA" dirty="0"/>
              <a:t>="</a:t>
            </a:r>
            <a:r>
              <a:rPr lang="en-CA" dirty="0" err="1"/>
              <a:t>CompBrand</a:t>
            </a:r>
            <a:r>
              <a:rPr lang="en-CA" dirty="0"/>
              <a:t>" Text="LENOVO"  /&gt;</a:t>
            </a:r>
          </a:p>
          <a:p>
            <a:r>
              <a:rPr lang="en-CA" dirty="0"/>
              <a:t>    &lt;</a:t>
            </a:r>
            <a:r>
              <a:rPr lang="en-CA" dirty="0" err="1"/>
              <a:t>asp:Button</a:t>
            </a:r>
            <a:r>
              <a:rPr lang="en-CA" dirty="0"/>
              <a:t> ID="</a:t>
            </a:r>
            <a:r>
              <a:rPr lang="en-CA" dirty="0" err="1"/>
              <a:t>btnAcer</a:t>
            </a:r>
            <a:r>
              <a:rPr lang="en-CA" dirty="0"/>
              <a:t>" </a:t>
            </a:r>
            <a:r>
              <a:rPr lang="en-CA" dirty="0" err="1"/>
              <a:t>runat</a:t>
            </a:r>
            <a:r>
              <a:rPr lang="en-CA" dirty="0"/>
              <a:t>="server" </a:t>
            </a:r>
            <a:r>
              <a:rPr lang="en-CA" dirty="0" err="1"/>
              <a:t>CssClass</a:t>
            </a:r>
            <a:r>
              <a:rPr lang="en-CA" dirty="0"/>
              <a:t>="</a:t>
            </a:r>
            <a:r>
              <a:rPr lang="en-CA" dirty="0" err="1"/>
              <a:t>CompBrand</a:t>
            </a:r>
            <a:r>
              <a:rPr lang="en-CA" dirty="0"/>
              <a:t>" Text="ACER"  /&gt;</a:t>
            </a:r>
          </a:p>
          <a:p>
            <a:r>
              <a:rPr lang="en-CA" dirty="0"/>
              <a:t>    </a:t>
            </a:r>
          </a:p>
          <a:p>
            <a:r>
              <a:rPr lang="en-CA" dirty="0"/>
              <a:t>                &lt;</a:t>
            </a:r>
            <a:r>
              <a:rPr lang="en-CA" dirty="0" err="1"/>
              <a:t>br</a:t>
            </a:r>
            <a:r>
              <a:rPr lang="en-CA" dirty="0"/>
              <a:t> /&gt;&lt;p&gt; &lt;/p&gt;</a:t>
            </a:r>
          </a:p>
          <a:p>
            <a:r>
              <a:rPr lang="en-CA" dirty="0"/>
              <a:t>                &lt;p style="</a:t>
            </a:r>
            <a:r>
              <a:rPr lang="en-CA" dirty="0" err="1"/>
              <a:t>clear:both</a:t>
            </a:r>
            <a:r>
              <a:rPr lang="en-CA" dirty="0"/>
              <a:t>;"&gt;</a:t>
            </a:r>
          </a:p>
          <a:p>
            <a:endParaRPr lang="en-CA" dirty="0"/>
          </a:p>
          <a:p>
            <a:r>
              <a:rPr lang="en-CA" dirty="0"/>
              <a:t>            &lt;/p&gt;</a:t>
            </a:r>
          </a:p>
          <a:p>
            <a:r>
              <a:rPr lang="en-CA" dirty="0"/>
              <a:t>                &lt;/</a:t>
            </a:r>
            <a:r>
              <a:rPr lang="en-CA" dirty="0" err="1"/>
              <a:t>asp:Panel</a:t>
            </a:r>
            <a:r>
              <a:rPr lang="en-CA" dirty="0"/>
              <a:t>&gt;</a:t>
            </a:r>
          </a:p>
          <a:p>
            <a:r>
              <a:rPr lang="en-CA" dirty="0"/>
              <a:t>&lt;/</a:t>
            </a:r>
            <a:r>
              <a:rPr lang="en-CA" dirty="0" err="1"/>
              <a:t>asp:Content</a:t>
            </a:r>
            <a:r>
              <a:rPr lang="en-CA" dirty="0"/>
              <a:t>&gt;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196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AboutUs.aspx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557" y="2160588"/>
            <a:ext cx="41864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459346"/>
          </a:xfrm>
        </p:spPr>
        <p:txBody>
          <a:bodyPr>
            <a:normAutofit fontScale="90000"/>
          </a:bodyPr>
          <a:lstStyle/>
          <a:p>
            <a:r>
              <a:rPr lang="en-CA" dirty="0"/>
              <a:t>AboutUs.aspx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629080"/>
            <a:ext cx="6346825" cy="33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227527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118" y="2160588"/>
            <a:ext cx="497337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Register.aspx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995" y="2160588"/>
            <a:ext cx="404162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99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308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CompTech </vt:lpstr>
      <vt:lpstr>Home Page</vt:lpstr>
      <vt:lpstr>Default.aspx</vt:lpstr>
      <vt:lpstr>Products.aspx</vt:lpstr>
      <vt:lpstr>Products.aspx</vt:lpstr>
      <vt:lpstr>AboutUs.aspx</vt:lpstr>
      <vt:lpstr>AboutUs.aspx</vt:lpstr>
      <vt:lpstr>PowerPoint Presentation</vt:lpstr>
      <vt:lpstr>Register.aspx</vt:lpstr>
      <vt:lpstr>ERD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CompTech </dc:title>
  <dc:creator>Md Kabir</dc:creator>
  <cp:lastModifiedBy>Md Kabir</cp:lastModifiedBy>
  <cp:revision>8</cp:revision>
  <dcterms:created xsi:type="dcterms:W3CDTF">2018-07-23T18:59:15Z</dcterms:created>
  <dcterms:modified xsi:type="dcterms:W3CDTF">2018-07-23T20:20:10Z</dcterms:modified>
</cp:coreProperties>
</file>