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80"/>
    <a:srgbClr val="BD2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44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4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5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08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7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1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99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48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6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1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BC32-56ED-B94D-964E-FB2394B210D1}" type="datetimeFigureOut">
              <a:rPr lang="fr-FR" smtClean="0"/>
              <a:t>02/01/17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98C9-1926-694F-8EBF-80987914C0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9213" y="2659928"/>
            <a:ext cx="8038813" cy="1725358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rgbClr val="1F2D80"/>
                </a:solidFill>
              </a:rPr>
              <a:t>We’re truly grateful for all the work and trust on us.</a:t>
            </a:r>
          </a:p>
          <a:p>
            <a:r>
              <a:rPr lang="en-GB" sz="2400" dirty="0" smtClean="0">
                <a:solidFill>
                  <a:srgbClr val="BD261E"/>
                </a:solidFill>
              </a:rPr>
              <a:t/>
            </a:r>
            <a:br>
              <a:rPr lang="en-GB" sz="2400" dirty="0" smtClean="0">
                <a:solidFill>
                  <a:srgbClr val="BD261E"/>
                </a:solidFill>
              </a:rPr>
            </a:br>
            <a:r>
              <a:rPr lang="en-GB" sz="2400" dirty="0" smtClean="0">
                <a:solidFill>
                  <a:srgbClr val="BD261E"/>
                </a:solidFill>
              </a:rPr>
              <a:t>We are looking forward a New Year filled with more work and opportunities from you.</a:t>
            </a:r>
          </a:p>
          <a:p>
            <a:endParaRPr lang="en-GB" sz="2400" dirty="0">
              <a:solidFill>
                <a:srgbClr val="BD261E"/>
              </a:solidFill>
            </a:endParaRPr>
          </a:p>
          <a:p>
            <a:r>
              <a:rPr lang="en-GB" sz="2400" dirty="0" smtClean="0">
                <a:solidFill>
                  <a:srgbClr val="1F2D80"/>
                </a:solidFill>
              </a:rPr>
              <a:t>Stay Blessed</a:t>
            </a:r>
          </a:p>
        </p:txBody>
      </p:sp>
      <p:pic>
        <p:nvPicPr>
          <p:cNvPr id="4" name="Image 3" descr="logo Scandin-Africa (PNG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0" y="611064"/>
            <a:ext cx="6995879" cy="16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18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</Words>
  <Application>Microsoft Macintosh PowerPoint</Application>
  <PresentationFormat>Présentation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Manager/>
  <Company>Scandin-Africa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Madeleine Taylor</dc:creator>
  <cp:keywords/>
  <dc:description/>
  <cp:lastModifiedBy>Madeleine Taylor</cp:lastModifiedBy>
  <cp:revision>4</cp:revision>
  <dcterms:created xsi:type="dcterms:W3CDTF">2017-01-02T18:55:24Z</dcterms:created>
  <dcterms:modified xsi:type="dcterms:W3CDTF">2017-01-02T21:09:32Z</dcterms:modified>
  <cp:category/>
</cp:coreProperties>
</file>