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FAFE-DE1E-C2B3-554C-E263C4972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2DBA7-0845-F6A1-6E3D-BE5D11CE5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D730-F061-C567-D9B9-1A56A4B3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89A-70A5-CB4F-8484-208AB510F05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2944-1D4F-BFD6-ECB5-B87EBB14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FE80-79BD-819E-8C69-2D674126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0076-2DD6-9A4C-8853-BD8EE89B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9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5AB1-76F1-E7F4-FD51-318B87C0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B53CF-5135-90F5-7B3E-C41E24F6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70C61-24BA-7F51-DA9E-07964587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89A-70A5-CB4F-8484-208AB510F05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A709F-7B18-B35F-873B-0CE922A0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C0497-5583-9D9B-9DF0-56C244AF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0076-2DD6-9A4C-8853-BD8EE89B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6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6FEF0-CC2A-2731-6D80-2CE024F3B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F93FA-E5A8-19ED-7F1E-A680C13D1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AF0D7-CC34-6153-4B80-AFE851B0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89A-70A5-CB4F-8484-208AB510F05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576EF-5153-4C94-507B-E7FC9412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5414-F1CE-9AB8-9B39-85A797E5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0076-2DD6-9A4C-8853-BD8EE89B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CA7F-2F22-D2D2-D51B-6097ED89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9EBB-BC4F-5038-68F0-62E4DEC1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725E-DAE4-FCC2-D9F1-7C5FBA26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89A-70A5-CB4F-8484-208AB510F05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CC4DD-0DE6-BB45-A8F2-8F32C256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6E9A4-FC0F-11EE-AC48-C8DD0603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0076-2DD6-9A4C-8853-BD8EE89B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8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2DA2-BC84-66ED-0D99-48155E6A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3DB8-7BA2-33DD-8257-D9BEF9C66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ED24-3920-40C6-77E9-C4F44B06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89A-70A5-CB4F-8484-208AB510F05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E87A-FEAE-B600-2C0C-ACB80F24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F25B3-2D74-BE5C-CB78-0A2DBC80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0076-2DD6-9A4C-8853-BD8EE89B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7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8451-312F-64AC-B18C-A6CF745B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239D-0FB1-EBDD-24F2-F9A8DE514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9D858-61CB-6FEB-F82C-565037D7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08640-337B-6E19-E757-D91D4AF2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89A-70A5-CB4F-8484-208AB510F05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9AA64-D59B-2DBC-0E07-7E0A7A35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D79B7-6C5E-58E8-BC65-B99DB10F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0076-2DD6-9A4C-8853-BD8EE89B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5FB0-0180-5C4F-713D-82B9F567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AAE0E-8AAB-78C9-AF87-CDD43419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0F2B9-DA5E-DB0F-9130-306ED7829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9B423-0FC0-2079-910C-630D0F102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5CB44-A9B0-9D41-53A2-BF97755DB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5E2FC-864C-C874-880A-5EF5D361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89A-70A5-CB4F-8484-208AB510F05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E45C9-AD42-A36E-1796-36B657BA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685C9-6426-64EE-CD89-222681B9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0076-2DD6-9A4C-8853-BD8EE89B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C2BE-727A-7E10-4EFB-0E4D1B48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E5A09-9693-BF8E-2081-7D9387A0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89A-70A5-CB4F-8484-208AB510F05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D80F8-A7E8-8245-B297-4ACEC81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0CAA2-2F48-7396-EA2A-00BEAE51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0076-2DD6-9A4C-8853-BD8EE89B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B81FB-6A38-101F-C3E8-838746CC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89A-70A5-CB4F-8484-208AB510F05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1ADE7-9FF4-1D47-E1A7-9157E70B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B1427-3641-DF95-33C0-184E4BE0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0076-2DD6-9A4C-8853-BD8EE89B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6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06F0-8C21-FDBB-D7DE-A24ACCC3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0FF4-CEB9-C1FB-F8CF-C757F2FE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ADDC2-E027-060E-D6AB-B0804E87C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73AF5-76FD-B4F7-13B4-982DFF72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89A-70A5-CB4F-8484-208AB510F05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F56E3-035A-E006-5976-F723EEC0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2099C-E04B-7E40-309C-5310B52A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0076-2DD6-9A4C-8853-BD8EE89B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11B6-A428-3EDF-9D72-9742F711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0D041-C462-1F42-A7CF-5122EF4F5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5EAD9-5BEB-5DCD-15FF-1A66E3817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5DCC7-FC67-65E7-6909-7BA176F9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189A-70A5-CB4F-8484-208AB510F05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3855D-44C1-C218-4284-31F1EBA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C59E9-44E5-4256-7209-0689F33A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90076-2DD6-9A4C-8853-BD8EE89B7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9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8E802-8D19-D717-9D3A-4E837BEE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67B2D-4EEA-94DA-D559-412CEA60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D1BC-BFA5-2E35-E668-1F6281979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189A-70A5-CB4F-8484-208AB510F05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A8942-8CDA-69C3-AF42-EC2D8FAF7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A739-4A3E-EDB4-5AF7-FDC4C9DEC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90076-2DD6-9A4C-8853-BD8EE89B7E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A1A77-0018-5C8A-C49B-0B5B4551BBB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162638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Azure-Samples/cognitive-services-REST-api-samples/master/curl/form-recognizer/sample-layou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3D80-A9A2-AE31-39B4-BF503095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Segoe UI" panose="020B0502040204020203" pitchFamily="34" charset="0"/>
              </a:rPr>
              <a:t>Create your Python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76544-9194-F830-61A2-A9ECCCCAA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To interact with the Document Intelligence service, you need to create an instance of the </a:t>
            </a:r>
            <a:r>
              <a:rPr lang="en-GB" b="0" i="0" u="none" strike="noStrike" dirty="0" err="1">
                <a:effectLst/>
                <a:latin typeface="Segoe UI" panose="020B0502040204020203" pitchFamily="34" charset="0"/>
              </a:rPr>
              <a:t>DocumentIntelligenceClient</a:t>
            </a: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 class. To do so, you create an </a:t>
            </a:r>
            <a:r>
              <a:rPr lang="en-GB" b="0" i="0" u="none" strike="noStrike" dirty="0" err="1">
                <a:effectLst/>
                <a:latin typeface="Segoe UI" panose="020B0502040204020203" pitchFamily="34" charset="0"/>
              </a:rPr>
              <a:t>AzureKeyCredential</a:t>
            </a: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 with your key from the Azure portal and a </a:t>
            </a:r>
            <a:r>
              <a:rPr lang="en-GB" b="0" i="0" u="none" strike="noStrike" dirty="0" err="1">
                <a:effectLst/>
                <a:latin typeface="Segoe UI" panose="020B0502040204020203" pitchFamily="34" charset="0"/>
              </a:rPr>
              <a:t>DocumentIntelligenceClient</a:t>
            </a: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 instance with the </a:t>
            </a:r>
            <a:r>
              <a:rPr lang="en-GB" b="0" i="0" u="none" strike="noStrike" dirty="0" err="1">
                <a:effectLst/>
                <a:latin typeface="Segoe UI" panose="020B0502040204020203" pitchFamily="34" charset="0"/>
              </a:rPr>
              <a:t>AzureKeyCredential</a:t>
            </a: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 and your Document Intelligence endpoint.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Create a new Python file called </a:t>
            </a:r>
            <a:r>
              <a:rPr lang="en-GB" b="1" i="0" u="none" strike="noStrike" dirty="0" err="1">
                <a:effectLst/>
                <a:latin typeface="Segoe UI" panose="020B0502040204020203" pitchFamily="34" charset="0"/>
              </a:rPr>
              <a:t>doc_intel_quickstart.py</a:t>
            </a: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 in your preferred editor or IDE.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Open the </a:t>
            </a:r>
            <a:r>
              <a:rPr lang="en-GB" b="1" i="0" u="none" strike="noStrike" dirty="0" err="1">
                <a:effectLst/>
                <a:latin typeface="Segoe UI" panose="020B0502040204020203" pitchFamily="34" charset="0"/>
              </a:rPr>
              <a:t>doc_intel_quickstart.py</a:t>
            </a: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 file and select one of the following code samples to copy and paste into your application: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8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91D3-DBCA-5EB3-09AD-30568550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effectLst/>
                <a:latin typeface="Segoe UI" panose="020B0502040204020203" pitchFamily="34" charset="0"/>
              </a:rPr>
              <a:t>Layout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D0FD-0345-C8D9-2AED-E1A0C0397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Extract text, selection marks, text styles, table structures, and bounding region coordinates from documents.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For this example, you'll need a </a:t>
            </a:r>
            <a:r>
              <a:rPr lang="en-GB" b="1" i="0" u="none" strike="noStrike" dirty="0">
                <a:effectLst/>
                <a:latin typeface="Segoe UI" panose="020B0502040204020203" pitchFamily="34" charset="0"/>
              </a:rPr>
              <a:t>document file from a URL</a:t>
            </a: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. You can use our </a:t>
            </a:r>
            <a:r>
              <a:rPr lang="en-GB" b="0" i="0" u="none" strike="noStrike" dirty="0">
                <a:effectLst/>
                <a:latin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document</a:t>
            </a: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 for this </a:t>
            </a:r>
            <a:r>
              <a:rPr lang="en-GB" b="0" i="0" u="none" strike="noStrike" dirty="0" err="1">
                <a:effectLst/>
                <a:latin typeface="Segoe UI" panose="020B0502040204020203" pitchFamily="34" charset="0"/>
              </a:rPr>
              <a:t>quickstart</a:t>
            </a: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We've added the file URL value to the </a:t>
            </a:r>
            <a:r>
              <a:rPr lang="en-GB" b="0" i="0" u="none" strike="noStrike" dirty="0" err="1">
                <a:effectLst/>
                <a:latin typeface="Segoe UI" panose="020B0502040204020203" pitchFamily="34" charset="0"/>
              </a:rPr>
              <a:t>formUrl</a:t>
            </a: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 variable in the </a:t>
            </a:r>
            <a:r>
              <a:rPr lang="en-GB" b="0" i="0" u="none" strike="noStrike" dirty="0" err="1">
                <a:effectLst/>
                <a:latin typeface="Segoe UI" panose="020B0502040204020203" pitchFamily="34" charset="0"/>
              </a:rPr>
              <a:t>analyze_layout</a:t>
            </a: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 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To </a:t>
            </a:r>
            <a:r>
              <a:rPr lang="en-GB" b="0" i="0" u="none" strike="noStrike" dirty="0" err="1">
                <a:effectLst/>
                <a:latin typeface="Segoe UI" panose="020B0502040204020203" pitchFamily="34" charset="0"/>
              </a:rPr>
              <a:t>analyze</a:t>
            </a: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 a given file at a URL, you'll use the </a:t>
            </a:r>
            <a:r>
              <a:rPr lang="en-GB" b="0" i="0" u="none" strike="noStrike" dirty="0" err="1">
                <a:effectLst/>
                <a:latin typeface="Segoe UI" panose="020B0502040204020203" pitchFamily="34" charset="0"/>
              </a:rPr>
              <a:t>begin_analyze_document_from_url</a:t>
            </a:r>
            <a:r>
              <a:rPr lang="en-GB" b="0" i="0" u="none" strike="noStrike" dirty="0">
                <a:effectLst/>
                <a:latin typeface="Segoe UI" panose="020B0502040204020203" pitchFamily="34" charset="0"/>
              </a:rPr>
              <a:t> method and pass in prebuilt-layout as the model Id. The returned value is a result object containing data about the submitted document.</a:t>
            </a:r>
          </a:p>
          <a:p>
            <a:pPr algn="l"/>
            <a:r>
              <a:rPr lang="en-GB" b="1" i="0" u="none" strike="noStrike" dirty="0">
                <a:effectLst/>
                <a:latin typeface="Segoe UI" panose="020B0502040204020203" pitchFamily="34" charset="0"/>
              </a:rPr>
              <a:t>Add the following code sample to your </a:t>
            </a:r>
            <a:r>
              <a:rPr lang="en-GB" b="1" i="0" u="none" strike="noStrike" dirty="0" err="1">
                <a:effectLst/>
                <a:latin typeface="Segoe UI" panose="020B0502040204020203" pitchFamily="34" charset="0"/>
              </a:rPr>
              <a:t>doc_intel_quickstart.py</a:t>
            </a:r>
            <a:r>
              <a:rPr lang="en-GB" b="1" i="0" u="none" strike="noStrike" dirty="0">
                <a:effectLst/>
                <a:latin typeface="Segoe UI" panose="020B0502040204020203" pitchFamily="34" charset="0"/>
              </a:rPr>
              <a:t> application. Make sure you update the key and endpoint variables with values from your Azure portal Document Intelligence instance:</a:t>
            </a:r>
            <a:endParaRPr lang="en-GB" b="0" i="0" u="none" strike="noStrike" dirty="0"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3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Create your Python application</vt:lpstr>
      <vt:lpstr>Layout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your Python application</dc:title>
  <dc:creator>Michael Kabuage</dc:creator>
  <cp:lastModifiedBy>Michael Kabuage</cp:lastModifiedBy>
  <cp:revision>1</cp:revision>
  <dcterms:created xsi:type="dcterms:W3CDTF">2024-04-22T13:27:34Z</dcterms:created>
  <dcterms:modified xsi:type="dcterms:W3CDTF">2024-04-22T13:29:43Z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2f89fb-f7a9-4abc-9484-c5d2c3ac84f5_Enabled">
    <vt:lpwstr>true</vt:lpwstr>
  </property>
  <property fmtid="{D5CDD505-2E9C-101B-9397-08002B2CF9AE}" pid="3" name="MSIP_Label_232f89fb-f7a9-4abc-9484-c5d2c3ac84f5_SetDate">
    <vt:lpwstr>2024-04-22T13:29:42Z</vt:lpwstr>
  </property>
  <property fmtid="{D5CDD505-2E9C-101B-9397-08002B2CF9AE}" pid="4" name="MSIP_Label_232f89fb-f7a9-4abc-9484-c5d2c3ac84f5_Method">
    <vt:lpwstr>Standard</vt:lpwstr>
  </property>
  <property fmtid="{D5CDD505-2E9C-101B-9397-08002B2CF9AE}" pid="5" name="MSIP_Label_232f89fb-f7a9-4abc-9484-c5d2c3ac84f5_Name">
    <vt:lpwstr>Marked_1</vt:lpwstr>
  </property>
  <property fmtid="{D5CDD505-2E9C-101B-9397-08002B2CF9AE}" pid="6" name="MSIP_Label_232f89fb-f7a9-4abc-9484-c5d2c3ac84f5_SiteId">
    <vt:lpwstr>f9205e77-06c5-4ff9-a054-97bf1a3d3474</vt:lpwstr>
  </property>
  <property fmtid="{D5CDD505-2E9C-101B-9397-08002B2CF9AE}" pid="7" name="MSIP_Label_232f89fb-f7a9-4abc-9484-c5d2c3ac84f5_ActionId">
    <vt:lpwstr>257ca454-3faf-4ab8-b0ee-ca93fc1b4ffe</vt:lpwstr>
  </property>
  <property fmtid="{D5CDD505-2E9C-101B-9397-08002B2CF9AE}" pid="8" name="MSIP_Label_232f89fb-f7a9-4abc-9484-c5d2c3ac84f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