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 id="2147483735" r:id="rId2"/>
    <p:sldMasterId id="2147483764" r:id="rId3"/>
  </p:sldMasterIdLst>
  <p:notesMasterIdLst>
    <p:notesMasterId r:id="rId29"/>
  </p:notesMasterIdLst>
  <p:sldIdLst>
    <p:sldId id="297" r:id="rId4"/>
    <p:sldId id="304" r:id="rId5"/>
    <p:sldId id="305" r:id="rId6"/>
    <p:sldId id="306" r:id="rId7"/>
    <p:sldId id="311" r:id="rId8"/>
    <p:sldId id="308" r:id="rId9"/>
    <p:sldId id="317" r:id="rId10"/>
    <p:sldId id="310" r:id="rId11"/>
    <p:sldId id="312" r:id="rId12"/>
    <p:sldId id="313" r:id="rId13"/>
    <p:sldId id="314" r:id="rId14"/>
    <p:sldId id="315" r:id="rId15"/>
    <p:sldId id="318" r:id="rId16"/>
    <p:sldId id="329" r:id="rId17"/>
    <p:sldId id="319" r:id="rId18"/>
    <p:sldId id="320" r:id="rId19"/>
    <p:sldId id="321" r:id="rId20"/>
    <p:sldId id="322" r:id="rId21"/>
    <p:sldId id="323" r:id="rId22"/>
    <p:sldId id="324" r:id="rId23"/>
    <p:sldId id="325" r:id="rId24"/>
    <p:sldId id="326" r:id="rId25"/>
    <p:sldId id="328" r:id="rId26"/>
    <p:sldId id="330" r:id="rId27"/>
    <p:sldId id="32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21423CE-8C95-4ED6-8966-B0E87C5ECE08}">
          <p14:sldIdLst>
            <p14:sldId id="297"/>
            <p14:sldId id="304"/>
            <p14:sldId id="305"/>
            <p14:sldId id="306"/>
            <p14:sldId id="311"/>
            <p14:sldId id="308"/>
            <p14:sldId id="317"/>
            <p14:sldId id="310"/>
            <p14:sldId id="312"/>
            <p14:sldId id="313"/>
            <p14:sldId id="314"/>
            <p14:sldId id="315"/>
            <p14:sldId id="318"/>
            <p14:sldId id="329"/>
            <p14:sldId id="319"/>
            <p14:sldId id="320"/>
            <p14:sldId id="321"/>
            <p14:sldId id="322"/>
            <p14:sldId id="323"/>
            <p14:sldId id="324"/>
            <p14:sldId id="325"/>
            <p14:sldId id="326"/>
            <p14:sldId id="328"/>
            <p14:sldId id="330"/>
            <p14:sldId id="32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041" autoAdjust="0"/>
  </p:normalViewPr>
  <p:slideViewPr>
    <p:cSldViewPr snapToGrid="0">
      <p:cViewPr varScale="1">
        <p:scale>
          <a:sx n="65" d="100"/>
          <a:sy n="65" d="100"/>
        </p:scale>
        <p:origin x="23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solidFill>
                <a:srgbClr val="8B8B8B"/>
              </a:solidFill>
            </a:ln>
          </c:spPr>
          <c:dPt>
            <c:idx val="0"/>
            <c:bubble3D val="0"/>
            <c:spPr>
              <a:solidFill>
                <a:srgbClr val="0078D4"/>
              </a:solidFill>
              <a:ln w="19050">
                <a:noFill/>
              </a:ln>
              <a:effectLst/>
            </c:spPr>
            <c:extLst>
              <c:ext xmlns:c16="http://schemas.microsoft.com/office/drawing/2014/chart" uri="{C3380CC4-5D6E-409C-BE32-E72D297353CC}">
                <c16:uniqueId val="{00000001-BAAA-492A-8EAE-2D8FC1C90CD8}"/>
              </c:ext>
            </c:extLst>
          </c:dPt>
          <c:dPt>
            <c:idx val="1"/>
            <c:bubble3D val="0"/>
            <c:spPr>
              <a:solidFill>
                <a:srgbClr val="EBEBEB"/>
              </a:solidFill>
              <a:ln w="19050">
                <a:noFill/>
              </a:ln>
              <a:effectLst/>
            </c:spPr>
            <c:extLst>
              <c:ext xmlns:c16="http://schemas.microsoft.com/office/drawing/2014/chart" uri="{C3380CC4-5D6E-409C-BE32-E72D297353CC}">
                <c16:uniqueId val="{00000003-BAAA-492A-8EAE-2D8FC1C90CD8}"/>
              </c:ext>
            </c:extLst>
          </c:dPt>
          <c:cat>
            <c:strRef>
              <c:f>Sheet1!$A$2:$A$3</c:f>
              <c:strCache>
                <c:ptCount val="2"/>
                <c:pt idx="0">
                  <c:v>1st Qtr</c:v>
                </c:pt>
                <c:pt idx="1">
                  <c:v>2nd Qtr</c:v>
                </c:pt>
              </c:strCache>
            </c:strRef>
          </c:cat>
          <c:val>
            <c:numRef>
              <c:f>Sheet1!$B$2:$B$3</c:f>
              <c:numCache>
                <c:formatCode>General</c:formatCode>
                <c:ptCount val="2"/>
                <c:pt idx="0">
                  <c:v>5</c:v>
                </c:pt>
                <c:pt idx="1">
                  <c:v>5</c:v>
                </c:pt>
              </c:numCache>
            </c:numRef>
          </c:val>
          <c:extLst>
            <c:ext xmlns:c16="http://schemas.microsoft.com/office/drawing/2014/chart" uri="{C3380CC4-5D6E-409C-BE32-E72D297353CC}">
              <c16:uniqueId val="{00000004-BAAA-492A-8EAE-2D8FC1C90CD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8D4"/>
              </a:solidFill>
              <a:ln w="19050">
                <a:noFill/>
              </a:ln>
              <a:effectLst/>
            </c:spPr>
            <c:extLst>
              <c:ext xmlns:c16="http://schemas.microsoft.com/office/drawing/2014/chart" uri="{C3380CC4-5D6E-409C-BE32-E72D297353CC}">
                <c16:uniqueId val="{00000001-94BC-4F7E-913A-9D39184791B5}"/>
              </c:ext>
            </c:extLst>
          </c:dPt>
          <c:dPt>
            <c:idx val="1"/>
            <c:bubble3D val="0"/>
            <c:spPr>
              <a:solidFill>
                <a:srgbClr val="EBEBEB"/>
              </a:solidFill>
              <a:ln w="19050">
                <a:noFill/>
              </a:ln>
              <a:effectLst/>
            </c:spPr>
            <c:extLst>
              <c:ext xmlns:c16="http://schemas.microsoft.com/office/drawing/2014/chart" uri="{C3380CC4-5D6E-409C-BE32-E72D297353CC}">
                <c16:uniqueId val="{00000003-94BC-4F7E-913A-9D39184791B5}"/>
              </c:ext>
            </c:extLst>
          </c:dPt>
          <c:cat>
            <c:strRef>
              <c:f>Sheet1!$A$2:$A$3</c:f>
              <c:strCache>
                <c:ptCount val="2"/>
                <c:pt idx="0">
                  <c:v>1st Qtr</c:v>
                </c:pt>
                <c:pt idx="1">
                  <c:v>2nd Qtr</c:v>
                </c:pt>
              </c:strCache>
            </c:strRef>
          </c:cat>
          <c:val>
            <c:numRef>
              <c:f>Sheet1!$B$2:$B$3</c:f>
              <c:numCache>
                <c:formatCode>General</c:formatCode>
                <c:ptCount val="2"/>
                <c:pt idx="0">
                  <c:v>77</c:v>
                </c:pt>
                <c:pt idx="1">
                  <c:v>23</c:v>
                </c:pt>
              </c:numCache>
            </c:numRef>
          </c:val>
          <c:extLst>
            <c:ext xmlns:c16="http://schemas.microsoft.com/office/drawing/2014/chart" uri="{C3380CC4-5D6E-409C-BE32-E72D297353CC}">
              <c16:uniqueId val="{00000004-94BC-4F7E-913A-9D39184791B5}"/>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C5D74-7D52-44D0-99A2-AA1A618CA687}" type="datetimeFigureOut">
              <a:rPr lang="en-US" smtClean="0"/>
              <a:t>5/23/2019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61861-E2D5-4302-AFEE-E5EC80B80EBF}" type="slidenum">
              <a:rPr lang="en-US" smtClean="0"/>
              <a:t>‹#›</a:t>
            </a:fld>
            <a:endParaRPr lang="en-US"/>
          </a:p>
        </p:txBody>
      </p:sp>
    </p:spTree>
    <p:extLst>
      <p:ext uri="{BB962C8B-B14F-4D97-AF65-F5344CB8AC3E}">
        <p14:creationId xmlns:p14="http://schemas.microsoft.com/office/powerpoint/2010/main" val="4282493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161861-E2D5-4302-AFEE-E5EC80B80EBF}" type="slidenum">
              <a:rPr lang="en-US" smtClean="0"/>
              <a:t>1</a:t>
            </a:fld>
            <a:endParaRPr lang="en-US"/>
          </a:p>
        </p:txBody>
      </p:sp>
    </p:spTree>
    <p:extLst>
      <p:ext uri="{BB962C8B-B14F-4D97-AF65-F5344CB8AC3E}">
        <p14:creationId xmlns:p14="http://schemas.microsoft.com/office/powerpoint/2010/main" val="1330070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07161861-E2D5-4302-AFEE-E5EC80B80EBF}" type="slidenum">
              <a:rPr lang="en-US" smtClean="0"/>
              <a:t>11</a:t>
            </a:fld>
            <a:endParaRPr lang="en-US"/>
          </a:p>
        </p:txBody>
      </p:sp>
    </p:spTree>
    <p:extLst>
      <p:ext uri="{BB962C8B-B14F-4D97-AF65-F5344CB8AC3E}">
        <p14:creationId xmlns:p14="http://schemas.microsoft.com/office/powerpoint/2010/main" val="3677668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0464">
              <a:spcAft>
                <a:spcPts val="346"/>
              </a:spcAft>
              <a:defRPr/>
            </a:pPr>
            <a:endParaRPr lang="en-US" sz="1200" baseline="0" dirty="0" smtClean="0">
              <a:sym typeface="Wingdings" panose="05000000000000000000" pitchFamily="2" charset="2"/>
            </a:endParaRPr>
          </a:p>
          <a:p>
            <a:pPr defTabSz="950464">
              <a:spcAft>
                <a:spcPts val="346"/>
              </a:spcAft>
              <a:defRPr/>
            </a:pPr>
            <a:endParaRPr lang="en-US" sz="1200"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5/23/2019 5:00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44795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161861-E2D5-4302-AFEE-E5EC80B80EBF}" type="slidenum">
              <a:rPr lang="en-US" smtClean="0"/>
              <a:t>13</a:t>
            </a:fld>
            <a:endParaRPr lang="en-US"/>
          </a:p>
        </p:txBody>
      </p:sp>
    </p:spTree>
    <p:extLst>
      <p:ext uri="{BB962C8B-B14F-4D97-AF65-F5344CB8AC3E}">
        <p14:creationId xmlns:p14="http://schemas.microsoft.com/office/powerpoint/2010/main" val="864695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23210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523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67822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01C979-EBB0-4A48-8369-32531B28B7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4888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01C979-EBB0-4A48-8369-32531B28B7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4537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sz="11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5/23/2019 5:00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6229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7161861-E2D5-4302-AFEE-E5EC80B80EBF}" type="slidenum">
              <a:rPr lang="en-US" smtClean="0"/>
              <a:t>2</a:t>
            </a:fld>
            <a:endParaRPr lang="en-US"/>
          </a:p>
        </p:txBody>
      </p:sp>
    </p:spTree>
    <p:extLst>
      <p:ext uri="{BB962C8B-B14F-4D97-AF65-F5344CB8AC3E}">
        <p14:creationId xmlns:p14="http://schemas.microsoft.com/office/powerpoint/2010/main" val="4066163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01C979-EBB0-4A48-8369-32531B28B7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3804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0464">
              <a:spcAft>
                <a:spcPts val="346"/>
              </a:spcAft>
              <a:defRPr/>
            </a:pPr>
            <a:endParaRPr lang="en-US" sz="1200"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4CFA94A-519F-445C-B30C-9E76FA6A20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5/23/2019 5:00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23461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01C979-EBB0-4A48-8369-32531B28B7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Kubernetes Cluster </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is made of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masters</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and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nodes</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These are Linux host that can be VM’s, bare metal servers in your DC, or instances in a private or public cloud.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Masters (Control Plane</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Collection of system services that make up the control plane of the cluster.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	Simple setup is single master.  Good for labs and test environments.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	Multi-master high availability is for production environments.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Master Services: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API Server </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(Grand Central Station for Kubernetes.)  (Brains of the cluster)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All communication between components goes through the API.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The Cluster Store</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It is currently based on </a:t>
            </a:r>
            <a:r>
              <a:rPr kumimoji="0" lang="en-US" sz="1200" b="1" i="0" u="none" strike="noStrike" kern="1200" cap="none" spc="0" normalizeH="0" baseline="0" noProof="0" dirty="0" err="1" smtClean="0">
                <a:ln>
                  <a:noFill/>
                </a:ln>
                <a:solidFill>
                  <a:prstClr val="black"/>
                </a:solidFill>
                <a:effectLst/>
                <a:uLnTx/>
                <a:uFillTx/>
                <a:latin typeface="+mn-lt"/>
                <a:ea typeface="+mn-ea"/>
                <a:cs typeface="+mn-cs"/>
              </a:rPr>
              <a:t>etcd</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a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distributed database</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NoSQL</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(Memory of the Cluster)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(THANKS DOUG!)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	Cluster state and </a:t>
            </a:r>
            <a:r>
              <a:rPr kumimoji="0" lang="en-US" sz="1200" b="1" i="0" u="none" strike="noStrike" kern="1200" cap="none" spc="0" normalizeH="0" baseline="0" noProof="0" dirty="0" err="1" smtClean="0">
                <a:ln>
                  <a:noFill/>
                </a:ln>
                <a:solidFill>
                  <a:prstClr val="black"/>
                </a:solidFill>
                <a:effectLst/>
                <a:uLnTx/>
                <a:uFillTx/>
                <a:latin typeface="+mn-lt"/>
                <a:ea typeface="+mn-ea"/>
                <a:cs typeface="+mn-cs"/>
              </a:rPr>
              <a:t>config</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	No </a:t>
            </a:r>
            <a:r>
              <a:rPr kumimoji="0" lang="en-US" sz="1200" b="1" i="0" u="none" strike="noStrike" kern="1200" cap="none" spc="0" normalizeH="0" baseline="0" noProof="0" dirty="0" err="1" smtClean="0">
                <a:ln>
                  <a:noFill/>
                </a:ln>
                <a:solidFill>
                  <a:prstClr val="black"/>
                </a:solidFill>
                <a:effectLst/>
                <a:uLnTx/>
                <a:uFillTx/>
                <a:latin typeface="+mn-lt"/>
                <a:ea typeface="+mn-ea"/>
                <a:cs typeface="+mn-cs"/>
              </a:rPr>
              <a:t>etcd</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 no cluster!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The Controller Manager</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Is a controller of all controllers.  (Node controller, endpoints controller, namespace controller, etc.)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	Helps maintain desired state.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The Scheduler</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High level, the scheduler watches for new work task and assigns them to appropriate healthy nodes.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		Affinity/anti-affinity, constraints,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Cloud Controller Manager</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If running in Azure, Azure Stack, AWS, GCP, the control plane will be running a cloud controller manager.  The job is to manage integrations with the underlying cloud technologies and services.</a:t>
            </a:r>
          </a:p>
          <a:p>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Kubernetes Node: (Formerly Minion)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prstClr val="black"/>
                </a:solidFill>
                <a:effectLst/>
                <a:uLnTx/>
                <a:uFillTx/>
                <a:latin typeface="+mn-lt"/>
                <a:ea typeface="+mn-ea"/>
                <a:cs typeface="+mn-cs"/>
              </a:rPr>
              <a:t>Kubelet</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The main Kubernetes agent.  Runs on every node of the cluster.  Could also use the terms node and </a:t>
            </a:r>
            <a:r>
              <a:rPr kumimoji="0" lang="en-US" sz="1200" b="0" i="0" u="none" strike="noStrike" kern="1200" cap="none" spc="0" normalizeH="0" baseline="0" noProof="0" dirty="0" err="1" smtClean="0">
                <a:ln>
                  <a:noFill/>
                </a:ln>
                <a:solidFill>
                  <a:prstClr val="black"/>
                </a:solidFill>
                <a:effectLst/>
                <a:uLnTx/>
                <a:uFillTx/>
                <a:latin typeface="+mn-lt"/>
                <a:ea typeface="+mn-ea"/>
                <a:cs typeface="+mn-cs"/>
              </a:rPr>
              <a:t>Kubelet</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interchangeably.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	Watches the API server for new work assignments.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200" b="0" i="0" u="none" strike="noStrike" kern="1200" cap="none" spc="0" normalizeH="0" baseline="0" noProof="0" dirty="0" err="1" smtClean="0">
                <a:ln>
                  <a:noFill/>
                </a:ln>
                <a:solidFill>
                  <a:prstClr val="black"/>
                </a:solidFill>
                <a:effectLst/>
                <a:uLnTx/>
                <a:uFillTx/>
                <a:latin typeface="+mn-lt"/>
                <a:ea typeface="+mn-ea"/>
                <a:cs typeface="+mn-cs"/>
              </a:rPr>
              <a:t>Kubelet</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reports back to control plane (Master) to decide actions to take.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	Talks to the container Engine.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Example</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Pod fails to start on a node, </a:t>
            </a:r>
            <a:r>
              <a:rPr kumimoji="0" lang="en-US" sz="1200" b="0" i="0" u="none" strike="noStrike" kern="1200" cap="none" spc="0" normalizeH="0" baseline="0" noProof="0" dirty="0" err="1" smtClean="0">
                <a:ln>
                  <a:noFill/>
                </a:ln>
                <a:solidFill>
                  <a:prstClr val="black"/>
                </a:solidFill>
                <a:effectLst/>
                <a:uLnTx/>
                <a:uFillTx/>
                <a:latin typeface="+mn-lt"/>
                <a:ea typeface="+mn-ea"/>
                <a:cs typeface="+mn-cs"/>
              </a:rPr>
              <a:t>kubelet</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is not responsible for finding another node.  Reports back to control plane. Control plane decides what to do.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Container Engine (runtime</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Preforms container related task.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	Pulling images, Starting/Stopping containers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prstClr val="black"/>
                </a:solidFill>
                <a:effectLst/>
                <a:uLnTx/>
                <a:uFillTx/>
                <a:latin typeface="+mn-lt"/>
                <a:ea typeface="+mn-ea"/>
                <a:cs typeface="+mn-cs"/>
              </a:rPr>
              <a:t>Kube</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-proxy</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Responsible for local networking. Light weight load balancing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Kubernetes DNS</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Internal DNS service in every node.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 </a:t>
            </a:r>
          </a:p>
          <a:p>
            <a:endParaRPr lang="en-US" dirty="0"/>
          </a:p>
        </p:txBody>
      </p:sp>
    </p:spTree>
    <p:extLst>
      <p:ext uri="{BB962C8B-B14F-4D97-AF65-F5344CB8AC3E}">
        <p14:creationId xmlns:p14="http://schemas.microsoft.com/office/powerpoint/2010/main" val="3038388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01C979-EBB0-4A48-8369-32531B28B7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811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01C979-EBB0-4A48-8369-32531B28B7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4069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161861-E2D5-4302-AFEE-E5EC80B80EBF}" type="slidenum">
              <a:rPr lang="en-US" smtClean="0"/>
              <a:t>9</a:t>
            </a:fld>
            <a:endParaRPr lang="en-US"/>
          </a:p>
        </p:txBody>
      </p:sp>
    </p:spTree>
    <p:extLst>
      <p:ext uri="{BB962C8B-B14F-4D97-AF65-F5344CB8AC3E}">
        <p14:creationId xmlns:p14="http://schemas.microsoft.com/office/powerpoint/2010/main" val="3442668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161861-E2D5-4302-AFEE-E5EC80B80EBF}" type="slidenum">
              <a:rPr lang="en-US" smtClean="0"/>
              <a:t>10</a:t>
            </a:fld>
            <a:endParaRPr lang="en-US"/>
          </a:p>
        </p:txBody>
      </p:sp>
    </p:spTree>
    <p:extLst>
      <p:ext uri="{BB962C8B-B14F-4D97-AF65-F5344CB8AC3E}">
        <p14:creationId xmlns:p14="http://schemas.microsoft.com/office/powerpoint/2010/main" val="74240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21C408F-DF0D-4580-9F48-C473147CA8AF}"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101207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1C408F-DF0D-4580-9F48-C473147CA8AF}"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263216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1C408F-DF0D-4580-9F48-C473147CA8AF}"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1946430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AC20D8-C45F-4EE8-8418-6282A3B9FC6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0"/>
            <a:ext cx="12190271" cy="6858000"/>
          </a:xfrm>
          <a:prstGeom prst="rect">
            <a:avLst/>
          </a:prstGeom>
        </p:spPr>
      </p:pic>
      <p:sp>
        <p:nvSpPr>
          <p:cNvPr id="12" name="Rectangle 11">
            <a:extLst>
              <a:ext uri="{FF2B5EF4-FFF2-40B4-BE49-F238E27FC236}">
                <a16:creationId xmlns:a16="http://schemas.microsoft.com/office/drawing/2014/main" id="{7DA45350-938C-4C1E-87A3-F80ADD4B9546}"/>
              </a:ext>
            </a:extLst>
          </p:cNvPr>
          <p:cNvSpPr/>
          <p:nvPr userDrawn="1"/>
        </p:nvSpPr>
        <p:spPr bwMode="auto">
          <a:xfrm flipH="1" flipV="1">
            <a:off x="0" y="0"/>
            <a:ext cx="12190270" cy="1438219"/>
          </a:xfrm>
          <a:prstGeom prst="rect">
            <a:avLst/>
          </a:prstGeom>
          <a:gradFill flip="none" rotWithShape="1">
            <a:gsLst>
              <a:gs pos="0">
                <a:srgbClr val="000000">
                  <a:alpha val="50000"/>
                </a:srgbClr>
              </a:gs>
              <a:gs pos="100000">
                <a:srgbClr val="000000">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E0894A99-A752-42BA-B1EB-CDD1CAF93D54}"/>
              </a:ext>
            </a:extLst>
          </p:cNvPr>
          <p:cNvSpPr/>
          <p:nvPr userDrawn="1"/>
        </p:nvSpPr>
        <p:spPr bwMode="auto">
          <a:xfrm>
            <a:off x="0" y="1731044"/>
            <a:ext cx="12190270" cy="5126957"/>
          </a:xfrm>
          <a:prstGeom prst="rect">
            <a:avLst/>
          </a:prstGeom>
          <a:gradFill flip="none" rotWithShape="1">
            <a:gsLst>
              <a:gs pos="50000">
                <a:srgbClr val="000000">
                  <a:alpha val="50000"/>
                </a:srgbClr>
              </a:gs>
              <a:gs pos="100000">
                <a:srgbClr val="000000">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4174570"/>
            <a:ext cx="8964185" cy="1178282"/>
          </a:xfrm>
          <a:noFill/>
        </p:spPr>
        <p:txBody>
          <a:bodyPr lIns="146304" tIns="91440" rIns="146304" bIns="91440" anchor="t" anchorCtr="0"/>
          <a:lstStyle>
            <a:lvl1pPr>
              <a:defRPr sz="5882" spc="-98"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2" y="5354150"/>
            <a:ext cx="8964186" cy="959071"/>
          </a:xfrm>
          <a:noFill/>
        </p:spPr>
        <p:txBody>
          <a:bodyPr lIns="182880" tIns="146304" rIns="182880" bIns="146304">
            <a:noAutofit/>
          </a:bodyPr>
          <a:lstStyle>
            <a:lvl1pPr marL="0" indent="0">
              <a:spcBef>
                <a:spcPts val="0"/>
              </a:spcBef>
              <a:buNone/>
              <a:defRPr sz="3529" spc="0" baseline="0">
                <a:gradFill>
                  <a:gsLst>
                    <a:gs pos="5833">
                      <a:schemeClr val="tx1"/>
                    </a:gs>
                    <a:gs pos="53000">
                      <a:schemeClr val="tx1"/>
                    </a:gs>
                  </a:gsLst>
                  <a:lin ang="5400000" scaled="0"/>
                </a:gradFill>
                <a:latin typeface="+mj-lt"/>
              </a:defRPr>
            </a:lvl1pPr>
          </a:lstStyle>
          <a:p>
            <a:pPr lvl="0"/>
            <a:r>
              <a:rPr lang="en-US"/>
              <a:t>Speaker Name</a:t>
            </a:r>
          </a:p>
        </p:txBody>
      </p:sp>
      <p:pic>
        <p:nvPicPr>
          <p:cNvPr id="11" name="Picture 10">
            <a:extLst>
              <a:ext uri="{FF2B5EF4-FFF2-40B4-BE49-F238E27FC236}">
                <a16:creationId xmlns:a16="http://schemas.microsoft.com/office/drawing/2014/main" id="{CB91CB2F-950C-41BC-99F6-26CA49D4A30A}"/>
              </a:ext>
            </a:extLst>
          </p:cNvPr>
          <p:cNvPicPr>
            <a:picLocks noChangeAspect="1"/>
          </p:cNvPicPr>
          <p:nvPr userDrawn="1"/>
        </p:nvPicPr>
        <p:blipFill>
          <a:blip r:embed="rId3"/>
          <a:stretch>
            <a:fillRect/>
          </a:stretch>
        </p:blipFill>
        <p:spPr>
          <a:xfrm>
            <a:off x="319290" y="292825"/>
            <a:ext cx="1993362" cy="701889"/>
          </a:xfrm>
          <a:prstGeom prst="rect">
            <a:avLst/>
          </a:prstGeom>
        </p:spPr>
      </p:pic>
    </p:spTree>
    <p:extLst>
      <p:ext uri="{BB962C8B-B14F-4D97-AF65-F5344CB8AC3E}">
        <p14:creationId xmlns:p14="http://schemas.microsoft.com/office/powerpoint/2010/main" val="26495196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0"/>
            <a:ext cx="12192000" cy="727700"/>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57768" y="816708"/>
            <a:ext cx="11676463" cy="5761918"/>
          </a:xfrm>
          <a:prstGeom prst="rect">
            <a:avLst/>
          </a:prstGeom>
          <a:noFill/>
          <a:ln>
            <a:noFill/>
          </a:ln>
        </p:spPr>
      </p:pic>
      <p:sp>
        <p:nvSpPr>
          <p:cNvPr id="5" name="Text Placeholder 4"/>
          <p:cNvSpPr>
            <a:spLocks noGrp="1"/>
          </p:cNvSpPr>
          <p:nvPr>
            <p:ph type="body" sz="quarter" idx="12" hasCustomPrompt="1"/>
          </p:nvPr>
        </p:nvSpPr>
        <p:spPr>
          <a:xfrm>
            <a:off x="271105" y="3877271"/>
            <a:ext cx="5095209" cy="999080"/>
          </a:xfrm>
          <a:noFill/>
        </p:spPr>
        <p:txBody>
          <a:bodyPr lIns="182880" tIns="146304" rIns="182880" bIns="146304">
            <a:noAutofit/>
          </a:bodyPr>
          <a:lstStyle>
            <a:lvl1pPr marL="0" indent="0">
              <a:spcBef>
                <a:spcPts val="0"/>
              </a:spcBef>
              <a:buNone/>
              <a:defRPr sz="3529" spc="0" baseline="0">
                <a:gradFill>
                  <a:gsLst>
                    <a:gs pos="7965">
                      <a:schemeClr val="tx1"/>
                    </a:gs>
                    <a:gs pos="8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3" y="2084186"/>
            <a:ext cx="5085476" cy="1793104"/>
          </a:xfrm>
          <a:noFill/>
        </p:spPr>
        <p:txBody>
          <a:bodyPr lIns="146304" tIns="91440" rIns="146304" bIns="91440" anchor="t" anchorCtr="0"/>
          <a:lstStyle>
            <a:lvl1pPr>
              <a:defRPr sz="5882" spc="-98" baseline="0">
                <a:gradFill>
                  <a:gsLst>
                    <a:gs pos="7965">
                      <a:schemeClr val="tx1"/>
                    </a:gs>
                    <a:gs pos="8000">
                      <a:schemeClr val="tx1"/>
                    </a:gs>
                  </a:gsLst>
                  <a:lin ang="5400000" scaled="0"/>
                </a:gradFill>
              </a:defRPr>
            </a:lvl1pPr>
          </a:lstStyle>
          <a:p>
            <a:r>
              <a:rPr lang="en-US"/>
              <a:t>Presentation title</a:t>
            </a:r>
          </a:p>
        </p:txBody>
      </p:sp>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2213414" y="322490"/>
            <a:ext cx="9720817" cy="6256136"/>
          </a:xfrm>
          <a:prstGeom prst="rect">
            <a:avLst/>
          </a:prstGeom>
          <a:noFill/>
          <a:ln>
            <a:noFill/>
          </a:ln>
        </p:spPr>
      </p:pic>
    </p:spTree>
    <p:extLst>
      <p:ext uri="{BB962C8B-B14F-4D97-AF65-F5344CB8AC3E}">
        <p14:creationId xmlns:p14="http://schemas.microsoft.com/office/powerpoint/2010/main" val="13296687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192000" cy="727700"/>
          </a:xfrm>
        </p:spPr>
        <p:txBody>
          <a:bodyPr/>
          <a:lstStyle>
            <a:lvl1pPr marL="0" indent="0">
              <a:buNone/>
              <a:defRPr/>
            </a:lvl1pPr>
          </a:lstStyle>
          <a:p>
            <a:r>
              <a:rPr lang="en-US"/>
              <a:t>Click icon to add picture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sp>
        <p:nvSpPr>
          <p:cNvPr id="7" name="Text Placeholder 4"/>
          <p:cNvSpPr>
            <a:spLocks noGrp="1"/>
          </p:cNvSpPr>
          <p:nvPr>
            <p:ph type="body" sz="quarter" idx="12" hasCustomPrompt="1"/>
          </p:nvPr>
        </p:nvSpPr>
        <p:spPr>
          <a:xfrm>
            <a:off x="271105" y="3877271"/>
            <a:ext cx="5095209" cy="999080"/>
          </a:xfrm>
          <a:noFill/>
        </p:spPr>
        <p:txBody>
          <a:bodyPr lIns="182880" tIns="146304" rIns="182880" bIns="146304">
            <a:noAutofit/>
          </a:bodyPr>
          <a:lstStyle>
            <a:lvl1pPr marL="0" indent="0">
              <a:spcBef>
                <a:spcPts val="0"/>
              </a:spcBef>
              <a:buNone/>
              <a:defRPr sz="3529" spc="0" baseline="0">
                <a:gradFill>
                  <a:gsLst>
                    <a:gs pos="7965">
                      <a:schemeClr val="tx1"/>
                    </a:gs>
                    <a:gs pos="8000">
                      <a:schemeClr val="tx1"/>
                    </a:gs>
                  </a:gsLst>
                  <a:lin ang="5400000" scaled="0"/>
                </a:gradFill>
                <a:latin typeface="+mj-lt"/>
              </a:defRPr>
            </a:lvl1pPr>
          </a:lstStyle>
          <a:p>
            <a:pPr lvl="0"/>
            <a:r>
              <a:rPr lang="en-US"/>
              <a:t>Speaker Name</a:t>
            </a:r>
          </a:p>
        </p:txBody>
      </p:sp>
      <p:sp>
        <p:nvSpPr>
          <p:cNvPr id="8" name="Title 1"/>
          <p:cNvSpPr>
            <a:spLocks noGrp="1"/>
          </p:cNvSpPr>
          <p:nvPr>
            <p:ph type="title" hasCustomPrompt="1"/>
          </p:nvPr>
        </p:nvSpPr>
        <p:spPr>
          <a:xfrm>
            <a:off x="269303" y="2084186"/>
            <a:ext cx="5085476" cy="1793104"/>
          </a:xfrm>
          <a:noFill/>
        </p:spPr>
        <p:txBody>
          <a:bodyPr lIns="146304" tIns="91440" rIns="146304" bIns="91440" anchor="t" anchorCtr="0"/>
          <a:lstStyle>
            <a:lvl1pPr>
              <a:defRPr sz="5882" spc="-98" baseline="0">
                <a:gradFill>
                  <a:gsLst>
                    <a:gs pos="7965">
                      <a:schemeClr val="tx1"/>
                    </a:gs>
                    <a:gs pos="8000">
                      <a:schemeClr val="tx1"/>
                    </a:gs>
                  </a:gsLst>
                  <a:lin ang="5400000" scaled="0"/>
                </a:gradFill>
              </a:defRPr>
            </a:lvl1pPr>
          </a:lstStyle>
          <a:p>
            <a:r>
              <a:rPr lang="en-US"/>
              <a:t>Presentation title</a:t>
            </a:r>
          </a:p>
        </p:txBody>
      </p:sp>
    </p:spTree>
    <p:extLst>
      <p:ext uri="{BB962C8B-B14F-4D97-AF65-F5344CB8AC3E}">
        <p14:creationId xmlns:p14="http://schemas.microsoft.com/office/powerpoint/2010/main" val="6961986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0"/>
            <a:ext cx="12192000" cy="727700"/>
          </a:xfrm>
        </p:spPr>
        <p:txBody>
          <a:bodyPr/>
          <a:lstStyle>
            <a:lvl1pPr marL="0" indent="0">
              <a:buNone/>
              <a:defRPr/>
            </a:lvl1pPr>
          </a:lstStyle>
          <a:p>
            <a:r>
              <a:rPr lang="en-US"/>
              <a:t>Click icon to add picture</a:t>
            </a:r>
          </a:p>
        </p:txBody>
      </p:sp>
      <p:sp>
        <p:nvSpPr>
          <p:cNvPr id="5" name="Text Placeholder 4"/>
          <p:cNvSpPr>
            <a:spLocks noGrp="1"/>
          </p:cNvSpPr>
          <p:nvPr>
            <p:ph type="body" sz="quarter" idx="12" hasCustomPrompt="1"/>
          </p:nvPr>
        </p:nvSpPr>
        <p:spPr>
          <a:xfrm>
            <a:off x="271105" y="2084172"/>
            <a:ext cx="5376684" cy="1793110"/>
          </a:xfrm>
          <a:noFill/>
        </p:spPr>
        <p:txBody>
          <a:bodyPr lIns="182880" tIns="146304" rIns="182880" bIns="146304">
            <a:noAutofit/>
          </a:bodyPr>
          <a:lstStyle>
            <a:lvl1pPr marL="0" indent="0">
              <a:spcBef>
                <a:spcPts val="0"/>
              </a:spcBef>
              <a:buNone/>
              <a:defRPr sz="3529" spc="0" baseline="0">
                <a:gradFill>
                  <a:gsLst>
                    <a:gs pos="46903">
                      <a:srgbClr val="FFFFFF"/>
                    </a:gs>
                    <a:gs pos="83000">
                      <a:srgbClr val="FFFFFF"/>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69303" y="291069"/>
            <a:ext cx="5378485" cy="1793104"/>
          </a:xfrm>
          <a:noFill/>
        </p:spPr>
        <p:txBody>
          <a:bodyPr lIns="146304" tIns="91440" rIns="146304" bIns="91440" anchor="t" anchorCtr="0"/>
          <a:lstStyle>
            <a:lvl1pPr>
              <a:defRPr sz="5882" spc="-98" baseline="0">
                <a:gradFill>
                  <a:gsLst>
                    <a:gs pos="46903">
                      <a:srgbClr val="FFFFFF"/>
                    </a:gs>
                    <a:gs pos="83000">
                      <a:srgbClr val="FFFFFF"/>
                    </a:gs>
                  </a:gsLst>
                  <a:lin ang="5400000" scaled="1"/>
                </a:gradFill>
              </a:defRPr>
            </a:lvl1pPr>
          </a:lstStyle>
          <a:p>
            <a:r>
              <a:rPr lang="en-US"/>
              <a:t>Presentation title</a:t>
            </a:r>
          </a:p>
        </p:txBody>
      </p:sp>
    </p:spTree>
    <p:extLst>
      <p:ext uri="{BB962C8B-B14F-4D97-AF65-F5344CB8AC3E}">
        <p14:creationId xmlns:p14="http://schemas.microsoft.com/office/powerpoint/2010/main" val="109838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r>
              <a:rPr lang="en-US"/>
              <a:t>Click icon to add picture</a:t>
            </a:r>
          </a:p>
        </p:txBody>
      </p:sp>
      <p:sp>
        <p:nvSpPr>
          <p:cNvPr id="9" name="Title 1"/>
          <p:cNvSpPr>
            <a:spLocks noGrp="1"/>
          </p:cNvSpPr>
          <p:nvPr>
            <p:ph type="title" hasCustomPrompt="1"/>
          </p:nvPr>
        </p:nvSpPr>
        <p:spPr>
          <a:xfrm>
            <a:off x="269303" y="2084172"/>
            <a:ext cx="5378485" cy="3586208"/>
          </a:xfrm>
          <a:noFill/>
        </p:spPr>
        <p:txBody>
          <a:bodyPr lIns="146304" tIns="91440" rIns="146304" bIns="91440" anchor="t" anchorCtr="0"/>
          <a:lstStyle>
            <a:lvl1pPr>
              <a:defRPr sz="5882" spc="-98" baseline="0">
                <a:gradFill>
                  <a:gsLst>
                    <a:gs pos="46903">
                      <a:schemeClr val="tx1"/>
                    </a:gs>
                    <a:gs pos="83000">
                      <a:schemeClr val="tx1"/>
                    </a:gs>
                  </a:gsLst>
                  <a:lin ang="5400000" scaled="1"/>
                </a:gradFill>
              </a:defRPr>
            </a:lvl1pPr>
          </a:lstStyle>
          <a:p>
            <a:r>
              <a:rPr lang="en-US"/>
              <a:t>Pull quote</a:t>
            </a:r>
          </a:p>
        </p:txBody>
      </p:sp>
    </p:spTree>
    <p:extLst>
      <p:ext uri="{BB962C8B-B14F-4D97-AF65-F5344CB8AC3E}">
        <p14:creationId xmlns:p14="http://schemas.microsoft.com/office/powerpoint/2010/main" val="34594880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0"/>
            <a:ext cx="12192000" cy="727700"/>
          </a:xfrm>
        </p:spPr>
        <p:txBody>
          <a:bodyPr/>
          <a:lstStyle>
            <a:lvl1pPr marL="0" indent="0">
              <a:buNone/>
              <a:defRPr/>
            </a:lvl1pPr>
          </a:lstStyle>
          <a:p>
            <a:r>
              <a:rPr lang="en-US"/>
              <a:t>Click icon to add picture</a:t>
            </a:r>
          </a:p>
        </p:txBody>
      </p:sp>
      <p:sp>
        <p:nvSpPr>
          <p:cNvPr id="13" name="Text Placeholder 5"/>
          <p:cNvSpPr>
            <a:spLocks noGrp="1"/>
          </p:cNvSpPr>
          <p:nvPr>
            <p:ph type="body" sz="quarter" idx="15" hasCustomPrompt="1"/>
          </p:nvPr>
        </p:nvSpPr>
        <p:spPr>
          <a:xfrm>
            <a:off x="5914482" y="708900"/>
            <a:ext cx="627497" cy="627586"/>
          </a:xfrm>
          <a:solidFill>
            <a:srgbClr val="68217A"/>
          </a:solidFill>
        </p:spPr>
        <p:txBody>
          <a:bodyPr anchor="ctr">
            <a:noAutofit/>
          </a:bodyP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
        <p:nvSpPr>
          <p:cNvPr id="14" name="Text Placeholder 5"/>
          <p:cNvSpPr>
            <a:spLocks noGrp="1"/>
          </p:cNvSpPr>
          <p:nvPr>
            <p:ph type="body" sz="quarter" idx="16" hasCustomPrompt="1"/>
          </p:nvPr>
        </p:nvSpPr>
        <p:spPr>
          <a:xfrm>
            <a:off x="9233488" y="891888"/>
            <a:ext cx="627497" cy="261610"/>
          </a:xfrm>
          <a:solidFill>
            <a:srgbClr val="68217A"/>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
        <p:nvSpPr>
          <p:cNvPr id="15" name="Text Placeholder 5"/>
          <p:cNvSpPr>
            <a:spLocks noGrp="1"/>
          </p:cNvSpPr>
          <p:nvPr>
            <p:ph type="body" sz="quarter" idx="17" hasCustomPrompt="1"/>
          </p:nvPr>
        </p:nvSpPr>
        <p:spPr>
          <a:xfrm>
            <a:off x="9233488" y="3743932"/>
            <a:ext cx="627497" cy="261610"/>
          </a:xfrm>
          <a:solidFill>
            <a:srgbClr val="68217A"/>
          </a:solidFill>
        </p:spPr>
        <p:txBody>
          <a:bodyPr anchor="ctr"/>
          <a:lstStyle>
            <a:lvl1pPr marL="0" indent="0">
              <a:lnSpc>
                <a:spcPts val="588"/>
              </a:lnSpc>
              <a:spcBef>
                <a:spcPts val="0"/>
              </a:spcBef>
              <a:buNone/>
              <a:defRPr sz="588">
                <a:solidFill>
                  <a:schemeClr val="bg1"/>
                </a:solidFill>
              </a:defRPr>
            </a:lvl1pPr>
            <a:lvl2pPr marL="336145" indent="0">
              <a:buNone/>
              <a:defRPr sz="3137"/>
            </a:lvl2pPr>
            <a:lvl3pPr marL="560241" indent="0">
              <a:buNone/>
              <a:defRPr sz="3137"/>
            </a:lvl3pPr>
            <a:lvl4pPr marL="784338" indent="0">
              <a:buNone/>
              <a:defRPr sz="3137"/>
            </a:lvl4pPr>
            <a:lvl5pPr marL="1008435" indent="0">
              <a:buNone/>
              <a:defRPr sz="3137"/>
            </a:lvl5pPr>
          </a:lstStyle>
          <a:p>
            <a:pPr lvl="0"/>
            <a:r>
              <a:rPr lang="en-US"/>
              <a:t> </a:t>
            </a:r>
          </a:p>
        </p:txBody>
      </p:sp>
      <p:sp>
        <p:nvSpPr>
          <p:cNvPr id="17" name="Title 16"/>
          <p:cNvSpPr>
            <a:spLocks noGrp="1"/>
          </p:cNvSpPr>
          <p:nvPr>
            <p:ph type="title"/>
          </p:nvPr>
        </p:nvSpPr>
        <p:spPr>
          <a:xfrm>
            <a:off x="4307819" y="3557465"/>
            <a:ext cx="2234160" cy="2228097"/>
          </a:xfrm>
          <a:solidFill>
            <a:srgbClr val="68217A"/>
          </a:solidFill>
        </p:spPr>
        <p:txBody>
          <a:bodyPr lIns="182880" tIns="146304" rIns="182880" bIns="146304"/>
          <a:lstStyle>
            <a:lvl1pPr>
              <a:defRPr sz="3137">
                <a:gradFill>
                  <a:gsLst>
                    <a:gs pos="14159">
                      <a:schemeClr val="bg1"/>
                    </a:gs>
                    <a:gs pos="37000">
                      <a:schemeClr val="bg1"/>
                    </a:gs>
                  </a:gsLst>
                  <a:lin ang="5400000" scaled="0"/>
                </a:gradFill>
              </a:defRPr>
            </a:lvl1pPr>
          </a:lstStyle>
          <a:p>
            <a:r>
              <a:rPr lang="en-US"/>
              <a:t>Click to edit Master title style</a:t>
            </a:r>
          </a:p>
        </p:txBody>
      </p:sp>
    </p:spTree>
    <p:extLst>
      <p:ext uri="{BB962C8B-B14F-4D97-AF65-F5344CB8AC3E}">
        <p14:creationId xmlns:p14="http://schemas.microsoft.com/office/powerpoint/2010/main" val="42109201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3834" cy="3137898"/>
          </a:xfrm>
        </p:spPr>
        <p:txBody>
          <a:bodyPr/>
          <a:lstStyle>
            <a:lvl1pPr>
              <a:defRPr sz="5686">
                <a:gradFill>
                  <a:gsLst>
                    <a:gs pos="6195">
                      <a:schemeClr val="tx1"/>
                    </a:gs>
                    <a:gs pos="39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3877276"/>
            <a:ext cx="5378549" cy="401841"/>
          </a:xfrm>
        </p:spPr>
        <p:txBody>
          <a:bodyPr/>
          <a:lstStyle>
            <a:lvl1pPr marL="0" indent="0">
              <a:buNone/>
              <a:defRPr sz="1568">
                <a:gradFill>
                  <a:gsLst>
                    <a:gs pos="1250">
                      <a:schemeClr val="tx1"/>
                    </a:gs>
                    <a:gs pos="100000">
                      <a:schemeClr val="tx1"/>
                    </a:gs>
                  </a:gsLst>
                  <a:lin ang="5400000" scaled="0"/>
                </a:gradFill>
                <a:latin typeface="+mn-lt"/>
              </a:defRPr>
            </a:lvl1pPr>
            <a:lvl2pPr>
              <a:defRPr sz="1568"/>
            </a:lvl2pPr>
            <a:lvl3pPr>
              <a:defRPr sz="1568"/>
            </a:lvl3pPr>
            <a:lvl4pPr>
              <a:defRPr sz="1568"/>
            </a:lvl4pPr>
            <a:lvl5pPr marL="1008435" indent="0">
              <a:buNone/>
              <a:defRPr sz="1568"/>
            </a:lvl5pPr>
          </a:lstStyle>
          <a:p>
            <a:pPr lvl="0"/>
            <a:r>
              <a:rPr lang="en-US"/>
              <a:t>Click to edit Master text styles</a:t>
            </a:r>
          </a:p>
        </p:txBody>
      </p:sp>
    </p:spTree>
    <p:extLst>
      <p:ext uri="{BB962C8B-B14F-4D97-AF65-F5344CB8AC3E}">
        <p14:creationId xmlns:p14="http://schemas.microsoft.com/office/powerpoint/2010/main" val="11394357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3834" cy="313789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3877277"/>
            <a:ext cx="5378549" cy="398335"/>
          </a:xfrm>
        </p:spPr>
        <p:txBody>
          <a:bodyPr/>
          <a:lstStyle>
            <a:lvl1pPr marL="0" indent="0">
              <a:buNone/>
              <a:defRPr sz="1568">
                <a:gradFill>
                  <a:gsLst>
                    <a:gs pos="92035">
                      <a:schemeClr val="tx1"/>
                    </a:gs>
                    <a:gs pos="84000">
                      <a:schemeClr val="tx1"/>
                    </a:gs>
                  </a:gsLst>
                  <a:lin ang="5400000" scaled="0"/>
                </a:gradFill>
                <a:latin typeface="+mn-lt"/>
              </a:defRPr>
            </a:lvl1pPr>
            <a:lvl2pPr>
              <a:defRPr sz="1568">
                <a:gradFill>
                  <a:gsLst>
                    <a:gs pos="94030">
                      <a:srgbClr val="FFFFFF"/>
                    </a:gs>
                    <a:gs pos="68000">
                      <a:srgbClr val="FFFFFF"/>
                    </a:gs>
                  </a:gsLst>
                  <a:lin ang="5400000" scaled="0"/>
                </a:gradFill>
              </a:defRPr>
            </a:lvl2pPr>
            <a:lvl3pPr>
              <a:defRPr sz="1568">
                <a:gradFill>
                  <a:gsLst>
                    <a:gs pos="94030">
                      <a:srgbClr val="FFFFFF"/>
                    </a:gs>
                    <a:gs pos="68000">
                      <a:srgbClr val="FFFFFF"/>
                    </a:gs>
                  </a:gsLst>
                  <a:lin ang="5400000" scaled="0"/>
                </a:gradFill>
              </a:defRPr>
            </a:lvl3pPr>
            <a:lvl4pPr>
              <a:defRPr sz="1568">
                <a:gradFill>
                  <a:gsLst>
                    <a:gs pos="94030">
                      <a:srgbClr val="FFFFFF"/>
                    </a:gs>
                    <a:gs pos="68000">
                      <a:srgbClr val="FFFFFF"/>
                    </a:gs>
                  </a:gsLst>
                  <a:lin ang="5400000" scaled="0"/>
                </a:gradFill>
              </a:defRPr>
            </a:lvl4pPr>
            <a:lvl5pPr>
              <a:defRPr sz="1568">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7358811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1C408F-DF0D-4580-9F48-C473147CA8AF}"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593641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3834" cy="313789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3877276"/>
            <a:ext cx="5378549" cy="401841"/>
          </a:xfrm>
        </p:spPr>
        <p:txBody>
          <a:bodyPr/>
          <a:lstStyle>
            <a:lvl1pPr marL="0" indent="0">
              <a:buNone/>
              <a:defRPr sz="1568">
                <a:gradFill>
                  <a:gsLst>
                    <a:gs pos="94690">
                      <a:schemeClr val="tx1"/>
                    </a:gs>
                    <a:gs pos="86000">
                      <a:schemeClr val="tx1"/>
                    </a:gs>
                  </a:gsLst>
                  <a:lin ang="5400000" scaled="0"/>
                </a:gradFill>
                <a:latin typeface="+mn-lt"/>
              </a:defRPr>
            </a:lvl1pPr>
            <a:lvl2pPr>
              <a:defRPr sz="1568">
                <a:gradFill>
                  <a:gsLst>
                    <a:gs pos="94030">
                      <a:srgbClr val="FFFFFF"/>
                    </a:gs>
                    <a:gs pos="68000">
                      <a:srgbClr val="FFFFFF"/>
                    </a:gs>
                  </a:gsLst>
                  <a:lin ang="5400000" scaled="0"/>
                </a:gradFill>
              </a:defRPr>
            </a:lvl2pPr>
            <a:lvl3pPr>
              <a:defRPr sz="1568">
                <a:gradFill>
                  <a:gsLst>
                    <a:gs pos="94030">
                      <a:srgbClr val="FFFFFF"/>
                    </a:gs>
                    <a:gs pos="68000">
                      <a:srgbClr val="FFFFFF"/>
                    </a:gs>
                  </a:gsLst>
                  <a:lin ang="5400000" scaled="0"/>
                </a:gradFill>
              </a:defRPr>
            </a:lvl3pPr>
            <a:lvl4pPr>
              <a:defRPr sz="1568">
                <a:gradFill>
                  <a:gsLst>
                    <a:gs pos="94030">
                      <a:srgbClr val="FFFFFF"/>
                    </a:gs>
                    <a:gs pos="68000">
                      <a:srgbClr val="FFFFFF"/>
                    </a:gs>
                  </a:gsLst>
                  <a:lin ang="5400000" scaled="0"/>
                </a:gradFill>
              </a:defRPr>
            </a:lvl4pPr>
            <a:lvl5pPr>
              <a:defRPr sz="1568">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35084578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8982191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99115">
                      <a:schemeClr val="tx1"/>
                    </a:gs>
                    <a:gs pos="87611">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06972"/>
          </a:xfrm>
        </p:spPr>
        <p:txBody>
          <a:bodyPr/>
          <a:lstStyle>
            <a:lvl1pPr marL="0" indent="0">
              <a:buNone/>
              <a:defRPr sz="2353">
                <a:gradFill>
                  <a:gsLst>
                    <a:gs pos="14159">
                      <a:schemeClr val="tx1"/>
                    </a:gs>
                    <a:gs pos="31000">
                      <a:schemeClr val="tx1"/>
                    </a:gs>
                  </a:gsLst>
                  <a:lin ang="5400000" scaled="0"/>
                </a:gradFill>
                <a:latin typeface="+mn-lt"/>
              </a:defRPr>
            </a:lvl1pPr>
            <a:lvl2pPr>
              <a:defRPr sz="2353">
                <a:gradFill>
                  <a:gsLst>
                    <a:gs pos="5224">
                      <a:srgbClr val="FFFFFF"/>
                    </a:gs>
                    <a:gs pos="31000">
                      <a:srgbClr val="FFFFFF"/>
                    </a:gs>
                  </a:gsLst>
                  <a:lin ang="5400000" scaled="0"/>
                </a:gradFill>
              </a:defRPr>
            </a:lvl2pPr>
            <a:lvl3pPr>
              <a:defRPr sz="2353">
                <a:gradFill>
                  <a:gsLst>
                    <a:gs pos="5224">
                      <a:srgbClr val="FFFFFF"/>
                    </a:gs>
                    <a:gs pos="31000">
                      <a:srgbClr val="FFFFFF"/>
                    </a:gs>
                  </a:gsLst>
                  <a:lin ang="5400000" scaled="0"/>
                </a:gradFill>
              </a:defRPr>
            </a:lvl3pPr>
            <a:lvl4pPr>
              <a:defRPr sz="2353">
                <a:gradFill>
                  <a:gsLst>
                    <a:gs pos="5224">
                      <a:srgbClr val="FFFFFF"/>
                    </a:gs>
                    <a:gs pos="31000">
                      <a:srgbClr val="FFFFFF"/>
                    </a:gs>
                  </a:gsLst>
                  <a:lin ang="5400000" scaled="0"/>
                </a:gradFill>
              </a:defRPr>
            </a:lvl4pPr>
            <a:lvl5pPr>
              <a:defRPr sz="2353">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34695381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85821">
                      <a:schemeClr val="tx1"/>
                    </a:gs>
                    <a:gs pos="61194">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06972"/>
          </a:xfrm>
        </p:spPr>
        <p:txBody>
          <a:bodyPr/>
          <a:lstStyle>
            <a:lvl1pPr marL="0" indent="0">
              <a:buNone/>
              <a:defRPr sz="2353">
                <a:gradFill>
                  <a:gsLst>
                    <a:gs pos="54867">
                      <a:schemeClr val="tx1"/>
                    </a:gs>
                    <a:gs pos="31000">
                      <a:schemeClr val="tx1"/>
                    </a:gs>
                  </a:gsLst>
                  <a:lin ang="5400000" scaled="0"/>
                </a:gradFill>
                <a:latin typeface="+mn-lt"/>
              </a:defRPr>
            </a:lvl1pPr>
            <a:lvl2pPr>
              <a:defRPr sz="2353">
                <a:gradFill>
                  <a:gsLst>
                    <a:gs pos="5224">
                      <a:srgbClr val="FFFFFF"/>
                    </a:gs>
                    <a:gs pos="31000">
                      <a:srgbClr val="FFFFFF"/>
                    </a:gs>
                  </a:gsLst>
                  <a:lin ang="5400000" scaled="0"/>
                </a:gradFill>
              </a:defRPr>
            </a:lvl2pPr>
            <a:lvl3pPr>
              <a:defRPr sz="2353">
                <a:gradFill>
                  <a:gsLst>
                    <a:gs pos="5224">
                      <a:srgbClr val="FFFFFF"/>
                    </a:gs>
                    <a:gs pos="31000">
                      <a:srgbClr val="FFFFFF"/>
                    </a:gs>
                  </a:gsLst>
                  <a:lin ang="5400000" scaled="0"/>
                </a:gradFill>
              </a:defRPr>
            </a:lvl3pPr>
            <a:lvl4pPr>
              <a:defRPr sz="2353">
                <a:gradFill>
                  <a:gsLst>
                    <a:gs pos="5224">
                      <a:srgbClr val="FFFFFF"/>
                    </a:gs>
                    <a:gs pos="31000">
                      <a:srgbClr val="FFFFFF"/>
                    </a:gs>
                  </a:gsLst>
                  <a:lin ang="5400000" scaled="0"/>
                </a:gradFill>
              </a:defRPr>
            </a:lvl4pPr>
            <a:lvl5pPr>
              <a:defRPr sz="2353">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29221836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694290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5884345" cy="727700"/>
          </a:xfrm>
        </p:spPr>
        <p:txBody>
          <a:bodyPr/>
          <a:lstStyle>
            <a:lvl1pPr marL="0" indent="0">
              <a:buNone/>
              <a:defRPr/>
            </a:lvl1pPr>
          </a:lstStyle>
          <a:p>
            <a:r>
              <a:rPr lang="en-US"/>
              <a:t>Click icon to add picture</a:t>
            </a:r>
          </a:p>
        </p:txBody>
      </p:sp>
      <p:sp>
        <p:nvSpPr>
          <p:cNvPr id="6" name="Content Placeholder 5"/>
          <p:cNvSpPr>
            <a:spLocks noGrp="1"/>
          </p:cNvSpPr>
          <p:nvPr>
            <p:ph sz="quarter" idx="10"/>
          </p:nvPr>
        </p:nvSpPr>
        <p:spPr>
          <a:xfrm>
            <a:off x="5647788" y="1187621"/>
            <a:ext cx="6274974" cy="588449"/>
          </a:xfrm>
        </p:spPr>
        <p:txBody>
          <a:bodyPr/>
          <a:lstStyle>
            <a:lvl1pPr marL="0" indent="0">
              <a:buNone/>
              <a:defRPr sz="2941"/>
            </a:lvl1pPr>
          </a:lstStyle>
          <a:p>
            <a:pPr lvl="0"/>
            <a:r>
              <a:rPr lang="en-US"/>
              <a:t>Click to edit Master text styles</a:t>
            </a:r>
          </a:p>
        </p:txBody>
      </p:sp>
    </p:spTree>
    <p:extLst>
      <p:ext uri="{BB962C8B-B14F-4D97-AF65-F5344CB8AC3E}">
        <p14:creationId xmlns:p14="http://schemas.microsoft.com/office/powerpoint/2010/main" val="172184895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05417875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4"/>
            <a:ext cx="8964248" cy="669927"/>
          </a:xfrm>
        </p:spPr>
        <p:txBody>
          <a:bodyPr/>
          <a:lstStyle>
            <a:lvl1pPr marL="0" indent="0">
              <a:buNone/>
              <a:defRPr sz="3529"/>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91402111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29"/>
            </a:lvl1pPr>
          </a:lstStyle>
          <a:p>
            <a:r>
              <a:rPr lang="en-US"/>
              <a:t>Click to edit Master title style</a:t>
            </a:r>
          </a:p>
        </p:txBody>
      </p:sp>
      <p:sp>
        <p:nvSpPr>
          <p:cNvPr id="4" name="Content Placeholder 3"/>
          <p:cNvSpPr>
            <a:spLocks noGrp="1"/>
          </p:cNvSpPr>
          <p:nvPr>
            <p:ph sz="quarter" idx="10"/>
          </p:nvPr>
        </p:nvSpPr>
        <p:spPr>
          <a:xfrm>
            <a:off x="269239" y="1663938"/>
            <a:ext cx="3585699" cy="425495"/>
          </a:xfrm>
        </p:spPr>
        <p:txBody>
          <a:bodyPr/>
          <a:lstStyle>
            <a:lvl1pPr marL="0" indent="0">
              <a:buNone/>
              <a:defRPr sz="1765">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179744476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727700"/>
          </a:xfrm>
        </p:spPr>
        <p:txBody>
          <a:bodyPr/>
          <a:lstStyle/>
          <a:p>
            <a:r>
              <a:rPr lang="en-US"/>
              <a:t>Click icon to add picture</a:t>
            </a:r>
          </a:p>
        </p:txBody>
      </p:sp>
      <p:sp>
        <p:nvSpPr>
          <p:cNvPr id="2" name="Title 1"/>
          <p:cNvSpPr>
            <a:spLocks noGrp="1"/>
          </p:cNvSpPr>
          <p:nvPr>
            <p:ph type="title"/>
          </p:nvPr>
        </p:nvSpPr>
        <p:spPr/>
        <p:txBody>
          <a:bodyPr/>
          <a:lstStyle>
            <a:lvl1pPr>
              <a:defRPr sz="4705">
                <a:gradFill>
                  <a:gsLst>
                    <a:gs pos="69027">
                      <a:schemeClr val="tx1"/>
                    </a:gs>
                    <a:gs pos="22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15043845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1C408F-DF0D-4580-9F48-C473147CA8AF}"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24566973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5840" cy="737413"/>
          </a:xfrm>
        </p:spPr>
        <p:txBody>
          <a:bodyPr/>
          <a:lstStyle>
            <a:lvl1pPr>
              <a:defRPr sz="3529"/>
            </a:lvl1pPr>
          </a:lstStyle>
          <a:p>
            <a:r>
              <a:rPr lang="en-US"/>
              <a:t>Click to edit Master title style</a:t>
            </a:r>
          </a:p>
        </p:txBody>
      </p:sp>
      <p:sp>
        <p:nvSpPr>
          <p:cNvPr id="4" name="Content Placeholder 3"/>
          <p:cNvSpPr>
            <a:spLocks noGrp="1"/>
          </p:cNvSpPr>
          <p:nvPr>
            <p:ph sz="quarter" idx="10"/>
          </p:nvPr>
        </p:nvSpPr>
        <p:spPr>
          <a:xfrm>
            <a:off x="269239" y="2980725"/>
            <a:ext cx="11653523" cy="506972"/>
          </a:xfrm>
        </p:spPr>
        <p:txBody>
          <a:bodyPr/>
          <a:lstStyle>
            <a:lvl1pPr marL="0" indent="0">
              <a:buNone/>
              <a:defRPr sz="2353"/>
            </a:lvl1pPr>
          </a:lstStyle>
          <a:p>
            <a:pPr lvl="0"/>
            <a:r>
              <a:rPr lang="en-US"/>
              <a:t>Click to edit Master text styles</a:t>
            </a:r>
          </a:p>
        </p:txBody>
      </p:sp>
      <p:sp>
        <p:nvSpPr>
          <p:cNvPr id="6" name="Content Placeholder 5"/>
          <p:cNvSpPr>
            <a:spLocks noGrp="1"/>
          </p:cNvSpPr>
          <p:nvPr>
            <p:ph sz="quarter" idx="11"/>
          </p:nvPr>
        </p:nvSpPr>
        <p:spPr>
          <a:xfrm>
            <a:off x="269239"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en-US"/>
              <a:t>Click to edit Master text styles</a:t>
            </a:r>
          </a:p>
        </p:txBody>
      </p:sp>
      <p:sp>
        <p:nvSpPr>
          <p:cNvPr id="7" name="Content Placeholder 5"/>
          <p:cNvSpPr>
            <a:spLocks noGrp="1"/>
          </p:cNvSpPr>
          <p:nvPr>
            <p:ph sz="quarter" idx="12"/>
          </p:nvPr>
        </p:nvSpPr>
        <p:spPr>
          <a:xfrm>
            <a:off x="3256442"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en-US"/>
              <a:t>Click to edit Master text styles</a:t>
            </a:r>
          </a:p>
        </p:txBody>
      </p:sp>
      <p:sp>
        <p:nvSpPr>
          <p:cNvPr id="8" name="Content Placeholder 5"/>
          <p:cNvSpPr>
            <a:spLocks noGrp="1"/>
          </p:cNvSpPr>
          <p:nvPr>
            <p:ph sz="quarter" idx="13"/>
          </p:nvPr>
        </p:nvSpPr>
        <p:spPr>
          <a:xfrm>
            <a:off x="6243644"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en-US"/>
              <a:t>Click to edit Master text styles</a:t>
            </a:r>
          </a:p>
        </p:txBody>
      </p:sp>
      <p:sp>
        <p:nvSpPr>
          <p:cNvPr id="9" name="Content Placeholder 5"/>
          <p:cNvSpPr>
            <a:spLocks noGrp="1"/>
          </p:cNvSpPr>
          <p:nvPr>
            <p:ph sz="quarter" idx="14"/>
          </p:nvPr>
        </p:nvSpPr>
        <p:spPr>
          <a:xfrm>
            <a:off x="9230848"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372778965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29"/>
            </a:lvl1pPr>
          </a:lstStyle>
          <a:p>
            <a:r>
              <a:rPr lang="en-US"/>
              <a:t>Click to edit Master title style</a:t>
            </a:r>
          </a:p>
        </p:txBody>
      </p:sp>
      <p:sp>
        <p:nvSpPr>
          <p:cNvPr id="4" name="Content Placeholder 3"/>
          <p:cNvSpPr>
            <a:spLocks noGrp="1"/>
          </p:cNvSpPr>
          <p:nvPr>
            <p:ph sz="quarter" idx="10"/>
          </p:nvPr>
        </p:nvSpPr>
        <p:spPr>
          <a:xfrm>
            <a:off x="269239" y="1663913"/>
            <a:ext cx="5378549" cy="4903020"/>
          </a:xfrm>
          <a:solidFill>
            <a:schemeClr val="accent1">
              <a:alpha val="90000"/>
            </a:schemeClr>
          </a:solidFill>
        </p:spPr>
        <p:txBody>
          <a:bodyPr lIns="182880" tIns="146304" rIns="182880" bIns="146304">
            <a:noAutofit/>
          </a:bodyPr>
          <a:lstStyle>
            <a:lvl1pPr marL="0" indent="0">
              <a:buNone/>
              <a:defRPr sz="2353">
                <a:gradFill>
                  <a:gsLst>
                    <a:gs pos="10619">
                      <a:schemeClr val="bg1"/>
                    </a:gs>
                    <a:gs pos="33000">
                      <a:schemeClr val="bg1"/>
                    </a:gs>
                  </a:gsLst>
                  <a:lin ang="5400000" scaled="0"/>
                </a:gradFill>
              </a:defRPr>
            </a:lvl1pPr>
            <a:lvl2pPr>
              <a:defRPr sz="1961"/>
            </a:lvl2pPr>
            <a:lvl3pPr>
              <a:defRPr sz="1961"/>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384310445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Tree>
    <p:extLst>
      <p:ext uri="{BB962C8B-B14F-4D97-AF65-F5344CB8AC3E}">
        <p14:creationId xmlns:p14="http://schemas.microsoft.com/office/powerpoint/2010/main" val="41371868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70293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73131" y="291069"/>
            <a:ext cx="11653523" cy="6125745"/>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68928" y="2081060"/>
            <a:ext cx="11655840" cy="2692769"/>
          </a:xfrm>
        </p:spPr>
        <p:txBody>
          <a:bodyPr/>
          <a:lstStyle>
            <a:lvl1pPr>
              <a:defRPr sz="8627">
                <a:gradFill>
                  <a:gsLst>
                    <a:gs pos="885">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5386231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081060"/>
            <a:ext cx="11655840" cy="2692769"/>
          </a:xfrm>
        </p:spPr>
        <p:txBody>
          <a:bodyPr/>
          <a:lstStyle>
            <a:lvl1pPr>
              <a:defRPr sz="8627">
                <a:gradFill>
                  <a:gsLst>
                    <a:gs pos="0">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6228189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070"/>
            <a:ext cx="11655840" cy="1793104"/>
          </a:xfrm>
        </p:spPr>
        <p:txBody>
          <a:bodyPr/>
          <a:lstStyle>
            <a:lvl1pPr>
              <a:defRPr sz="5294">
                <a:gradFill>
                  <a:gsLst>
                    <a:gs pos="885">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979964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28" y="2087885"/>
            <a:ext cx="11655840" cy="899665"/>
          </a:xfrm>
        </p:spPr>
        <p:txBody>
          <a:bodyPr/>
          <a:lstStyle>
            <a:lvl1pPr>
              <a:defRPr sz="5882"/>
            </a:lvl1pPr>
          </a:lstStyle>
          <a:p>
            <a:r>
              <a:rPr lang="en-US"/>
              <a:t>Thank you</a:t>
            </a:r>
          </a:p>
        </p:txBody>
      </p:sp>
    </p:spTree>
    <p:extLst>
      <p:ext uri="{BB962C8B-B14F-4D97-AF65-F5344CB8AC3E}">
        <p14:creationId xmlns:p14="http://schemas.microsoft.com/office/powerpoint/2010/main" val="352857710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7"/>
            <a:ext cx="11655078" cy="2263268"/>
          </a:xfrm>
        </p:spPr>
        <p:txBody>
          <a:bodyPr>
            <a:spAutoFit/>
          </a:bodyPr>
          <a:lstStyle>
            <a:lvl1pPr marL="0" indent="0">
              <a:buNone/>
              <a:defRPr/>
            </a:lvl1pPr>
            <a:lvl2pPr marL="224054" indent="0">
              <a:buNone/>
              <a:defRPr/>
            </a:lvl2pPr>
            <a:lvl3pPr marL="448107" indent="0">
              <a:buNone/>
              <a:defRPr/>
            </a:lvl3pPr>
            <a:lvl4pPr marL="672161" indent="0">
              <a:buNone/>
              <a:defRPr/>
            </a:lvl4pPr>
            <a:lvl5pPr marL="896214"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069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Text Placeholder 3">
            <a:extLst>
              <a:ext uri="{FF2B5EF4-FFF2-40B4-BE49-F238E27FC236}">
                <a16:creationId xmlns:a16="http://schemas.microsoft.com/office/drawing/2014/main" id="{7AF754C7-D691-4C08-9843-D1C67455F754}"/>
              </a:ext>
            </a:extLst>
          </p:cNvPr>
          <p:cNvSpPr>
            <a:spLocks noGrp="1"/>
          </p:cNvSpPr>
          <p:nvPr>
            <p:ph type="body" sz="quarter" idx="10"/>
          </p:nvPr>
        </p:nvSpPr>
        <p:spPr>
          <a:xfrm>
            <a:off x="268080" y="1190734"/>
            <a:ext cx="11655840" cy="506972"/>
          </a:xfrm>
        </p:spPr>
        <p:txBody>
          <a:bodyPr/>
          <a:lstStyle>
            <a:lvl1pPr marL="0" indent="0">
              <a:buNone/>
              <a:defRPr sz="2353">
                <a:latin typeface="+mn-lt"/>
              </a:defRPr>
            </a:lvl1pPr>
          </a:lstStyle>
          <a:p>
            <a:pPr lvl="0"/>
            <a:r>
              <a:rPr lang="en-US"/>
              <a:t>Edit Master text styles</a:t>
            </a:r>
          </a:p>
        </p:txBody>
      </p:sp>
    </p:spTree>
    <p:extLst>
      <p:ext uri="{BB962C8B-B14F-4D97-AF65-F5344CB8AC3E}">
        <p14:creationId xmlns:p14="http://schemas.microsoft.com/office/powerpoint/2010/main" val="215194491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1C408F-DF0D-4580-9F48-C473147CA8AF}"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24791795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AC20D8-C45F-4EE8-8418-6282A3B9FC6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0271" cy="6858000"/>
          </a:xfrm>
          <a:prstGeom prst="rect">
            <a:avLst/>
          </a:prstGeom>
        </p:spPr>
      </p:pic>
      <p:sp>
        <p:nvSpPr>
          <p:cNvPr id="12" name="Rectangle 11">
            <a:extLst>
              <a:ext uri="{FF2B5EF4-FFF2-40B4-BE49-F238E27FC236}">
                <a16:creationId xmlns:a16="http://schemas.microsoft.com/office/drawing/2014/main" id="{7DA45350-938C-4C1E-87A3-F80ADD4B9546}"/>
              </a:ext>
            </a:extLst>
          </p:cNvPr>
          <p:cNvSpPr/>
          <p:nvPr userDrawn="1"/>
        </p:nvSpPr>
        <p:spPr bwMode="auto">
          <a:xfrm flipH="1" flipV="1">
            <a:off x="0" y="1"/>
            <a:ext cx="12190270" cy="1438219"/>
          </a:xfrm>
          <a:prstGeom prst="rect">
            <a:avLst/>
          </a:prstGeom>
          <a:gradFill flip="none" rotWithShape="1">
            <a:gsLst>
              <a:gs pos="0">
                <a:srgbClr val="000000">
                  <a:alpha val="50000"/>
                </a:srgbClr>
              </a:gs>
              <a:gs pos="100000">
                <a:srgbClr val="000000">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E0894A99-A752-42BA-B1EB-CDD1CAF93D54}"/>
              </a:ext>
            </a:extLst>
          </p:cNvPr>
          <p:cNvSpPr/>
          <p:nvPr userDrawn="1"/>
        </p:nvSpPr>
        <p:spPr bwMode="auto">
          <a:xfrm>
            <a:off x="0" y="1731045"/>
            <a:ext cx="12190270" cy="5126957"/>
          </a:xfrm>
          <a:prstGeom prst="rect">
            <a:avLst/>
          </a:prstGeom>
          <a:gradFill flip="none" rotWithShape="1">
            <a:gsLst>
              <a:gs pos="50000">
                <a:srgbClr val="000000">
                  <a:alpha val="50000"/>
                </a:srgbClr>
              </a:gs>
              <a:gs pos="100000">
                <a:srgbClr val="000000">
                  <a:alpha val="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4174571"/>
            <a:ext cx="8964185" cy="1178282"/>
          </a:xfrm>
          <a:noFill/>
        </p:spPr>
        <p:txBody>
          <a:bodyPr lIns="146304" tIns="91440" rIns="146304" bIns="91440" anchor="t" anchorCtr="0"/>
          <a:lstStyle>
            <a:lvl1pPr>
              <a:defRPr sz="5881" spc="-98"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5354151"/>
            <a:ext cx="8964186" cy="959071"/>
          </a:xfrm>
          <a:noFill/>
        </p:spPr>
        <p:txBody>
          <a:bodyPr lIns="182880" tIns="146304" rIns="182880" bIns="146304">
            <a:noAutofit/>
          </a:bodyPr>
          <a:lstStyle>
            <a:lvl1pPr marL="0" indent="0">
              <a:spcBef>
                <a:spcPts val="0"/>
              </a:spcBef>
              <a:buNone/>
              <a:defRPr sz="3528" spc="0" baseline="0">
                <a:gradFill>
                  <a:gsLst>
                    <a:gs pos="5833">
                      <a:schemeClr val="tx1"/>
                    </a:gs>
                    <a:gs pos="53000">
                      <a:schemeClr val="tx1"/>
                    </a:gs>
                  </a:gsLst>
                  <a:lin ang="5400000" scaled="0"/>
                </a:gradFill>
                <a:latin typeface="+mj-lt"/>
              </a:defRPr>
            </a:lvl1pPr>
          </a:lstStyle>
          <a:p>
            <a:pPr lvl="0"/>
            <a:r>
              <a:rPr lang="en-US"/>
              <a:t>Speaker Name</a:t>
            </a:r>
          </a:p>
        </p:txBody>
      </p:sp>
      <p:grpSp>
        <p:nvGrpSpPr>
          <p:cNvPr id="6" name="Group 5">
            <a:extLst>
              <a:ext uri="{FF2B5EF4-FFF2-40B4-BE49-F238E27FC236}">
                <a16:creationId xmlns:a16="http://schemas.microsoft.com/office/drawing/2014/main" id="{8D25FA9A-7C0C-4317-9D3D-D463F3E46C8C}"/>
              </a:ext>
            </a:extLst>
          </p:cNvPr>
          <p:cNvGrpSpPr/>
          <p:nvPr userDrawn="1"/>
        </p:nvGrpSpPr>
        <p:grpSpPr>
          <a:xfrm>
            <a:off x="428681" y="437140"/>
            <a:ext cx="1376618" cy="191140"/>
            <a:chOff x="437277" y="445842"/>
            <a:chExt cx="1404222" cy="194945"/>
          </a:xfrm>
        </p:grpSpPr>
        <p:pic>
          <p:nvPicPr>
            <p:cNvPr id="10" name="Picture 9">
              <a:extLst>
                <a:ext uri="{FF2B5EF4-FFF2-40B4-BE49-F238E27FC236}">
                  <a16:creationId xmlns:a16="http://schemas.microsoft.com/office/drawing/2014/main" id="{38227902-F400-418A-B0E9-68E444397F0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37277" y="445842"/>
              <a:ext cx="914400" cy="194945"/>
            </a:xfrm>
            <a:prstGeom prst="rect">
              <a:avLst/>
            </a:prstGeom>
          </p:spPr>
        </p:pic>
        <p:sp>
          <p:nvSpPr>
            <p:cNvPr id="13" name="Freeform: Shape 12">
              <a:extLst>
                <a:ext uri="{FF2B5EF4-FFF2-40B4-BE49-F238E27FC236}">
                  <a16:creationId xmlns:a16="http://schemas.microsoft.com/office/drawing/2014/main" id="{5826E893-D0BB-4E83-BEB5-1A4D24CA1DC5}"/>
                </a:ext>
              </a:extLst>
            </p:cNvPr>
            <p:cNvSpPr/>
            <p:nvPr userDrawn="1"/>
          </p:nvSpPr>
          <p:spPr bwMode="auto">
            <a:xfrm>
              <a:off x="1401320" y="484965"/>
              <a:ext cx="440179" cy="120804"/>
            </a:xfrm>
            <a:custGeom>
              <a:avLst/>
              <a:gdLst/>
              <a:ahLst/>
              <a:cxnLst/>
              <a:rect l="l" t="t" r="r" b="b"/>
              <a:pathLst>
                <a:path w="469455" h="128839">
                  <a:moveTo>
                    <a:pt x="430309" y="49220"/>
                  </a:moveTo>
                  <a:cubicBezTo>
                    <a:pt x="424418" y="49220"/>
                    <a:pt x="419425" y="51371"/>
                    <a:pt x="415331" y="55671"/>
                  </a:cubicBezTo>
                  <a:cubicBezTo>
                    <a:pt x="411236" y="59972"/>
                    <a:pt x="408718" y="65598"/>
                    <a:pt x="407775" y="72549"/>
                  </a:cubicBezTo>
                  <a:lnTo>
                    <a:pt x="449661" y="72549"/>
                  </a:lnTo>
                  <a:cubicBezTo>
                    <a:pt x="449602" y="65185"/>
                    <a:pt x="447864" y="59456"/>
                    <a:pt x="444447" y="55362"/>
                  </a:cubicBezTo>
                  <a:cubicBezTo>
                    <a:pt x="441031" y="51268"/>
                    <a:pt x="436318" y="49220"/>
                    <a:pt x="430309" y="49220"/>
                  </a:cubicBezTo>
                  <a:close/>
                  <a:moveTo>
                    <a:pt x="219624" y="36231"/>
                  </a:moveTo>
                  <a:lnTo>
                    <a:pt x="240125" y="36231"/>
                  </a:lnTo>
                  <a:lnTo>
                    <a:pt x="240125" y="88190"/>
                  </a:lnTo>
                  <a:cubicBezTo>
                    <a:pt x="240125" y="104450"/>
                    <a:pt x="246399" y="112579"/>
                    <a:pt x="258947" y="112579"/>
                  </a:cubicBezTo>
                  <a:cubicBezTo>
                    <a:pt x="265015" y="112579"/>
                    <a:pt x="270008" y="110341"/>
                    <a:pt x="273925" y="105863"/>
                  </a:cubicBezTo>
                  <a:cubicBezTo>
                    <a:pt x="277843" y="101386"/>
                    <a:pt x="279802" y="95525"/>
                    <a:pt x="279802" y="88279"/>
                  </a:cubicBezTo>
                  <a:lnTo>
                    <a:pt x="279802" y="36231"/>
                  </a:lnTo>
                  <a:lnTo>
                    <a:pt x="300303" y="36231"/>
                  </a:lnTo>
                  <a:lnTo>
                    <a:pt x="300303" y="126718"/>
                  </a:lnTo>
                  <a:lnTo>
                    <a:pt x="279802" y="126718"/>
                  </a:lnTo>
                  <a:lnTo>
                    <a:pt x="279802" y="112403"/>
                  </a:lnTo>
                  <a:lnTo>
                    <a:pt x="279448" y="112403"/>
                  </a:lnTo>
                  <a:cubicBezTo>
                    <a:pt x="273498" y="123360"/>
                    <a:pt x="264249" y="128839"/>
                    <a:pt x="251701" y="128839"/>
                  </a:cubicBezTo>
                  <a:cubicBezTo>
                    <a:pt x="230316" y="128839"/>
                    <a:pt x="219624" y="115996"/>
                    <a:pt x="219624" y="90311"/>
                  </a:cubicBezTo>
                  <a:close/>
                  <a:moveTo>
                    <a:pt x="129657" y="36231"/>
                  </a:moveTo>
                  <a:lnTo>
                    <a:pt x="202472" y="36231"/>
                  </a:lnTo>
                  <a:lnTo>
                    <a:pt x="202472" y="44802"/>
                  </a:lnTo>
                  <a:lnTo>
                    <a:pt x="153605" y="110724"/>
                  </a:lnTo>
                  <a:lnTo>
                    <a:pt x="202295" y="110724"/>
                  </a:lnTo>
                  <a:lnTo>
                    <a:pt x="202295" y="126718"/>
                  </a:lnTo>
                  <a:lnTo>
                    <a:pt x="124886" y="126718"/>
                  </a:lnTo>
                  <a:lnTo>
                    <a:pt x="124886" y="119030"/>
                  </a:lnTo>
                  <a:lnTo>
                    <a:pt x="174813" y="52225"/>
                  </a:lnTo>
                  <a:lnTo>
                    <a:pt x="129657" y="52225"/>
                  </a:lnTo>
                  <a:close/>
                  <a:moveTo>
                    <a:pt x="370173" y="34640"/>
                  </a:moveTo>
                  <a:cubicBezTo>
                    <a:pt x="373884" y="34640"/>
                    <a:pt x="376712" y="35200"/>
                    <a:pt x="378656" y="36319"/>
                  </a:cubicBezTo>
                  <a:lnTo>
                    <a:pt x="378656" y="55760"/>
                  </a:lnTo>
                  <a:cubicBezTo>
                    <a:pt x="376182" y="53816"/>
                    <a:pt x="372618" y="52843"/>
                    <a:pt x="367964" y="52843"/>
                  </a:cubicBezTo>
                  <a:cubicBezTo>
                    <a:pt x="361896" y="52843"/>
                    <a:pt x="356830" y="55583"/>
                    <a:pt x="352765" y="61062"/>
                  </a:cubicBezTo>
                  <a:cubicBezTo>
                    <a:pt x="348700" y="66540"/>
                    <a:pt x="346667" y="73993"/>
                    <a:pt x="346667" y="83418"/>
                  </a:cubicBezTo>
                  <a:lnTo>
                    <a:pt x="346667" y="126718"/>
                  </a:lnTo>
                  <a:lnTo>
                    <a:pt x="326166" y="126718"/>
                  </a:lnTo>
                  <a:lnTo>
                    <a:pt x="326166" y="36231"/>
                  </a:lnTo>
                  <a:lnTo>
                    <a:pt x="346667" y="36231"/>
                  </a:lnTo>
                  <a:lnTo>
                    <a:pt x="346667" y="54876"/>
                  </a:lnTo>
                  <a:lnTo>
                    <a:pt x="347021" y="54876"/>
                  </a:lnTo>
                  <a:cubicBezTo>
                    <a:pt x="349024" y="48514"/>
                    <a:pt x="352102" y="43550"/>
                    <a:pt x="356255" y="39986"/>
                  </a:cubicBezTo>
                  <a:cubicBezTo>
                    <a:pt x="360408" y="36422"/>
                    <a:pt x="365048" y="34640"/>
                    <a:pt x="370173" y="34640"/>
                  </a:cubicBezTo>
                  <a:close/>
                  <a:moveTo>
                    <a:pt x="430574" y="34110"/>
                  </a:moveTo>
                  <a:cubicBezTo>
                    <a:pt x="442945" y="34110"/>
                    <a:pt x="452518" y="38086"/>
                    <a:pt x="459293" y="46039"/>
                  </a:cubicBezTo>
                  <a:cubicBezTo>
                    <a:pt x="466068" y="53992"/>
                    <a:pt x="469455" y="65038"/>
                    <a:pt x="469455" y="79177"/>
                  </a:cubicBezTo>
                  <a:lnTo>
                    <a:pt x="469455" y="87041"/>
                  </a:lnTo>
                  <a:lnTo>
                    <a:pt x="407775" y="87041"/>
                  </a:lnTo>
                  <a:cubicBezTo>
                    <a:pt x="408011" y="95407"/>
                    <a:pt x="410588" y="101858"/>
                    <a:pt x="415507" y="106394"/>
                  </a:cubicBezTo>
                  <a:cubicBezTo>
                    <a:pt x="420426" y="110930"/>
                    <a:pt x="427187" y="113198"/>
                    <a:pt x="435788" y="113198"/>
                  </a:cubicBezTo>
                  <a:cubicBezTo>
                    <a:pt x="445449" y="113198"/>
                    <a:pt x="454315" y="110311"/>
                    <a:pt x="462386" y="104538"/>
                  </a:cubicBezTo>
                  <a:lnTo>
                    <a:pt x="462386" y="121063"/>
                  </a:lnTo>
                  <a:cubicBezTo>
                    <a:pt x="454138" y="126247"/>
                    <a:pt x="443240" y="128839"/>
                    <a:pt x="429690" y="128839"/>
                  </a:cubicBezTo>
                  <a:cubicBezTo>
                    <a:pt x="416376" y="128839"/>
                    <a:pt x="405934" y="124730"/>
                    <a:pt x="398364" y="116512"/>
                  </a:cubicBezTo>
                  <a:cubicBezTo>
                    <a:pt x="390794" y="108294"/>
                    <a:pt x="387009" y="96732"/>
                    <a:pt x="387009" y="81828"/>
                  </a:cubicBezTo>
                  <a:cubicBezTo>
                    <a:pt x="387009" y="67748"/>
                    <a:pt x="391177" y="56275"/>
                    <a:pt x="399513" y="47409"/>
                  </a:cubicBezTo>
                  <a:cubicBezTo>
                    <a:pt x="407849" y="38543"/>
                    <a:pt x="418203" y="34110"/>
                    <a:pt x="430574" y="34110"/>
                  </a:cubicBezTo>
                  <a:close/>
                  <a:moveTo>
                    <a:pt x="58587" y="18822"/>
                  </a:moveTo>
                  <a:cubicBezTo>
                    <a:pt x="58057" y="22180"/>
                    <a:pt x="57468" y="24831"/>
                    <a:pt x="56820" y="26775"/>
                  </a:cubicBezTo>
                  <a:lnTo>
                    <a:pt x="39412" y="77321"/>
                  </a:lnTo>
                  <a:lnTo>
                    <a:pt x="78205" y="77321"/>
                  </a:lnTo>
                  <a:lnTo>
                    <a:pt x="60620" y="26775"/>
                  </a:lnTo>
                  <a:cubicBezTo>
                    <a:pt x="60090" y="25126"/>
                    <a:pt x="59530" y="22475"/>
                    <a:pt x="58941" y="18822"/>
                  </a:cubicBezTo>
                  <a:close/>
                  <a:moveTo>
                    <a:pt x="47453" y="0"/>
                  </a:moveTo>
                  <a:lnTo>
                    <a:pt x="71135" y="0"/>
                  </a:lnTo>
                  <a:lnTo>
                    <a:pt x="118235" y="126718"/>
                  </a:lnTo>
                  <a:lnTo>
                    <a:pt x="95171" y="126718"/>
                  </a:lnTo>
                  <a:lnTo>
                    <a:pt x="83772" y="94464"/>
                  </a:lnTo>
                  <a:lnTo>
                    <a:pt x="33933" y="94464"/>
                  </a:lnTo>
                  <a:lnTo>
                    <a:pt x="22976" y="126718"/>
                  </a:lnTo>
                  <a:lnTo>
                    <a:pt x="0" y="126718"/>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17557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192000" cy="727700"/>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8530"/>
          <a:stretch/>
        </p:blipFill>
        <p:spPr>
          <a:xfrm>
            <a:off x="257769" y="816708"/>
            <a:ext cx="11676463" cy="5761918"/>
          </a:xfrm>
          <a:prstGeom prst="rect">
            <a:avLst/>
          </a:prstGeom>
          <a:noFill/>
          <a:ln>
            <a:noFill/>
          </a:ln>
        </p:spPr>
      </p:pic>
      <p:sp>
        <p:nvSpPr>
          <p:cNvPr id="5" name="Text Placeholder 4"/>
          <p:cNvSpPr>
            <a:spLocks noGrp="1"/>
          </p:cNvSpPr>
          <p:nvPr>
            <p:ph type="body" sz="quarter" idx="12" hasCustomPrompt="1"/>
          </p:nvPr>
        </p:nvSpPr>
        <p:spPr>
          <a:xfrm>
            <a:off x="271106" y="3877271"/>
            <a:ext cx="5095209" cy="999080"/>
          </a:xfrm>
          <a:noFill/>
        </p:spPr>
        <p:txBody>
          <a:bodyPr lIns="182880" tIns="146304" rIns="182880" bIns="146304">
            <a:noAutofit/>
          </a:bodyPr>
          <a:lstStyle>
            <a:lvl1pPr marL="0" indent="0">
              <a:spcBef>
                <a:spcPts val="0"/>
              </a:spcBef>
              <a:buNone/>
              <a:defRPr sz="3528" spc="0" baseline="0">
                <a:gradFill>
                  <a:gsLst>
                    <a:gs pos="7965">
                      <a:schemeClr val="tx1"/>
                    </a:gs>
                    <a:gs pos="8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3" y="2084186"/>
            <a:ext cx="5085476" cy="1793104"/>
          </a:xfrm>
          <a:noFill/>
        </p:spPr>
        <p:txBody>
          <a:bodyPr lIns="146304" tIns="91440" rIns="146304" bIns="91440" anchor="t" anchorCtr="0"/>
          <a:lstStyle>
            <a:lvl1pPr>
              <a:defRPr sz="5881" spc="-98" baseline="0">
                <a:gradFill>
                  <a:gsLst>
                    <a:gs pos="7965">
                      <a:schemeClr val="tx1"/>
                    </a:gs>
                    <a:gs pos="8000">
                      <a:schemeClr val="tx1"/>
                    </a:gs>
                  </a:gsLst>
                  <a:lin ang="5400000" scaled="0"/>
                </a:gradFill>
              </a:defRPr>
            </a:lvl1pPr>
          </a:lstStyle>
          <a:p>
            <a:r>
              <a:rPr lang="en-US"/>
              <a:t>Presentation title</a:t>
            </a: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l="16749" t="685"/>
          <a:stretch/>
        </p:blipFill>
        <p:spPr>
          <a:xfrm>
            <a:off x="2213415" y="322490"/>
            <a:ext cx="9720817" cy="6256136"/>
          </a:xfrm>
          <a:prstGeom prst="rect">
            <a:avLst/>
          </a:prstGeom>
          <a:noFill/>
          <a:ln>
            <a:noFill/>
          </a:ln>
        </p:spPr>
      </p:pic>
    </p:spTree>
    <p:extLst>
      <p:ext uri="{BB962C8B-B14F-4D97-AF65-F5344CB8AC3E}">
        <p14:creationId xmlns:p14="http://schemas.microsoft.com/office/powerpoint/2010/main" val="21346763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1"/>
            <a:ext cx="12192000" cy="727700"/>
          </a:xfrm>
        </p:spPr>
        <p:txBody>
          <a:bodyPr/>
          <a:lstStyle>
            <a:lvl1pPr marL="0" indent="0">
              <a:buNone/>
              <a:defRPr/>
            </a:lvl1pPr>
          </a:lstStyle>
          <a:p>
            <a:r>
              <a:rPr lang="en-US"/>
              <a:t>Click icon to add picture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sp>
        <p:nvSpPr>
          <p:cNvPr id="7" name="Text Placeholder 4"/>
          <p:cNvSpPr>
            <a:spLocks noGrp="1"/>
          </p:cNvSpPr>
          <p:nvPr>
            <p:ph type="body" sz="quarter" idx="12" hasCustomPrompt="1"/>
          </p:nvPr>
        </p:nvSpPr>
        <p:spPr>
          <a:xfrm>
            <a:off x="271106" y="3877271"/>
            <a:ext cx="5095209" cy="999080"/>
          </a:xfrm>
          <a:noFill/>
        </p:spPr>
        <p:txBody>
          <a:bodyPr lIns="182880" tIns="146304" rIns="182880" bIns="146304">
            <a:noAutofit/>
          </a:bodyPr>
          <a:lstStyle>
            <a:lvl1pPr marL="0" indent="0">
              <a:spcBef>
                <a:spcPts val="0"/>
              </a:spcBef>
              <a:buNone/>
              <a:defRPr sz="3528" spc="0" baseline="0">
                <a:gradFill>
                  <a:gsLst>
                    <a:gs pos="7965">
                      <a:schemeClr val="tx1"/>
                    </a:gs>
                    <a:gs pos="8000">
                      <a:schemeClr val="tx1"/>
                    </a:gs>
                  </a:gsLst>
                  <a:lin ang="5400000" scaled="0"/>
                </a:gradFill>
                <a:latin typeface="+mj-lt"/>
              </a:defRPr>
            </a:lvl1pPr>
          </a:lstStyle>
          <a:p>
            <a:pPr lvl="0"/>
            <a:r>
              <a:rPr lang="en-US"/>
              <a:t>Speaker Name</a:t>
            </a:r>
          </a:p>
        </p:txBody>
      </p:sp>
      <p:sp>
        <p:nvSpPr>
          <p:cNvPr id="8" name="Title 1"/>
          <p:cNvSpPr>
            <a:spLocks noGrp="1"/>
          </p:cNvSpPr>
          <p:nvPr>
            <p:ph type="title" hasCustomPrompt="1"/>
          </p:nvPr>
        </p:nvSpPr>
        <p:spPr>
          <a:xfrm>
            <a:off x="269303" y="2084186"/>
            <a:ext cx="5085476" cy="1793104"/>
          </a:xfrm>
          <a:noFill/>
        </p:spPr>
        <p:txBody>
          <a:bodyPr lIns="146304" tIns="91440" rIns="146304" bIns="91440" anchor="t" anchorCtr="0"/>
          <a:lstStyle>
            <a:lvl1pPr>
              <a:defRPr sz="5881" spc="-98" baseline="0">
                <a:gradFill>
                  <a:gsLst>
                    <a:gs pos="7965">
                      <a:schemeClr val="tx1"/>
                    </a:gs>
                    <a:gs pos="8000">
                      <a:schemeClr val="tx1"/>
                    </a:gs>
                  </a:gsLst>
                  <a:lin ang="5400000" scaled="0"/>
                </a:gradFill>
              </a:defRPr>
            </a:lvl1pPr>
          </a:lstStyle>
          <a:p>
            <a:r>
              <a:rPr lang="en-US"/>
              <a:t>Presentation title</a:t>
            </a:r>
          </a:p>
        </p:txBody>
      </p:sp>
    </p:spTree>
    <p:extLst>
      <p:ext uri="{BB962C8B-B14F-4D97-AF65-F5344CB8AC3E}">
        <p14:creationId xmlns:p14="http://schemas.microsoft.com/office/powerpoint/2010/main" val="35611008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1"/>
            <a:ext cx="12192000" cy="727700"/>
          </a:xfrm>
        </p:spPr>
        <p:txBody>
          <a:bodyPr/>
          <a:lstStyle>
            <a:lvl1pPr marL="0" indent="0">
              <a:buNone/>
              <a:defRPr/>
            </a:lvl1pPr>
          </a:lstStyle>
          <a:p>
            <a:r>
              <a:rPr lang="en-US"/>
              <a:t>Click icon to add picture</a:t>
            </a:r>
          </a:p>
        </p:txBody>
      </p:sp>
      <p:sp>
        <p:nvSpPr>
          <p:cNvPr id="5" name="Text Placeholder 4"/>
          <p:cNvSpPr>
            <a:spLocks noGrp="1"/>
          </p:cNvSpPr>
          <p:nvPr>
            <p:ph type="body" sz="quarter" idx="12" hasCustomPrompt="1"/>
          </p:nvPr>
        </p:nvSpPr>
        <p:spPr>
          <a:xfrm>
            <a:off x="271105" y="2084172"/>
            <a:ext cx="5376684" cy="1793110"/>
          </a:xfrm>
          <a:noFill/>
        </p:spPr>
        <p:txBody>
          <a:bodyPr lIns="182880" tIns="146304" rIns="182880" bIns="146304">
            <a:noAutofit/>
          </a:bodyPr>
          <a:lstStyle>
            <a:lvl1pPr marL="0" indent="0">
              <a:spcBef>
                <a:spcPts val="0"/>
              </a:spcBef>
              <a:buNone/>
              <a:defRPr sz="3528" spc="0" baseline="0">
                <a:gradFill>
                  <a:gsLst>
                    <a:gs pos="46903">
                      <a:srgbClr val="FFFFFF"/>
                    </a:gs>
                    <a:gs pos="83000">
                      <a:srgbClr val="FFFFFF"/>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69304" y="291069"/>
            <a:ext cx="5378485" cy="1793104"/>
          </a:xfrm>
          <a:noFill/>
        </p:spPr>
        <p:txBody>
          <a:bodyPr lIns="146304" tIns="91440" rIns="146304" bIns="91440" anchor="t" anchorCtr="0"/>
          <a:lstStyle>
            <a:lvl1pPr>
              <a:defRPr sz="5881" spc="-98" baseline="0">
                <a:gradFill>
                  <a:gsLst>
                    <a:gs pos="46903">
                      <a:srgbClr val="FFFFFF"/>
                    </a:gs>
                    <a:gs pos="83000">
                      <a:srgbClr val="FFFFFF"/>
                    </a:gs>
                  </a:gsLst>
                  <a:lin ang="5400000" scaled="1"/>
                </a:gradFill>
              </a:defRPr>
            </a:lvl1pPr>
          </a:lstStyle>
          <a:p>
            <a:r>
              <a:rPr lang="en-US"/>
              <a:t>Presentation title</a:t>
            </a:r>
          </a:p>
        </p:txBody>
      </p:sp>
    </p:spTree>
    <p:extLst>
      <p:ext uri="{BB962C8B-B14F-4D97-AF65-F5344CB8AC3E}">
        <p14:creationId xmlns:p14="http://schemas.microsoft.com/office/powerpoint/2010/main" val="6910579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192000" cy="727700"/>
          </a:xfrm>
        </p:spPr>
        <p:txBody>
          <a:bodyPr/>
          <a:lstStyle>
            <a:lvl1pPr marL="0" indent="0">
              <a:buNone/>
              <a:defRPr/>
            </a:lvl1pPr>
          </a:lstStyle>
          <a:p>
            <a:r>
              <a:rPr lang="en-US"/>
              <a:t>Click icon to add picture</a:t>
            </a:r>
          </a:p>
        </p:txBody>
      </p:sp>
      <p:sp>
        <p:nvSpPr>
          <p:cNvPr id="9" name="Title 1"/>
          <p:cNvSpPr>
            <a:spLocks noGrp="1"/>
          </p:cNvSpPr>
          <p:nvPr>
            <p:ph type="title" hasCustomPrompt="1"/>
          </p:nvPr>
        </p:nvSpPr>
        <p:spPr>
          <a:xfrm>
            <a:off x="269304" y="2084172"/>
            <a:ext cx="5378485" cy="3586208"/>
          </a:xfrm>
          <a:noFill/>
        </p:spPr>
        <p:txBody>
          <a:bodyPr lIns="146304" tIns="91440" rIns="146304" bIns="91440" anchor="t" anchorCtr="0"/>
          <a:lstStyle>
            <a:lvl1pPr>
              <a:defRPr sz="5881" spc="-98" baseline="0">
                <a:gradFill>
                  <a:gsLst>
                    <a:gs pos="46903">
                      <a:schemeClr val="tx1"/>
                    </a:gs>
                    <a:gs pos="83000">
                      <a:schemeClr val="tx1"/>
                    </a:gs>
                  </a:gsLst>
                  <a:lin ang="5400000" scaled="1"/>
                </a:gradFill>
              </a:defRPr>
            </a:lvl1pPr>
          </a:lstStyle>
          <a:p>
            <a:r>
              <a:rPr lang="en-US"/>
              <a:t>Pull quote</a:t>
            </a:r>
          </a:p>
        </p:txBody>
      </p:sp>
    </p:spTree>
    <p:extLst>
      <p:ext uri="{BB962C8B-B14F-4D97-AF65-F5344CB8AC3E}">
        <p14:creationId xmlns:p14="http://schemas.microsoft.com/office/powerpoint/2010/main" val="41388410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1"/>
            <a:ext cx="12192000" cy="727700"/>
          </a:xfrm>
        </p:spPr>
        <p:txBody>
          <a:bodyPr/>
          <a:lstStyle>
            <a:lvl1pPr marL="0" indent="0">
              <a:buNone/>
              <a:defRPr/>
            </a:lvl1pPr>
          </a:lstStyle>
          <a:p>
            <a:r>
              <a:rPr lang="en-US"/>
              <a:t>Click icon to add picture</a:t>
            </a:r>
          </a:p>
        </p:txBody>
      </p:sp>
      <p:sp>
        <p:nvSpPr>
          <p:cNvPr id="13" name="Text Placeholder 5"/>
          <p:cNvSpPr>
            <a:spLocks noGrp="1"/>
          </p:cNvSpPr>
          <p:nvPr>
            <p:ph type="body" sz="quarter" idx="15" hasCustomPrompt="1"/>
          </p:nvPr>
        </p:nvSpPr>
        <p:spPr>
          <a:xfrm>
            <a:off x="5914482" y="708900"/>
            <a:ext cx="627497" cy="627586"/>
          </a:xfrm>
          <a:solidFill>
            <a:srgbClr val="68217A"/>
          </a:solidFill>
        </p:spPr>
        <p:txBody>
          <a:bodyPr anchor="ctr">
            <a:noAutofit/>
          </a:bodyPr>
          <a:lstStyle>
            <a:lvl1pPr marL="0" indent="0">
              <a:lnSpc>
                <a:spcPts val="588"/>
              </a:lnSpc>
              <a:spcBef>
                <a:spcPts val="0"/>
              </a:spcBef>
              <a:buNone/>
              <a:defRPr sz="588">
                <a:solidFill>
                  <a:schemeClr val="bg1"/>
                </a:solidFill>
              </a:defRPr>
            </a:lvl1pPr>
            <a:lvl2pPr marL="336080" indent="0">
              <a:buNone/>
              <a:defRPr sz="3136"/>
            </a:lvl2pPr>
            <a:lvl3pPr marL="560134" indent="0">
              <a:buNone/>
              <a:defRPr sz="3136"/>
            </a:lvl3pPr>
            <a:lvl4pPr marL="784187" indent="0">
              <a:buNone/>
              <a:defRPr sz="3136"/>
            </a:lvl4pPr>
            <a:lvl5pPr marL="1008241" indent="0">
              <a:buNone/>
              <a:defRPr sz="3136"/>
            </a:lvl5pPr>
          </a:lstStyle>
          <a:p>
            <a:pPr lvl="0"/>
            <a:r>
              <a:rPr lang="en-US"/>
              <a:t> </a:t>
            </a:r>
          </a:p>
        </p:txBody>
      </p:sp>
      <p:sp>
        <p:nvSpPr>
          <p:cNvPr id="14" name="Text Placeholder 5"/>
          <p:cNvSpPr>
            <a:spLocks noGrp="1"/>
          </p:cNvSpPr>
          <p:nvPr>
            <p:ph type="body" sz="quarter" idx="16" hasCustomPrompt="1"/>
          </p:nvPr>
        </p:nvSpPr>
        <p:spPr>
          <a:xfrm>
            <a:off x="9233489" y="891888"/>
            <a:ext cx="627497" cy="261610"/>
          </a:xfrm>
          <a:solidFill>
            <a:srgbClr val="68217A"/>
          </a:solidFill>
        </p:spPr>
        <p:txBody>
          <a:bodyPr anchor="ctr"/>
          <a:lstStyle>
            <a:lvl1pPr marL="0" indent="0">
              <a:lnSpc>
                <a:spcPts val="588"/>
              </a:lnSpc>
              <a:spcBef>
                <a:spcPts val="0"/>
              </a:spcBef>
              <a:buNone/>
              <a:defRPr sz="588">
                <a:solidFill>
                  <a:schemeClr val="bg1"/>
                </a:solidFill>
              </a:defRPr>
            </a:lvl1pPr>
            <a:lvl2pPr marL="336080" indent="0">
              <a:buNone/>
              <a:defRPr sz="3136"/>
            </a:lvl2pPr>
            <a:lvl3pPr marL="560134" indent="0">
              <a:buNone/>
              <a:defRPr sz="3136"/>
            </a:lvl3pPr>
            <a:lvl4pPr marL="784187" indent="0">
              <a:buNone/>
              <a:defRPr sz="3136"/>
            </a:lvl4pPr>
            <a:lvl5pPr marL="1008241" indent="0">
              <a:buNone/>
              <a:defRPr sz="3136"/>
            </a:lvl5pPr>
          </a:lstStyle>
          <a:p>
            <a:pPr lvl="0"/>
            <a:r>
              <a:rPr lang="en-US"/>
              <a:t> </a:t>
            </a:r>
          </a:p>
        </p:txBody>
      </p:sp>
      <p:sp>
        <p:nvSpPr>
          <p:cNvPr id="15" name="Text Placeholder 5"/>
          <p:cNvSpPr>
            <a:spLocks noGrp="1"/>
          </p:cNvSpPr>
          <p:nvPr>
            <p:ph type="body" sz="quarter" idx="17" hasCustomPrompt="1"/>
          </p:nvPr>
        </p:nvSpPr>
        <p:spPr>
          <a:xfrm>
            <a:off x="9233489" y="3743932"/>
            <a:ext cx="627497" cy="261610"/>
          </a:xfrm>
          <a:solidFill>
            <a:srgbClr val="68217A"/>
          </a:solidFill>
        </p:spPr>
        <p:txBody>
          <a:bodyPr anchor="ctr"/>
          <a:lstStyle>
            <a:lvl1pPr marL="0" indent="0">
              <a:lnSpc>
                <a:spcPts val="588"/>
              </a:lnSpc>
              <a:spcBef>
                <a:spcPts val="0"/>
              </a:spcBef>
              <a:buNone/>
              <a:defRPr sz="588">
                <a:solidFill>
                  <a:schemeClr val="bg1"/>
                </a:solidFill>
              </a:defRPr>
            </a:lvl1pPr>
            <a:lvl2pPr marL="336080" indent="0">
              <a:buNone/>
              <a:defRPr sz="3136"/>
            </a:lvl2pPr>
            <a:lvl3pPr marL="560134" indent="0">
              <a:buNone/>
              <a:defRPr sz="3136"/>
            </a:lvl3pPr>
            <a:lvl4pPr marL="784187" indent="0">
              <a:buNone/>
              <a:defRPr sz="3136"/>
            </a:lvl4pPr>
            <a:lvl5pPr marL="1008241" indent="0">
              <a:buNone/>
              <a:defRPr sz="3136"/>
            </a:lvl5pPr>
          </a:lstStyle>
          <a:p>
            <a:pPr lvl="0"/>
            <a:r>
              <a:rPr lang="en-US"/>
              <a:t> </a:t>
            </a:r>
          </a:p>
        </p:txBody>
      </p:sp>
      <p:sp>
        <p:nvSpPr>
          <p:cNvPr id="17" name="Title 16"/>
          <p:cNvSpPr>
            <a:spLocks noGrp="1"/>
          </p:cNvSpPr>
          <p:nvPr>
            <p:ph type="title"/>
          </p:nvPr>
        </p:nvSpPr>
        <p:spPr>
          <a:xfrm>
            <a:off x="4307819" y="3557466"/>
            <a:ext cx="2234160" cy="2228097"/>
          </a:xfrm>
          <a:solidFill>
            <a:srgbClr val="68217A"/>
          </a:solidFill>
        </p:spPr>
        <p:txBody>
          <a:bodyPr lIns="182880" tIns="146304" rIns="182880" bIns="146304"/>
          <a:lstStyle>
            <a:lvl1pPr>
              <a:defRPr sz="3136">
                <a:gradFill>
                  <a:gsLst>
                    <a:gs pos="14159">
                      <a:schemeClr val="bg1"/>
                    </a:gs>
                    <a:gs pos="37000">
                      <a:schemeClr val="bg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8862914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3834" cy="3137898"/>
          </a:xfrm>
        </p:spPr>
        <p:txBody>
          <a:bodyPr/>
          <a:lstStyle>
            <a:lvl1pPr>
              <a:defRPr sz="5685">
                <a:gradFill>
                  <a:gsLst>
                    <a:gs pos="6195">
                      <a:schemeClr val="tx1"/>
                    </a:gs>
                    <a:gs pos="39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3877277"/>
            <a:ext cx="5378549" cy="401841"/>
          </a:xfrm>
        </p:spPr>
        <p:txBody>
          <a:bodyPr/>
          <a:lstStyle>
            <a:lvl1pPr marL="0" indent="0">
              <a:buNone/>
              <a:defRPr sz="1567">
                <a:gradFill>
                  <a:gsLst>
                    <a:gs pos="1250">
                      <a:schemeClr val="tx1"/>
                    </a:gs>
                    <a:gs pos="100000">
                      <a:schemeClr val="tx1"/>
                    </a:gs>
                  </a:gsLst>
                  <a:lin ang="5400000" scaled="0"/>
                </a:gradFill>
                <a:latin typeface="+mn-lt"/>
              </a:defRPr>
            </a:lvl1pPr>
            <a:lvl2pPr>
              <a:defRPr sz="1567"/>
            </a:lvl2pPr>
            <a:lvl3pPr>
              <a:defRPr sz="1567"/>
            </a:lvl3pPr>
            <a:lvl4pPr>
              <a:defRPr sz="1567"/>
            </a:lvl4pPr>
            <a:lvl5pPr marL="1008241" indent="0">
              <a:buNone/>
              <a:defRPr sz="1567"/>
            </a:lvl5pPr>
          </a:lstStyle>
          <a:p>
            <a:pPr lvl="0"/>
            <a:r>
              <a:rPr lang="en-US"/>
              <a:t>Click to edit Master text styles</a:t>
            </a:r>
          </a:p>
        </p:txBody>
      </p:sp>
    </p:spTree>
    <p:extLst>
      <p:ext uri="{BB962C8B-B14F-4D97-AF65-F5344CB8AC3E}">
        <p14:creationId xmlns:p14="http://schemas.microsoft.com/office/powerpoint/2010/main" val="243266291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5E043F8-B93C-4F36-AEAC-186C508D6EA2}"/>
              </a:ext>
            </a:extLst>
          </p:cNvPr>
          <p:cNvSpPr/>
          <p:nvPr userDrawn="1"/>
        </p:nvSpPr>
        <p:spPr bwMode="auto">
          <a:xfrm>
            <a:off x="0" y="5018631"/>
            <a:ext cx="8356328" cy="1839370"/>
          </a:xfrm>
          <a:prstGeom prst="rect">
            <a:avLst/>
          </a:prstGeom>
          <a:solidFill>
            <a:schemeClr val="bg1">
              <a:lumMod val="95000"/>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0" hasCustomPrompt="1"/>
          </p:nvPr>
        </p:nvSpPr>
        <p:spPr>
          <a:xfrm>
            <a:off x="8356329" y="0"/>
            <a:ext cx="3835672"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426" y="727537"/>
            <a:ext cx="7363200" cy="758022"/>
          </a:xfrm>
          <a:prstGeom prst="rect">
            <a:avLst/>
          </a:prstGeom>
        </p:spPr>
        <p:txBody>
          <a:bodyPr vert="horz" wrap="square" lIns="0" tIns="164592" rIns="0" bIns="0" rtlCol="0" anchor="t">
            <a:noAutofit/>
          </a:bodyPr>
          <a:lstStyle>
            <a:lvl1pPr>
              <a:defRPr sz="2745" spc="0" baseline="0">
                <a:solidFill>
                  <a:schemeClr val="tx1"/>
                </a:solidFill>
                <a:latin typeface="+mn-lt"/>
              </a:defRPr>
            </a:lvl1pPr>
          </a:lstStyle>
          <a:p>
            <a:r>
              <a:rPr lang="en-US"/>
              <a:t>Photo layout</a:t>
            </a:r>
          </a:p>
        </p:txBody>
      </p:sp>
      <p:sp>
        <p:nvSpPr>
          <p:cNvPr id="3" name="Text Placeholder 2">
            <a:extLst>
              <a:ext uri="{FF2B5EF4-FFF2-40B4-BE49-F238E27FC236}">
                <a16:creationId xmlns:a16="http://schemas.microsoft.com/office/drawing/2014/main" id="{419C29CA-FEB4-4EFA-9DCF-5E9B7997C2B7}"/>
              </a:ext>
            </a:extLst>
          </p:cNvPr>
          <p:cNvSpPr>
            <a:spLocks noGrp="1"/>
          </p:cNvSpPr>
          <p:nvPr>
            <p:ph type="body" sz="quarter" idx="12"/>
          </p:nvPr>
        </p:nvSpPr>
        <p:spPr>
          <a:xfrm>
            <a:off x="865513" y="5389456"/>
            <a:ext cx="7088594" cy="241415"/>
          </a:xfrm>
        </p:spPr>
        <p:txBody>
          <a:bodyPr lIns="0" tIns="0" rIns="0" bIns="0"/>
          <a:lstStyle>
            <a:lvl1pPr marL="0" indent="0">
              <a:lnSpc>
                <a:spcPct val="100000"/>
              </a:lnSpc>
              <a:spcBef>
                <a:spcPts val="0"/>
              </a:spcBef>
              <a:spcAft>
                <a:spcPts val="980"/>
              </a:spcAft>
              <a:buNone/>
              <a:defRPr sz="1568">
                <a:solidFill>
                  <a:srgbClr val="000000"/>
                </a:solidFill>
                <a:latin typeface="+mn-lt"/>
              </a:defRPr>
            </a:lvl1pPr>
            <a:lvl2pPr>
              <a:defRPr sz="1961"/>
            </a:lvl2pPr>
            <a:lvl3pPr>
              <a:defRPr sz="1961"/>
            </a:lvl3pPr>
            <a:lvl4pPr>
              <a:defRPr sz="1961"/>
            </a:lvl4pPr>
            <a:lvl5pPr>
              <a:defRPr sz="1961"/>
            </a:lvl5pPr>
          </a:lstStyle>
          <a:p>
            <a:pPr lvl="0"/>
            <a:r>
              <a:rPr lang="en-US"/>
              <a:t>Edit Master text styles</a:t>
            </a:r>
          </a:p>
        </p:txBody>
      </p:sp>
    </p:spTree>
    <p:extLst>
      <p:ext uri="{BB962C8B-B14F-4D97-AF65-F5344CB8AC3E}">
        <p14:creationId xmlns:p14="http://schemas.microsoft.com/office/powerpoint/2010/main" val="659246779"/>
      </p:ext>
    </p:extLst>
  </p:cSld>
  <p:clrMapOvr>
    <a:masterClrMapping/>
  </p:clrMapOvr>
  <p:transition>
    <p:fade/>
  </p:transition>
  <p:extLst mod="1">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3834" cy="3137898"/>
          </a:xfrm>
        </p:spPr>
        <p:txBody>
          <a:bodyPr/>
          <a:lstStyle>
            <a:lvl1pPr>
              <a:defRPr sz="5685">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3877278"/>
            <a:ext cx="5378549" cy="398335"/>
          </a:xfrm>
        </p:spPr>
        <p:txBody>
          <a:bodyPr/>
          <a:lstStyle>
            <a:lvl1pPr marL="0" indent="0">
              <a:buNone/>
              <a:defRPr sz="1567">
                <a:gradFill>
                  <a:gsLst>
                    <a:gs pos="92035">
                      <a:schemeClr val="tx1"/>
                    </a:gs>
                    <a:gs pos="84000">
                      <a:schemeClr val="tx1"/>
                    </a:gs>
                  </a:gsLst>
                  <a:lin ang="5400000" scaled="0"/>
                </a:gradFill>
                <a:latin typeface="+mn-lt"/>
              </a:defRPr>
            </a:lvl1pPr>
            <a:lvl2pPr>
              <a:defRPr sz="1567">
                <a:gradFill>
                  <a:gsLst>
                    <a:gs pos="94030">
                      <a:srgbClr val="FFFFFF"/>
                    </a:gs>
                    <a:gs pos="68000">
                      <a:srgbClr val="FFFFFF"/>
                    </a:gs>
                  </a:gsLst>
                  <a:lin ang="5400000" scaled="0"/>
                </a:gradFill>
              </a:defRPr>
            </a:lvl2pPr>
            <a:lvl3pPr>
              <a:defRPr sz="1567">
                <a:gradFill>
                  <a:gsLst>
                    <a:gs pos="94030">
                      <a:srgbClr val="FFFFFF"/>
                    </a:gs>
                    <a:gs pos="68000">
                      <a:srgbClr val="FFFFFF"/>
                    </a:gs>
                  </a:gsLst>
                  <a:lin ang="5400000" scaled="0"/>
                </a:gradFill>
              </a:defRPr>
            </a:lvl3pPr>
            <a:lvl4pPr>
              <a:defRPr sz="1567">
                <a:gradFill>
                  <a:gsLst>
                    <a:gs pos="94030">
                      <a:srgbClr val="FFFFFF"/>
                    </a:gs>
                    <a:gs pos="68000">
                      <a:srgbClr val="FFFFFF"/>
                    </a:gs>
                  </a:gsLst>
                  <a:lin ang="5400000" scaled="0"/>
                </a:gradFill>
              </a:defRPr>
            </a:lvl4pPr>
            <a:lvl5pPr>
              <a:defRPr sz="1567">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36650564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2"/>
            <a:ext cx="11653834" cy="3137898"/>
          </a:xfrm>
        </p:spPr>
        <p:txBody>
          <a:bodyPr/>
          <a:lstStyle>
            <a:lvl1pPr>
              <a:defRPr sz="5685">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3877277"/>
            <a:ext cx="5378549" cy="401841"/>
          </a:xfrm>
        </p:spPr>
        <p:txBody>
          <a:bodyPr/>
          <a:lstStyle>
            <a:lvl1pPr marL="0" indent="0">
              <a:buNone/>
              <a:defRPr sz="1567">
                <a:gradFill>
                  <a:gsLst>
                    <a:gs pos="94690">
                      <a:schemeClr val="tx1"/>
                    </a:gs>
                    <a:gs pos="86000">
                      <a:schemeClr val="tx1"/>
                    </a:gs>
                  </a:gsLst>
                  <a:lin ang="5400000" scaled="0"/>
                </a:gradFill>
                <a:latin typeface="+mn-lt"/>
              </a:defRPr>
            </a:lvl1pPr>
            <a:lvl2pPr>
              <a:defRPr sz="1567">
                <a:gradFill>
                  <a:gsLst>
                    <a:gs pos="94030">
                      <a:srgbClr val="FFFFFF"/>
                    </a:gs>
                    <a:gs pos="68000">
                      <a:srgbClr val="FFFFFF"/>
                    </a:gs>
                  </a:gsLst>
                  <a:lin ang="5400000" scaled="0"/>
                </a:gradFill>
              </a:defRPr>
            </a:lvl2pPr>
            <a:lvl3pPr>
              <a:defRPr sz="1567">
                <a:gradFill>
                  <a:gsLst>
                    <a:gs pos="94030">
                      <a:srgbClr val="FFFFFF"/>
                    </a:gs>
                    <a:gs pos="68000">
                      <a:srgbClr val="FFFFFF"/>
                    </a:gs>
                  </a:gsLst>
                  <a:lin ang="5400000" scaled="0"/>
                </a:gradFill>
              </a:defRPr>
            </a:lvl3pPr>
            <a:lvl4pPr>
              <a:defRPr sz="1567">
                <a:gradFill>
                  <a:gsLst>
                    <a:gs pos="94030">
                      <a:srgbClr val="FFFFFF"/>
                    </a:gs>
                    <a:gs pos="68000">
                      <a:srgbClr val="FFFFFF"/>
                    </a:gs>
                  </a:gsLst>
                  <a:lin ang="5400000" scaled="0"/>
                </a:gradFill>
              </a:defRPr>
            </a:lvl4pPr>
            <a:lvl5pPr>
              <a:defRPr sz="1567">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30907770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1C408F-DF0D-4580-9F48-C473147CA8AF}" type="datetimeFigureOut">
              <a:rPr lang="en-US" smtClean="0"/>
              <a:t>5/23/2019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15924495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40" y="2546470"/>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2235661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99115">
                      <a:schemeClr val="tx1"/>
                    </a:gs>
                    <a:gs pos="87611">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40" y="2546469"/>
            <a:ext cx="7171399" cy="506972"/>
          </a:xfrm>
        </p:spPr>
        <p:txBody>
          <a:bodyPr/>
          <a:lstStyle>
            <a:lvl1pPr marL="0" indent="0">
              <a:buNone/>
              <a:defRPr sz="2353">
                <a:gradFill>
                  <a:gsLst>
                    <a:gs pos="14159">
                      <a:schemeClr val="tx1"/>
                    </a:gs>
                    <a:gs pos="31000">
                      <a:schemeClr val="tx1"/>
                    </a:gs>
                  </a:gsLst>
                  <a:lin ang="5400000" scaled="0"/>
                </a:gradFill>
                <a:latin typeface="+mn-lt"/>
              </a:defRPr>
            </a:lvl1pPr>
            <a:lvl2pPr>
              <a:defRPr sz="2353">
                <a:gradFill>
                  <a:gsLst>
                    <a:gs pos="5224">
                      <a:srgbClr val="FFFFFF"/>
                    </a:gs>
                    <a:gs pos="31000">
                      <a:srgbClr val="FFFFFF"/>
                    </a:gs>
                  </a:gsLst>
                  <a:lin ang="5400000" scaled="0"/>
                </a:gradFill>
              </a:defRPr>
            </a:lvl2pPr>
            <a:lvl3pPr>
              <a:defRPr sz="2353">
                <a:gradFill>
                  <a:gsLst>
                    <a:gs pos="5224">
                      <a:srgbClr val="FFFFFF"/>
                    </a:gs>
                    <a:gs pos="31000">
                      <a:srgbClr val="FFFFFF"/>
                    </a:gs>
                  </a:gsLst>
                  <a:lin ang="5400000" scaled="0"/>
                </a:gradFill>
              </a:defRPr>
            </a:lvl3pPr>
            <a:lvl4pPr>
              <a:defRPr sz="2353">
                <a:gradFill>
                  <a:gsLst>
                    <a:gs pos="5224">
                      <a:srgbClr val="FFFFFF"/>
                    </a:gs>
                    <a:gs pos="31000">
                      <a:srgbClr val="FFFFFF"/>
                    </a:gs>
                  </a:gsLst>
                  <a:lin ang="5400000" scaled="0"/>
                </a:gradFill>
              </a:defRPr>
            </a:lvl4pPr>
            <a:lvl5pPr>
              <a:defRPr sz="2353">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39233044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85821">
                      <a:schemeClr val="tx1"/>
                    </a:gs>
                    <a:gs pos="61194">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40" y="2546469"/>
            <a:ext cx="7171399" cy="506972"/>
          </a:xfrm>
        </p:spPr>
        <p:txBody>
          <a:bodyPr/>
          <a:lstStyle>
            <a:lvl1pPr marL="0" indent="0">
              <a:buNone/>
              <a:defRPr sz="2353">
                <a:gradFill>
                  <a:gsLst>
                    <a:gs pos="54867">
                      <a:schemeClr val="tx1"/>
                    </a:gs>
                    <a:gs pos="31000">
                      <a:schemeClr val="tx1"/>
                    </a:gs>
                  </a:gsLst>
                  <a:lin ang="5400000" scaled="0"/>
                </a:gradFill>
                <a:latin typeface="+mn-lt"/>
              </a:defRPr>
            </a:lvl1pPr>
            <a:lvl2pPr>
              <a:defRPr sz="2353">
                <a:gradFill>
                  <a:gsLst>
                    <a:gs pos="5224">
                      <a:srgbClr val="FFFFFF"/>
                    </a:gs>
                    <a:gs pos="31000">
                      <a:srgbClr val="FFFFFF"/>
                    </a:gs>
                  </a:gsLst>
                  <a:lin ang="5400000" scaled="0"/>
                </a:gradFill>
              </a:defRPr>
            </a:lvl2pPr>
            <a:lvl3pPr>
              <a:defRPr sz="2353">
                <a:gradFill>
                  <a:gsLst>
                    <a:gs pos="5224">
                      <a:srgbClr val="FFFFFF"/>
                    </a:gs>
                    <a:gs pos="31000">
                      <a:srgbClr val="FFFFFF"/>
                    </a:gs>
                  </a:gsLst>
                  <a:lin ang="5400000" scaled="0"/>
                </a:gradFill>
              </a:defRPr>
            </a:lvl3pPr>
            <a:lvl4pPr>
              <a:defRPr sz="2353">
                <a:gradFill>
                  <a:gsLst>
                    <a:gs pos="5224">
                      <a:srgbClr val="FFFFFF"/>
                    </a:gs>
                    <a:gs pos="31000">
                      <a:srgbClr val="FFFFFF"/>
                    </a:gs>
                  </a:gsLst>
                  <a:lin ang="5400000" scaled="0"/>
                </a:gradFill>
              </a:defRPr>
            </a:lvl4pPr>
            <a:lvl5pPr>
              <a:defRPr sz="2353">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24319958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9"/>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265985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1" y="1"/>
            <a:ext cx="5884345" cy="727700"/>
          </a:xfrm>
        </p:spPr>
        <p:txBody>
          <a:bodyPr/>
          <a:lstStyle>
            <a:lvl1pPr marL="0" indent="0">
              <a:buNone/>
              <a:defRPr/>
            </a:lvl1pPr>
          </a:lstStyle>
          <a:p>
            <a:r>
              <a:rPr lang="en-US"/>
              <a:t>Click icon to add picture</a:t>
            </a:r>
          </a:p>
        </p:txBody>
      </p:sp>
      <p:sp>
        <p:nvSpPr>
          <p:cNvPr id="6" name="Content Placeholder 5"/>
          <p:cNvSpPr>
            <a:spLocks noGrp="1"/>
          </p:cNvSpPr>
          <p:nvPr>
            <p:ph sz="quarter" idx="10"/>
          </p:nvPr>
        </p:nvSpPr>
        <p:spPr>
          <a:xfrm>
            <a:off x="5647788" y="1187622"/>
            <a:ext cx="6274974" cy="588449"/>
          </a:xfrm>
        </p:spPr>
        <p:txBody>
          <a:bodyPr/>
          <a:lstStyle>
            <a:lvl1pPr marL="0" indent="0">
              <a:buNone/>
              <a:defRPr sz="2941"/>
            </a:lvl1pPr>
          </a:lstStyle>
          <a:p>
            <a:pPr lvl="0"/>
            <a:r>
              <a:rPr lang="en-US"/>
              <a:t>Click to edit Master text styles</a:t>
            </a:r>
          </a:p>
        </p:txBody>
      </p:sp>
    </p:spTree>
    <p:extLst>
      <p:ext uri="{BB962C8B-B14F-4D97-AF65-F5344CB8AC3E}">
        <p14:creationId xmlns:p14="http://schemas.microsoft.com/office/powerpoint/2010/main" val="423348776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705">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44858425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705">
                <a:gradFill>
                  <a:gsLst>
                    <a:gs pos="2655">
                      <a:schemeClr val="tx1"/>
                    </a:gs>
                    <a:gs pos="31000">
                      <a:schemeClr val="tx1"/>
                    </a:gs>
                  </a:gsLst>
                  <a:lin ang="5400000" scaled="0"/>
                </a:gradFill>
              </a:defRPr>
            </a:lvl1pPr>
          </a:lstStyle>
          <a:p>
            <a:r>
              <a:rPr lang="en-US"/>
              <a:t>Click to edit Master title style</a:t>
            </a:r>
          </a:p>
        </p:txBody>
      </p:sp>
      <p:sp>
        <p:nvSpPr>
          <p:cNvPr id="4" name="Text Placeholder 3">
            <a:extLst>
              <a:ext uri="{FF2B5EF4-FFF2-40B4-BE49-F238E27FC236}">
                <a16:creationId xmlns:a16="http://schemas.microsoft.com/office/drawing/2014/main" id="{7AF754C7-D691-4C08-9843-D1C67455F754}"/>
              </a:ext>
            </a:extLst>
          </p:cNvPr>
          <p:cNvSpPr>
            <a:spLocks noGrp="1"/>
          </p:cNvSpPr>
          <p:nvPr>
            <p:ph type="body" sz="quarter" idx="10"/>
          </p:nvPr>
        </p:nvSpPr>
        <p:spPr>
          <a:xfrm>
            <a:off x="268080" y="1190734"/>
            <a:ext cx="11655840" cy="325911"/>
          </a:xfrm>
        </p:spPr>
        <p:txBody>
          <a:bodyPr tIns="0" bIns="0"/>
          <a:lstStyle>
            <a:lvl1pPr marL="0" indent="0">
              <a:buNone/>
              <a:defRPr sz="2353">
                <a:solidFill>
                  <a:srgbClr val="0078D4"/>
                </a:solidFill>
                <a:latin typeface="+mn-lt"/>
              </a:defRPr>
            </a:lvl1pPr>
          </a:lstStyle>
          <a:p>
            <a:pPr lvl="0"/>
            <a:r>
              <a:rPr lang="en-US"/>
              <a:t>Edit Master text styles</a:t>
            </a:r>
          </a:p>
        </p:txBody>
      </p:sp>
    </p:spTree>
    <p:extLst>
      <p:ext uri="{BB962C8B-B14F-4D97-AF65-F5344CB8AC3E}">
        <p14:creationId xmlns:p14="http://schemas.microsoft.com/office/powerpoint/2010/main" val="18127304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4_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705">
                <a:gradFill>
                  <a:gsLst>
                    <a:gs pos="2655">
                      <a:schemeClr val="tx1"/>
                    </a:gs>
                    <a:gs pos="31000">
                      <a:schemeClr val="tx1"/>
                    </a:gs>
                  </a:gsLst>
                  <a:lin ang="5400000" scaled="0"/>
                </a:gradFill>
              </a:defRPr>
            </a:lvl1pPr>
          </a:lstStyle>
          <a:p>
            <a:r>
              <a:rPr lang="en-US"/>
              <a:t>Click to edit Master title style</a:t>
            </a:r>
          </a:p>
        </p:txBody>
      </p:sp>
      <p:sp>
        <p:nvSpPr>
          <p:cNvPr id="5" name="Text Placeholder 3">
            <a:extLst>
              <a:ext uri="{FF2B5EF4-FFF2-40B4-BE49-F238E27FC236}">
                <a16:creationId xmlns:a16="http://schemas.microsoft.com/office/drawing/2014/main" id="{BC983F38-4F68-4C81-BE34-347AE7CD0547}"/>
              </a:ext>
            </a:extLst>
          </p:cNvPr>
          <p:cNvSpPr>
            <a:spLocks noGrp="1"/>
          </p:cNvSpPr>
          <p:nvPr>
            <p:ph type="body" sz="quarter" idx="11" hasCustomPrompt="1"/>
          </p:nvPr>
        </p:nvSpPr>
        <p:spPr>
          <a:xfrm>
            <a:off x="269242" y="1174900"/>
            <a:ext cx="11655078" cy="1795527"/>
          </a:xfrm>
        </p:spPr>
        <p:txBody>
          <a:bodyPr>
            <a:spAutoFit/>
          </a:bodyPr>
          <a:lstStyle>
            <a:lvl1pPr marL="0" indent="0">
              <a:buNone/>
              <a:defRPr/>
            </a:lvl1pPr>
            <a:lvl2pPr marL="0" indent="0">
              <a:lnSpc>
                <a:spcPct val="100000"/>
              </a:lnSpc>
              <a:spcBef>
                <a:spcPts val="588"/>
              </a:spcBef>
              <a:spcAft>
                <a:spcPts val="588"/>
              </a:spcAft>
              <a:buNone/>
              <a:defRPr sz="2353"/>
            </a:lvl2pPr>
            <a:lvl3pPr marL="224097" indent="-224097">
              <a:lnSpc>
                <a:spcPct val="100000"/>
              </a:lnSpc>
              <a:spcBef>
                <a:spcPts val="0"/>
              </a:spcBef>
              <a:spcAft>
                <a:spcPts val="588"/>
              </a:spcAft>
              <a:buFont typeface="Arial" panose="020B0604020202020204" pitchFamily="34" charset="0"/>
              <a:buChar char="•"/>
              <a:defRPr sz="1765"/>
            </a:lvl3pPr>
            <a:lvl4pPr marL="672032" indent="0">
              <a:lnSpc>
                <a:spcPct val="100000"/>
              </a:lnSpc>
              <a:spcBef>
                <a:spcPts val="588"/>
              </a:spcBef>
              <a:spcAft>
                <a:spcPts val="588"/>
              </a:spcAft>
              <a:buNone/>
              <a:defRPr/>
            </a:lvl4pPr>
            <a:lvl5pPr marL="896042" indent="0">
              <a:lnSpc>
                <a:spcPct val="100000"/>
              </a:lnSpc>
              <a:spcBef>
                <a:spcPts val="588"/>
              </a:spcBef>
              <a:spcAft>
                <a:spcPts val="588"/>
              </a:spcAft>
              <a:buNone/>
              <a:defRPr/>
            </a:lvl5pPr>
          </a:lstStyle>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68543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90105" y="291103"/>
            <a:ext cx="8712889" cy="899665"/>
          </a:xfrm>
        </p:spPr>
        <p:txBody>
          <a:bodyPr/>
          <a:lstStyle>
            <a:lvl1pPr>
              <a:defRPr sz="4705">
                <a:gradFill>
                  <a:gsLst>
                    <a:gs pos="2655">
                      <a:schemeClr val="tx1"/>
                    </a:gs>
                    <a:gs pos="31000">
                      <a:schemeClr val="tx1"/>
                    </a:gs>
                  </a:gsLst>
                  <a:lin ang="5400000" scaled="0"/>
                </a:gradFill>
              </a:defRPr>
            </a:lvl1pPr>
          </a:lstStyle>
          <a:p>
            <a:r>
              <a:rPr lang="en-US"/>
              <a:t>Click to edit Master title style</a:t>
            </a:r>
          </a:p>
        </p:txBody>
      </p:sp>
      <p:sp>
        <p:nvSpPr>
          <p:cNvPr id="4" name="Text Placeholder 3">
            <a:extLst>
              <a:ext uri="{FF2B5EF4-FFF2-40B4-BE49-F238E27FC236}">
                <a16:creationId xmlns:a16="http://schemas.microsoft.com/office/drawing/2014/main" id="{7AF754C7-D691-4C08-9843-D1C67455F754}"/>
              </a:ext>
            </a:extLst>
          </p:cNvPr>
          <p:cNvSpPr>
            <a:spLocks noGrp="1"/>
          </p:cNvSpPr>
          <p:nvPr>
            <p:ph type="body" sz="quarter" idx="10"/>
          </p:nvPr>
        </p:nvSpPr>
        <p:spPr>
          <a:xfrm>
            <a:off x="2689257" y="1190734"/>
            <a:ext cx="8712889" cy="506972"/>
          </a:xfrm>
        </p:spPr>
        <p:txBody>
          <a:bodyPr/>
          <a:lstStyle>
            <a:lvl1pPr marL="0" indent="0">
              <a:buNone/>
              <a:defRPr sz="2353">
                <a:solidFill>
                  <a:srgbClr val="0078D4"/>
                </a:solidFill>
                <a:latin typeface="+mn-lt"/>
              </a:defRPr>
            </a:lvl1pPr>
          </a:lstStyle>
          <a:p>
            <a:pPr lvl="0"/>
            <a:r>
              <a:rPr lang="en-US"/>
              <a:t>Edit Master text styles</a:t>
            </a:r>
          </a:p>
        </p:txBody>
      </p:sp>
      <p:sp>
        <p:nvSpPr>
          <p:cNvPr id="5" name="Text Placeholder 3">
            <a:extLst>
              <a:ext uri="{FF2B5EF4-FFF2-40B4-BE49-F238E27FC236}">
                <a16:creationId xmlns:a16="http://schemas.microsoft.com/office/drawing/2014/main" id="{1196EFBE-3BDE-419D-B2B3-A2CBC46D7A8F}"/>
              </a:ext>
            </a:extLst>
          </p:cNvPr>
          <p:cNvSpPr>
            <a:spLocks noGrp="1"/>
          </p:cNvSpPr>
          <p:nvPr>
            <p:ph type="body" sz="quarter" idx="11" hasCustomPrompt="1"/>
          </p:nvPr>
        </p:nvSpPr>
        <p:spPr>
          <a:xfrm>
            <a:off x="2689275" y="2090399"/>
            <a:ext cx="8713249" cy="1870969"/>
          </a:xfrm>
        </p:spPr>
        <p:txBody>
          <a:bodyPr wrap="square">
            <a:spAutoFit/>
          </a:bodyPr>
          <a:lstStyle>
            <a:lvl1pPr marL="0" indent="0">
              <a:buNone/>
              <a:defRPr/>
            </a:lvl1pPr>
            <a:lvl2pPr marL="0" indent="0">
              <a:lnSpc>
                <a:spcPct val="100000"/>
              </a:lnSpc>
              <a:spcBef>
                <a:spcPts val="588"/>
              </a:spcBef>
              <a:spcAft>
                <a:spcPts val="1176"/>
              </a:spcAft>
              <a:buNone/>
              <a:defRPr sz="2353"/>
            </a:lvl2pPr>
            <a:lvl3pPr marL="224097" indent="-224097">
              <a:lnSpc>
                <a:spcPct val="100000"/>
              </a:lnSpc>
              <a:spcBef>
                <a:spcPts val="0"/>
              </a:spcBef>
              <a:spcAft>
                <a:spcPts val="588"/>
              </a:spcAft>
              <a:buFont typeface="Arial" panose="020B0604020202020204" pitchFamily="34" charset="0"/>
              <a:buChar char="•"/>
              <a:defRPr sz="1765"/>
            </a:lvl3pPr>
            <a:lvl4pPr marL="672032" indent="0">
              <a:lnSpc>
                <a:spcPct val="100000"/>
              </a:lnSpc>
              <a:spcBef>
                <a:spcPts val="588"/>
              </a:spcBef>
              <a:spcAft>
                <a:spcPts val="588"/>
              </a:spcAft>
              <a:buNone/>
              <a:defRPr/>
            </a:lvl4pPr>
            <a:lvl5pPr marL="896042" indent="0">
              <a:lnSpc>
                <a:spcPct val="100000"/>
              </a:lnSpc>
              <a:spcBef>
                <a:spcPts val="588"/>
              </a:spcBef>
              <a:spcAft>
                <a:spcPts val="588"/>
              </a:spcAft>
              <a:buNone/>
              <a:defRPr/>
            </a:lvl5pPr>
          </a:lstStyle>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1531714"/>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1"/>
      </p:bgRef>
    </p:bg>
    <p:spTree>
      <p:nvGrpSpPr>
        <p:cNvPr id="1" name=""/>
        <p:cNvGrpSpPr/>
        <p:nvPr/>
      </p:nvGrpSpPr>
      <p:grpSpPr>
        <a:xfrm>
          <a:off x="0" y="0"/>
          <a:ext cx="0" cy="0"/>
          <a:chOff x="0" y="0"/>
          <a:chExt cx="0" cy="0"/>
        </a:xfrm>
      </p:grpSpPr>
      <p:pic>
        <p:nvPicPr>
          <p:cNvPr id="3" name="Picture 2" descr="Clouds in the sky on a cloudy day&#10;&#10;Description generated with very high confidence">
            <a:extLst>
              <a:ext uri="{FF2B5EF4-FFF2-40B4-BE49-F238E27FC236}">
                <a16:creationId xmlns:a16="http://schemas.microsoft.com/office/drawing/2014/main" id="{B039005D-B814-4430-8BC9-05334E6B13A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1868" y="477"/>
            <a:ext cx="12213868" cy="6857523"/>
          </a:xfrm>
          <a:prstGeom prst="rect">
            <a:avLst/>
          </a:prstGeom>
        </p:spPr>
      </p:pic>
      <p:sp>
        <p:nvSpPr>
          <p:cNvPr id="4" name="Rectangle 3">
            <a:extLst>
              <a:ext uri="{FF2B5EF4-FFF2-40B4-BE49-F238E27FC236}">
                <a16:creationId xmlns:a16="http://schemas.microsoft.com/office/drawing/2014/main" id="{56560FAC-3D62-4875-8175-B8F1E9197E62}"/>
              </a:ext>
            </a:extLst>
          </p:cNvPr>
          <p:cNvSpPr/>
          <p:nvPr userDrawn="1"/>
        </p:nvSpPr>
        <p:spPr bwMode="auto">
          <a:xfrm>
            <a:off x="-21867" y="1"/>
            <a:ext cx="12213868" cy="6857523"/>
          </a:xfrm>
          <a:prstGeom prst="rect">
            <a:avLst/>
          </a:prstGeom>
          <a:gradFill flip="none" rotWithShape="1">
            <a:gsLst>
              <a:gs pos="0">
                <a:srgbClr val="000000">
                  <a:alpha val="0"/>
                </a:srgbClr>
              </a:gs>
              <a:gs pos="100000">
                <a:srgbClr val="000000">
                  <a:alpha val="30000"/>
                </a:srgbClr>
              </a:gs>
            </a:gsLst>
            <a:lin ang="2700000" scaled="1"/>
            <a:tileRect/>
          </a:gradFill>
          <a:ln w="19050" cap="flat" cmpd="sng" algn="ctr">
            <a:noFill/>
            <a:prstDash val="solid"/>
            <a:headEnd type="none"/>
            <a:tailEnd type="none"/>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5" name="Rectangle 4">
            <a:extLst>
              <a:ext uri="{FF2B5EF4-FFF2-40B4-BE49-F238E27FC236}">
                <a16:creationId xmlns:a16="http://schemas.microsoft.com/office/drawing/2014/main" id="{88B12E66-0C6C-468B-B718-2D7BE17ED8F5}"/>
              </a:ext>
            </a:extLst>
          </p:cNvPr>
          <p:cNvSpPr/>
          <p:nvPr userDrawn="1"/>
        </p:nvSpPr>
        <p:spPr bwMode="auto">
          <a:xfrm>
            <a:off x="-21869" y="1"/>
            <a:ext cx="12213869" cy="6857523"/>
          </a:xfrm>
          <a:prstGeom prst="rect">
            <a:avLst/>
          </a:prstGeom>
          <a:solidFill>
            <a:schemeClr val="accent5">
              <a:lumMod val="90000"/>
              <a:lumOff val="10000"/>
              <a:alpha val="71000"/>
            </a:schemeClr>
          </a:solidFill>
          <a:ln w="19050" cap="flat" cmpd="sng" algn="ctr">
            <a:noFill/>
            <a:prstDash val="solid"/>
            <a:headEnd type="none"/>
            <a:tailEnd type="none"/>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 name="Title 1"/>
          <p:cNvSpPr>
            <a:spLocks noGrp="1"/>
          </p:cNvSpPr>
          <p:nvPr>
            <p:ph type="title"/>
          </p:nvPr>
        </p:nvSpPr>
        <p:spPr/>
        <p:txBody>
          <a:bodyPr/>
          <a:lstStyle>
            <a:lvl1pPr>
              <a:defRPr sz="4705">
                <a:solidFill>
                  <a:schemeClr val="bg1"/>
                </a:solidFill>
              </a:defRPr>
            </a:lvl1pPr>
          </a:lstStyle>
          <a:p>
            <a:r>
              <a:rPr lang="en-US"/>
              <a:t>Click to edit Master title style</a:t>
            </a:r>
          </a:p>
        </p:txBody>
      </p:sp>
    </p:spTree>
    <p:extLst>
      <p:ext uri="{BB962C8B-B14F-4D97-AF65-F5344CB8AC3E}">
        <p14:creationId xmlns:p14="http://schemas.microsoft.com/office/powerpoint/2010/main" val="228935080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1C408F-DF0D-4580-9F48-C473147CA8AF}" type="datetimeFigureOut">
              <a:rPr lang="en-US" smtClean="0"/>
              <a:t>5/23/2019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6127947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4"/>
            <a:ext cx="8964248" cy="669927"/>
          </a:xfrm>
        </p:spPr>
        <p:txBody>
          <a:bodyPr/>
          <a:lstStyle>
            <a:lvl1pPr marL="0" indent="0">
              <a:buNone/>
              <a:defRPr sz="3528"/>
            </a:lvl1pPr>
            <a:lvl2pPr>
              <a:defRPr sz="3528"/>
            </a:lvl2pPr>
            <a:lvl3pPr>
              <a:defRPr sz="3528"/>
            </a:lvl3pPr>
            <a:lvl4pPr>
              <a:defRPr sz="3528"/>
            </a:lvl4pPr>
            <a:lvl5pPr>
              <a:defRPr sz="3528"/>
            </a:lvl5pPr>
          </a:lstStyle>
          <a:p>
            <a:pPr lvl="0"/>
            <a:r>
              <a:rPr lang="en-US"/>
              <a:t>Click to edit Master text styles</a:t>
            </a:r>
          </a:p>
        </p:txBody>
      </p:sp>
    </p:spTree>
    <p:extLst>
      <p:ext uri="{BB962C8B-B14F-4D97-AF65-F5344CB8AC3E}">
        <p14:creationId xmlns:p14="http://schemas.microsoft.com/office/powerpoint/2010/main" val="1689839878"/>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28"/>
            </a:lvl1pPr>
          </a:lstStyle>
          <a:p>
            <a:r>
              <a:rPr lang="en-US"/>
              <a:t>Click to edit Master title style</a:t>
            </a:r>
          </a:p>
        </p:txBody>
      </p:sp>
      <p:sp>
        <p:nvSpPr>
          <p:cNvPr id="4" name="Content Placeholder 3"/>
          <p:cNvSpPr>
            <a:spLocks noGrp="1"/>
          </p:cNvSpPr>
          <p:nvPr>
            <p:ph sz="quarter" idx="10"/>
          </p:nvPr>
        </p:nvSpPr>
        <p:spPr>
          <a:xfrm>
            <a:off x="269239" y="1663939"/>
            <a:ext cx="3585699" cy="425495"/>
          </a:xfrm>
        </p:spPr>
        <p:txBody>
          <a:bodyPr/>
          <a:lstStyle>
            <a:lvl1pPr marL="0" indent="0">
              <a:buNone/>
              <a:defRPr sz="1765">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2350511316"/>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
            <a:ext cx="12192000" cy="727700"/>
          </a:xfrm>
        </p:spPr>
        <p:txBody>
          <a:bodyPr/>
          <a:lstStyle/>
          <a:p>
            <a:r>
              <a:rPr lang="en-US"/>
              <a:t>Click icon to add picture</a:t>
            </a:r>
          </a:p>
        </p:txBody>
      </p:sp>
      <p:sp>
        <p:nvSpPr>
          <p:cNvPr id="2" name="Title 1"/>
          <p:cNvSpPr>
            <a:spLocks noGrp="1"/>
          </p:cNvSpPr>
          <p:nvPr>
            <p:ph type="title"/>
          </p:nvPr>
        </p:nvSpPr>
        <p:spPr/>
        <p:txBody>
          <a:bodyPr/>
          <a:lstStyle>
            <a:lvl1pPr>
              <a:defRPr sz="4704">
                <a:gradFill>
                  <a:gsLst>
                    <a:gs pos="69027">
                      <a:schemeClr val="tx1"/>
                    </a:gs>
                    <a:gs pos="22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4762138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5840" cy="737413"/>
          </a:xfrm>
        </p:spPr>
        <p:txBody>
          <a:bodyPr/>
          <a:lstStyle>
            <a:lvl1pPr>
              <a:defRPr sz="3528"/>
            </a:lvl1pPr>
          </a:lstStyle>
          <a:p>
            <a:r>
              <a:rPr lang="en-US"/>
              <a:t>Click to edit Master title style</a:t>
            </a:r>
          </a:p>
        </p:txBody>
      </p:sp>
      <p:sp>
        <p:nvSpPr>
          <p:cNvPr id="4" name="Content Placeholder 3"/>
          <p:cNvSpPr>
            <a:spLocks noGrp="1"/>
          </p:cNvSpPr>
          <p:nvPr>
            <p:ph sz="quarter" idx="10"/>
          </p:nvPr>
        </p:nvSpPr>
        <p:spPr>
          <a:xfrm>
            <a:off x="269240" y="2980725"/>
            <a:ext cx="11653523" cy="506972"/>
          </a:xfrm>
        </p:spPr>
        <p:txBody>
          <a:bodyPr/>
          <a:lstStyle>
            <a:lvl1pPr marL="0" indent="0">
              <a:buNone/>
              <a:defRPr sz="2353"/>
            </a:lvl1pPr>
          </a:lstStyle>
          <a:p>
            <a:pPr lvl="0"/>
            <a:r>
              <a:rPr lang="en-US"/>
              <a:t>Click to edit Master text styles</a:t>
            </a:r>
          </a:p>
        </p:txBody>
      </p:sp>
      <p:sp>
        <p:nvSpPr>
          <p:cNvPr id="6" name="Content Placeholder 5"/>
          <p:cNvSpPr>
            <a:spLocks noGrp="1"/>
          </p:cNvSpPr>
          <p:nvPr>
            <p:ph sz="quarter" idx="11"/>
          </p:nvPr>
        </p:nvSpPr>
        <p:spPr>
          <a:xfrm>
            <a:off x="269239"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en-US"/>
              <a:t>Click to edit Master text styles</a:t>
            </a:r>
          </a:p>
        </p:txBody>
      </p:sp>
      <p:sp>
        <p:nvSpPr>
          <p:cNvPr id="7" name="Content Placeholder 5"/>
          <p:cNvSpPr>
            <a:spLocks noGrp="1"/>
          </p:cNvSpPr>
          <p:nvPr>
            <p:ph sz="quarter" idx="12"/>
          </p:nvPr>
        </p:nvSpPr>
        <p:spPr>
          <a:xfrm>
            <a:off x="3256442"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en-US"/>
              <a:t>Click to edit Master text styles</a:t>
            </a:r>
          </a:p>
        </p:txBody>
      </p:sp>
      <p:sp>
        <p:nvSpPr>
          <p:cNvPr id="8" name="Content Placeholder 5"/>
          <p:cNvSpPr>
            <a:spLocks noGrp="1"/>
          </p:cNvSpPr>
          <p:nvPr>
            <p:ph sz="quarter" idx="13"/>
          </p:nvPr>
        </p:nvSpPr>
        <p:spPr>
          <a:xfrm>
            <a:off x="6243644"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en-US"/>
              <a:t>Click to edit Master text styles</a:t>
            </a:r>
          </a:p>
        </p:txBody>
      </p:sp>
      <p:sp>
        <p:nvSpPr>
          <p:cNvPr id="9" name="Content Placeholder 5"/>
          <p:cNvSpPr>
            <a:spLocks noGrp="1"/>
          </p:cNvSpPr>
          <p:nvPr>
            <p:ph sz="quarter" idx="14"/>
          </p:nvPr>
        </p:nvSpPr>
        <p:spPr>
          <a:xfrm>
            <a:off x="9230848" y="3877276"/>
            <a:ext cx="2689274" cy="2689656"/>
          </a:xfrm>
          <a:solidFill>
            <a:schemeClr val="accent1"/>
          </a:solidFill>
        </p:spPr>
        <p:txBody>
          <a:bodyPr lIns="182880" tIns="146304" rIns="182880" bIns="146304">
            <a:noAutofit/>
          </a:bodyPr>
          <a:lstStyle>
            <a:lvl1pPr marL="0" indent="0">
              <a:buNone/>
              <a:defRPr sz="2353">
                <a:gradFill>
                  <a:gsLst>
                    <a:gs pos="2655">
                      <a:schemeClr val="bg1"/>
                    </a:gs>
                    <a:gs pos="29000">
                      <a:schemeClr val="bg1"/>
                    </a:gs>
                  </a:gsLst>
                  <a:lin ang="5400000" scaled="0"/>
                </a:gradFill>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368071959"/>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28"/>
            </a:lvl1pPr>
          </a:lstStyle>
          <a:p>
            <a:r>
              <a:rPr lang="en-US"/>
              <a:t>Click to edit Master title style</a:t>
            </a:r>
          </a:p>
        </p:txBody>
      </p:sp>
      <p:sp>
        <p:nvSpPr>
          <p:cNvPr id="4" name="Content Placeholder 3"/>
          <p:cNvSpPr>
            <a:spLocks noGrp="1"/>
          </p:cNvSpPr>
          <p:nvPr>
            <p:ph sz="quarter" idx="10"/>
          </p:nvPr>
        </p:nvSpPr>
        <p:spPr>
          <a:xfrm>
            <a:off x="269239" y="1663913"/>
            <a:ext cx="5378549" cy="4903020"/>
          </a:xfrm>
          <a:solidFill>
            <a:schemeClr val="accent1">
              <a:alpha val="90000"/>
            </a:schemeClr>
          </a:solidFill>
        </p:spPr>
        <p:txBody>
          <a:bodyPr lIns="182880" tIns="146304" rIns="182880" bIns="146304">
            <a:noAutofit/>
          </a:bodyPr>
          <a:lstStyle>
            <a:lvl1pPr marL="0" indent="0">
              <a:buNone/>
              <a:defRPr sz="2353">
                <a:gradFill>
                  <a:gsLst>
                    <a:gs pos="10619">
                      <a:schemeClr val="bg1"/>
                    </a:gs>
                    <a:gs pos="33000">
                      <a:schemeClr val="bg1"/>
                    </a:gs>
                  </a:gsLst>
                  <a:lin ang="5400000" scaled="0"/>
                </a:gradFill>
              </a:defRPr>
            </a:lvl1pPr>
            <a:lvl2pPr>
              <a:defRPr sz="1961"/>
            </a:lvl2pPr>
            <a:lvl3pPr>
              <a:defRPr sz="1961"/>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3882729913"/>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Tree>
    <p:extLst>
      <p:ext uri="{BB962C8B-B14F-4D97-AF65-F5344CB8AC3E}">
        <p14:creationId xmlns:p14="http://schemas.microsoft.com/office/powerpoint/2010/main" val="1379611462"/>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117730"/>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73132" y="291070"/>
            <a:ext cx="11653523" cy="6125745"/>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68928" y="2081061"/>
            <a:ext cx="11655840" cy="2692769"/>
          </a:xfrm>
        </p:spPr>
        <p:txBody>
          <a:bodyPr/>
          <a:lstStyle>
            <a:lvl1pPr>
              <a:defRPr sz="8626">
                <a:gradFill>
                  <a:gsLst>
                    <a:gs pos="885">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038741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081061"/>
            <a:ext cx="11655840" cy="2692769"/>
          </a:xfrm>
        </p:spPr>
        <p:txBody>
          <a:bodyPr/>
          <a:lstStyle>
            <a:lvl1pPr>
              <a:defRPr sz="8626">
                <a:gradFill>
                  <a:gsLst>
                    <a:gs pos="0">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0227929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070"/>
            <a:ext cx="11655840" cy="1793104"/>
          </a:xfrm>
        </p:spPr>
        <p:txBody>
          <a:bodyPr/>
          <a:lstStyle>
            <a:lvl1pPr>
              <a:defRPr sz="5293">
                <a:gradFill>
                  <a:gsLst>
                    <a:gs pos="885">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499980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C408F-DF0D-4580-9F48-C473147CA8AF}" type="datetimeFigureOut">
              <a:rPr lang="en-US" smtClean="0"/>
              <a:t>5/23/2019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112690726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28" y="2087886"/>
            <a:ext cx="11655840" cy="899665"/>
          </a:xfrm>
        </p:spPr>
        <p:txBody>
          <a:bodyPr/>
          <a:lstStyle>
            <a:lvl1pPr>
              <a:defRPr sz="5881"/>
            </a:lvl1pPr>
          </a:lstStyle>
          <a:p>
            <a:r>
              <a:rPr lang="en-US"/>
              <a:t>Thank you</a:t>
            </a:r>
          </a:p>
        </p:txBody>
      </p:sp>
    </p:spTree>
    <p:extLst>
      <p:ext uri="{BB962C8B-B14F-4D97-AF65-F5344CB8AC3E}">
        <p14:creationId xmlns:p14="http://schemas.microsoft.com/office/powerpoint/2010/main" val="377740522"/>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7"/>
            <a:ext cx="11655078" cy="2263268"/>
          </a:xfrm>
        </p:spPr>
        <p:txBody>
          <a:bodyPr>
            <a:spAutoFit/>
          </a:bodyPr>
          <a:lstStyle>
            <a:lvl1pPr marL="0" indent="0">
              <a:buNone/>
              <a:defRPr/>
            </a:lvl1pPr>
            <a:lvl2pPr marL="224011" indent="0">
              <a:buNone/>
              <a:defRPr/>
            </a:lvl2pPr>
            <a:lvl3pPr marL="448021" indent="0">
              <a:buNone/>
              <a:defRPr/>
            </a:lvl3pPr>
            <a:lvl4pPr marL="672032" indent="0">
              <a:buNone/>
              <a:defRPr/>
            </a:lvl4pPr>
            <a:lvl5pPr marL="896042"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8143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1128" y="252005"/>
            <a:ext cx="10515600" cy="728385"/>
          </a:xfrm>
        </p:spPr>
        <p:txBody>
          <a:bodyPr/>
          <a:lstStyle/>
          <a:p>
            <a:r>
              <a:rPr lang="en-US"/>
              <a:t>Click to edit Master title style</a:t>
            </a:r>
          </a:p>
        </p:txBody>
      </p:sp>
      <p:sp>
        <p:nvSpPr>
          <p:cNvPr id="3" name="Content Placeholder 2"/>
          <p:cNvSpPr>
            <a:spLocks noGrp="1"/>
          </p:cNvSpPr>
          <p:nvPr>
            <p:ph idx="1"/>
          </p:nvPr>
        </p:nvSpPr>
        <p:spPr>
          <a:xfrm>
            <a:off x="461128" y="1112363"/>
            <a:ext cx="10515600" cy="21848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1B485A-E351-9C44-BB86-A4D427C3F1D8}" type="datetimeFigureOut">
              <a:rPr lang="en-US" smtClean="0">
                <a:solidFill>
                  <a:prstClr val="white">
                    <a:tint val="75000"/>
                  </a:prstClr>
                </a:solidFill>
              </a:rPr>
              <a:pPr/>
              <a:t>5/23/2019</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51EEAF25-28F7-184D-8757-5C10630FF37A}"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0460872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5" y="1187646"/>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17427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3_Title/sub-title_purp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0" y="2"/>
            <a:ext cx="12192000" cy="1232898"/>
          </a:xfrm>
        </p:spPr>
        <p:txBody>
          <a:bodyPr lIns="393192" tIns="393192" bIns="91440">
            <a:normAutofit/>
          </a:bodyPr>
          <a:lstStyle>
            <a:lvl1pPr marL="0" indent="0">
              <a:buNone/>
              <a:defRPr sz="4400">
                <a:solidFill>
                  <a:schemeClr val="accent3"/>
                </a:solidFill>
                <a:latin typeface="+mj-lt"/>
              </a:defRPr>
            </a:lvl1pPr>
          </a:lstStyle>
          <a:p>
            <a:pPr lvl="0"/>
            <a:r>
              <a:rPr lang="en-US"/>
              <a:t>Title</a:t>
            </a:r>
          </a:p>
        </p:txBody>
      </p:sp>
      <p:sp>
        <p:nvSpPr>
          <p:cNvPr id="8" name="Text Placeholder 7"/>
          <p:cNvSpPr>
            <a:spLocks noGrp="1"/>
          </p:cNvSpPr>
          <p:nvPr>
            <p:ph type="body" sz="quarter" idx="11" hasCustomPrompt="1"/>
          </p:nvPr>
        </p:nvSpPr>
        <p:spPr>
          <a:xfrm>
            <a:off x="0" y="1243015"/>
            <a:ext cx="12192000" cy="904286"/>
          </a:xfrm>
        </p:spPr>
        <p:txBody>
          <a:bodyPr lIns="393192" bIns="91440">
            <a:normAutofit/>
          </a:bodyPr>
          <a:lstStyle>
            <a:lvl1pPr marL="0" indent="0">
              <a:buNone/>
              <a:defRPr sz="2800">
                <a:solidFill>
                  <a:schemeClr val="tx1"/>
                </a:solidFill>
                <a:latin typeface="+mj-lt"/>
              </a:defRPr>
            </a:lvl1pPr>
            <a:lvl2pPr marL="456444" indent="0">
              <a:buNone/>
              <a:defRPr/>
            </a:lvl2pPr>
          </a:lstStyle>
          <a:p>
            <a:pPr lvl="0"/>
            <a:r>
              <a:rPr lang="en-US"/>
              <a:t>Subtitle</a:t>
            </a:r>
          </a:p>
        </p:txBody>
      </p:sp>
    </p:spTree>
    <p:extLst>
      <p:ext uri="{BB962C8B-B14F-4D97-AF65-F5344CB8AC3E}">
        <p14:creationId xmlns:p14="http://schemas.microsoft.com/office/powerpoint/2010/main" val="203935625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358570" y="1344830"/>
            <a:ext cx="5557834" cy="2003747"/>
          </a:xfrm>
        </p:spPr>
        <p:txBody>
          <a:bodyPr wrap="square">
            <a:spAutoFit/>
          </a:bodyPr>
          <a:lstStyle>
            <a:lvl1pPr marL="0" indent="0">
              <a:spcBef>
                <a:spcPts val="588"/>
              </a:spcBef>
              <a:buClr>
                <a:schemeClr val="tx2"/>
              </a:buClr>
              <a:buFont typeface="Arial" pitchFamily="34" charset="0"/>
              <a:buNone/>
              <a:defRPr sz="2745" spc="-29" baseline="0">
                <a:solidFill>
                  <a:srgbClr val="0072C6"/>
                </a:solidFill>
                <a:latin typeface="+mj-lt"/>
              </a:defRPr>
            </a:lvl1pPr>
            <a:lvl2pPr marL="224011" indent="-224011">
              <a:spcBef>
                <a:spcPts val="588"/>
              </a:spcBef>
              <a:defRPr sz="1961"/>
            </a:lvl2pPr>
            <a:lvl3pPr marL="448021" indent="-224011">
              <a:spcBef>
                <a:spcPts val="588"/>
              </a:spcBef>
              <a:tabLst/>
              <a:defRPr sz="1961"/>
            </a:lvl3pPr>
            <a:lvl4pPr marL="672032" indent="-224011">
              <a:spcBef>
                <a:spcPts val="588"/>
              </a:spcBef>
              <a:defRPr sz="1961"/>
            </a:lvl4pPr>
            <a:lvl5pPr marL="896042" indent="-224011">
              <a:spcBef>
                <a:spcPts val="588"/>
              </a:spcBef>
              <a:tabLst/>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274974" y="1344830"/>
            <a:ext cx="5557834" cy="2003747"/>
          </a:xfrm>
        </p:spPr>
        <p:txBody>
          <a:bodyPr wrap="square">
            <a:spAutoFit/>
          </a:bodyPr>
          <a:lstStyle>
            <a:lvl1pPr marL="0" indent="0">
              <a:spcBef>
                <a:spcPts val="588"/>
              </a:spcBef>
              <a:buClr>
                <a:schemeClr val="tx2"/>
              </a:buClr>
              <a:buFont typeface="Arial" pitchFamily="34" charset="0"/>
              <a:buNone/>
              <a:defRPr sz="2745" spc="-29" baseline="0">
                <a:solidFill>
                  <a:srgbClr val="0072C6"/>
                </a:solidFill>
                <a:latin typeface="+mj-lt"/>
              </a:defRPr>
            </a:lvl1pPr>
            <a:lvl2pPr marL="224011" indent="-224011">
              <a:spcBef>
                <a:spcPts val="588"/>
              </a:spcBef>
              <a:defRPr sz="1961"/>
            </a:lvl2pPr>
            <a:lvl3pPr marL="448021" indent="-224011">
              <a:spcBef>
                <a:spcPts val="588"/>
              </a:spcBef>
              <a:tabLst/>
              <a:defRPr sz="1961"/>
            </a:lvl3pPr>
            <a:lvl4pPr marL="672032" indent="-224011">
              <a:spcBef>
                <a:spcPts val="588"/>
              </a:spcBef>
              <a:defRPr sz="1961"/>
            </a:lvl4pPr>
            <a:lvl5pPr marL="896042" indent="-224011">
              <a:spcBef>
                <a:spcPts val="588"/>
              </a:spcBef>
              <a:tabLst/>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533621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1" hasCustomPrompt="1"/>
          </p:nvPr>
        </p:nvSpPr>
        <p:spPr>
          <a:xfrm>
            <a:off x="3" y="6238876"/>
            <a:ext cx="12192001" cy="619125"/>
          </a:xfrm>
          <a:prstGeom prst="rect">
            <a:avLst/>
          </a:prstGeom>
          <a:solidFill>
            <a:srgbClr val="FFFF99"/>
          </a:solidFill>
        </p:spPr>
        <p:txBody>
          <a:bodyPr wrap="square" lIns="128019" tIns="64010" rIns="128019" bIns="64010" anchor="b" anchorCtr="0">
            <a:noAutofit/>
          </a:bodyPr>
          <a:lstStyle>
            <a:lvl1pPr algn="r">
              <a:buFont typeface="Arial" pitchFamily="34" charset="0"/>
              <a:buNone/>
              <a:defRPr sz="2941" spc="-4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5" name="Text Placeholder 5"/>
          <p:cNvSpPr>
            <a:spLocks noGrp="1"/>
          </p:cNvSpPr>
          <p:nvPr>
            <p:ph type="body" sz="quarter" idx="12" hasCustomPrompt="1"/>
          </p:nvPr>
        </p:nvSpPr>
        <p:spPr>
          <a:xfrm>
            <a:off x="0" y="1"/>
            <a:ext cx="12192000" cy="1232898"/>
          </a:xfrm>
        </p:spPr>
        <p:txBody>
          <a:bodyPr lIns="393192" tIns="393192" bIns="91440">
            <a:normAutofit/>
          </a:bodyPr>
          <a:lstStyle>
            <a:lvl1pPr marL="0" indent="0">
              <a:buNone/>
              <a:defRPr sz="4400">
                <a:solidFill>
                  <a:schemeClr val="tx1"/>
                </a:solidFill>
                <a:latin typeface="+mj-lt"/>
              </a:defRPr>
            </a:lvl1pPr>
          </a:lstStyle>
          <a:p>
            <a:pPr lvl="0"/>
            <a:r>
              <a:rPr lang="en-US"/>
              <a:t>Click to edit Master title style</a:t>
            </a:r>
          </a:p>
        </p:txBody>
      </p:sp>
      <p:sp>
        <p:nvSpPr>
          <p:cNvPr id="7" name="Text Placeholder 6"/>
          <p:cNvSpPr>
            <a:spLocks noGrp="1"/>
          </p:cNvSpPr>
          <p:nvPr>
            <p:ph type="body" sz="quarter" idx="13"/>
          </p:nvPr>
        </p:nvSpPr>
        <p:spPr>
          <a:xfrm>
            <a:off x="389106" y="1233488"/>
            <a:ext cx="11802894" cy="2187843"/>
          </a:xfrm>
        </p:spPr>
        <p:txBody>
          <a:bodyPr/>
          <a:lstStyle>
            <a:lvl1pPr marL="0" indent="0">
              <a:buNone/>
              <a:defRPr/>
            </a:lvl1pPr>
            <a:lvl2pPr marL="457112" indent="0">
              <a:buNone/>
              <a:defRPr/>
            </a:lvl2pPr>
            <a:lvl3pPr marL="914225" indent="0">
              <a:buNone/>
              <a:defRPr/>
            </a:lvl3pPr>
            <a:lvl4pPr marL="1371337" indent="0">
              <a:buNone/>
              <a:defRPr/>
            </a:lvl4pPr>
            <a:lvl5pPr marL="182844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00333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Closing blue">
    <p:bg>
      <p:bgPr>
        <a:solidFill>
          <a:srgbClr val="0278D7"/>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2" y="3204862"/>
            <a:ext cx="2102988" cy="448276"/>
          </a:xfrm>
          <a:prstGeom prst="rect">
            <a:avLst/>
          </a:prstGeom>
        </p:spPr>
      </p:pic>
    </p:spTree>
    <p:extLst>
      <p:ext uri="{BB962C8B-B14F-4D97-AF65-F5344CB8AC3E}">
        <p14:creationId xmlns:p14="http://schemas.microsoft.com/office/powerpoint/2010/main" val="20181607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Closing dark gray">
    <p:bg>
      <p:bgPr>
        <a:solidFill>
          <a:srgbClr val="353535"/>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pic>
        <p:nvPicPr>
          <p:cNvPr id="4" name="Picture 3">
            <a:extLst>
              <a:ext uri="{FF2B5EF4-FFF2-40B4-BE49-F238E27FC236}">
                <a16:creationId xmlns:a16="http://schemas.microsoft.com/office/drawing/2014/main" id="{E0B031D2-4655-4BFE-8E2E-4966C2953EF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2" y="3204862"/>
            <a:ext cx="2102988" cy="448276"/>
          </a:xfrm>
          <a:prstGeom prst="rect">
            <a:avLst/>
          </a:prstGeom>
        </p:spPr>
      </p:pic>
    </p:spTree>
    <p:extLst>
      <p:ext uri="{BB962C8B-B14F-4D97-AF65-F5344CB8AC3E}">
        <p14:creationId xmlns:p14="http://schemas.microsoft.com/office/powerpoint/2010/main" val="31997981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1C408F-DF0D-4580-9F48-C473147CA8AF}"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83459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1C408F-DF0D-4580-9F48-C473147CA8AF}"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C7F138-B6DE-49F8-9AAB-9C26D2D7516F}" type="slidenum">
              <a:rPr lang="en-US" smtClean="0"/>
              <a:t>‹#›</a:t>
            </a:fld>
            <a:endParaRPr lang="en-US"/>
          </a:p>
        </p:txBody>
      </p:sp>
    </p:spTree>
    <p:extLst>
      <p:ext uri="{BB962C8B-B14F-4D97-AF65-F5344CB8AC3E}">
        <p14:creationId xmlns:p14="http://schemas.microsoft.com/office/powerpoint/2010/main" val="3203714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theme" Target="../theme/theme3.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C408F-DF0D-4580-9F48-C473147CA8AF}" type="datetimeFigureOut">
              <a:rPr lang="en-US" smtClean="0"/>
              <a:t>5/23/2019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C7F138-B6DE-49F8-9AAB-9C26D2D7516F}" type="slidenum">
              <a:rPr lang="en-US" smtClean="0"/>
              <a:t>‹#›</a:t>
            </a:fld>
            <a:endParaRPr lang="en-US"/>
          </a:p>
        </p:txBody>
      </p:sp>
    </p:spTree>
    <p:extLst>
      <p:ext uri="{BB962C8B-B14F-4D97-AF65-F5344CB8AC3E}">
        <p14:creationId xmlns:p14="http://schemas.microsoft.com/office/powerpoint/2010/main" val="380553878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lang="en-US"/>
              <a:t>Microsoft Confidential</a:t>
            </a:r>
          </a:p>
        </p:txBody>
      </p:sp>
      <p:sp>
        <p:nvSpPr>
          <p:cNvPr id="6" name="Slide Number Placeholder 4"/>
          <p:cNvSpPr>
            <a:spLocks noGrp="1"/>
          </p:cNvSpPr>
          <p:nvPr>
            <p:ph type="sldNum" sz="quarter" idx="4"/>
          </p:nvPr>
        </p:nvSpPr>
        <p:spPr>
          <a:xfrm>
            <a:off x="11367166" y="6558796"/>
            <a:ext cx="555596" cy="134483"/>
          </a:xfrm>
          <a:prstGeom prst="rect">
            <a:avLst/>
          </a:prstGeom>
        </p:spPr>
        <p:txBody>
          <a:bodyPr vert="horz" lIns="91440" tIns="0" rIns="0" bIns="0" rtlCol="0" anchor="ctr"/>
          <a:lstStyle>
            <a:lvl1pPr algn="r">
              <a:defRPr lang="en-US" sz="882"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grpSp>
        <p:nvGrpSpPr>
          <p:cNvPr id="7" name="Group 6">
            <a:extLst>
              <a:ext uri="{FF2B5EF4-FFF2-40B4-BE49-F238E27FC236}">
                <a16:creationId xmlns:a16="http://schemas.microsoft.com/office/drawing/2014/main" id="{495771A2-A947-4D47-90FE-F5EE53B086C6}"/>
              </a:ext>
            </a:extLst>
          </p:cNvPr>
          <p:cNvGrpSpPr/>
          <p:nvPr userDrawn="1"/>
        </p:nvGrpSpPr>
        <p:grpSpPr>
          <a:xfrm rot="5400000">
            <a:off x="11982174" y="305819"/>
            <a:ext cx="1578999" cy="967361"/>
            <a:chOff x="3180253" y="3669219"/>
            <a:chExt cx="1578999" cy="967361"/>
          </a:xfrm>
        </p:grpSpPr>
        <p:sp>
          <p:nvSpPr>
            <p:cNvPr id="8" name="Rectangle 7">
              <a:extLst>
                <a:ext uri="{FF2B5EF4-FFF2-40B4-BE49-F238E27FC236}">
                  <a16:creationId xmlns:a16="http://schemas.microsoft.com/office/drawing/2014/main" id="{1068CBC6-7E2D-4DB6-BE04-D847B3891E3B}"/>
                </a:ext>
              </a:extLst>
            </p:cNvPr>
            <p:cNvSpPr/>
            <p:nvPr/>
          </p:nvSpPr>
          <p:spPr>
            <a:xfrm>
              <a:off x="3180253" y="4148255"/>
              <a:ext cx="790072" cy="488325"/>
            </a:xfrm>
            <a:prstGeom prst="rect">
              <a:avLst/>
            </a:prstGeom>
            <a:solidFill>
              <a:srgbClr val="000000"/>
            </a:solidFill>
            <a:ln w="3175">
              <a:solidFill>
                <a:schemeClr val="bg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592"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D7E10A53-C1EB-4081-A6EF-CF4DB5E89170}"/>
                </a:ext>
              </a:extLst>
            </p:cNvPr>
            <p:cNvSpPr/>
            <p:nvPr/>
          </p:nvSpPr>
          <p:spPr>
            <a:xfrm>
              <a:off x="3970325" y="3669219"/>
              <a:ext cx="394463" cy="485197"/>
            </a:xfrm>
            <a:prstGeom prst="rect">
              <a:avLst/>
            </a:pr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592"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D38390E-5E65-417C-BA64-6768DC57970F}"/>
                </a:ext>
              </a:extLst>
            </p:cNvPr>
            <p:cNvSpPr/>
            <p:nvPr/>
          </p:nvSpPr>
          <p:spPr>
            <a:xfrm>
              <a:off x="3970325" y="4151383"/>
              <a:ext cx="394463" cy="48519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592"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0FED60C-FD50-4A56-9BEA-251EC1F14361}"/>
                </a:ext>
              </a:extLst>
            </p:cNvPr>
            <p:cNvSpPr/>
            <p:nvPr/>
          </p:nvSpPr>
          <p:spPr>
            <a:xfrm>
              <a:off x="4364789" y="3669219"/>
              <a:ext cx="394463" cy="322454"/>
            </a:xfrm>
            <a:prstGeom prst="rect">
              <a:avLst/>
            </a:prstGeom>
            <a:solidFill>
              <a:srgbClr val="3C3C4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592"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3D474FC-2C15-45F0-8485-A969D5DDD021}"/>
                </a:ext>
              </a:extLst>
            </p:cNvPr>
            <p:cNvSpPr/>
            <p:nvPr/>
          </p:nvSpPr>
          <p:spPr>
            <a:xfrm>
              <a:off x="4364789" y="3991673"/>
              <a:ext cx="394463" cy="322454"/>
            </a:xfrm>
            <a:prstGeom prst="rect">
              <a:avLst/>
            </a:prstGeom>
            <a:solidFill>
              <a:srgbClr val="757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592"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C810B5E9-D6D9-4AF1-A2BC-55765990D56E}"/>
                </a:ext>
              </a:extLst>
            </p:cNvPr>
            <p:cNvSpPr/>
            <p:nvPr/>
          </p:nvSpPr>
          <p:spPr>
            <a:xfrm>
              <a:off x="4364789" y="4314126"/>
              <a:ext cx="394463" cy="322454"/>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592"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C0703E5C-EA56-4097-ADBF-57B2FF0365E3}"/>
                </a:ext>
              </a:extLst>
            </p:cNvPr>
            <p:cNvSpPr/>
            <p:nvPr/>
          </p:nvSpPr>
          <p:spPr>
            <a:xfrm>
              <a:off x="3180253" y="3669219"/>
              <a:ext cx="790072" cy="482164"/>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en-US" sz="2592"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4177654749"/>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 id="2147483754" r:id="rId19"/>
    <p:sldLayoutId id="2147483755" r:id="rId20"/>
    <p:sldLayoutId id="2147483756" r:id="rId21"/>
    <p:sldLayoutId id="2147483757" r:id="rId22"/>
    <p:sldLayoutId id="2147483758" r:id="rId23"/>
    <p:sldLayoutId id="2147483759" r:id="rId24"/>
    <p:sldLayoutId id="2147483760" r:id="rId25"/>
    <p:sldLayoutId id="2147483761" r:id="rId26"/>
    <p:sldLayoutId id="2147483762" r:id="rId27"/>
    <p:sldLayoutId id="2147483763" r:id="rId28"/>
  </p:sldLayoutIdLst>
  <p:transition>
    <p:fade/>
  </p:transition>
  <p:hf sldNum="0" hd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3"/>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192"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lang="en-US"/>
              <a:t>Microsoft Confidential</a:t>
            </a:r>
          </a:p>
        </p:txBody>
      </p:sp>
      <p:sp>
        <p:nvSpPr>
          <p:cNvPr id="6" name="Slide Number Placeholder 4"/>
          <p:cNvSpPr>
            <a:spLocks noGrp="1"/>
          </p:cNvSpPr>
          <p:nvPr>
            <p:ph type="sldNum" sz="quarter" idx="4"/>
          </p:nvPr>
        </p:nvSpPr>
        <p:spPr>
          <a:xfrm>
            <a:off x="11367166" y="6558796"/>
            <a:ext cx="555596" cy="134483"/>
          </a:xfrm>
          <a:prstGeom prst="rect">
            <a:avLst/>
          </a:prstGeom>
        </p:spPr>
        <p:txBody>
          <a:bodyPr vert="horz" lIns="91440" tIns="0" rIns="0" bIns="0" rtlCol="0" anchor="ctr"/>
          <a:lstStyle>
            <a:lvl1pPr algn="r">
              <a:defRPr lang="en-US" sz="882"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spTree>
    <p:extLst>
      <p:ext uri="{BB962C8B-B14F-4D97-AF65-F5344CB8AC3E}">
        <p14:creationId xmlns:p14="http://schemas.microsoft.com/office/powerpoint/2010/main" val="2113016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92" r:id="rId28"/>
    <p:sldLayoutId id="2147483793" r:id="rId29"/>
    <p:sldLayoutId id="2147483794" r:id="rId30"/>
    <p:sldLayoutId id="2147483795" r:id="rId31"/>
    <p:sldLayoutId id="2147483796" r:id="rId32"/>
    <p:sldLayoutId id="2147483797" r:id="rId33"/>
    <p:sldLayoutId id="2147483798" r:id="rId34"/>
    <p:sldLayoutId id="2147483799" r:id="rId35"/>
    <p:sldLayoutId id="2147483800" r:id="rId36"/>
    <p:sldLayoutId id="2147483801" r:id="rId37"/>
    <p:sldLayoutId id="2147483802" r:id="rId38"/>
    <p:sldLayoutId id="2147483803" r:id="rId39"/>
  </p:sldLayoutIdLst>
  <p:transition>
    <p:fade/>
  </p:transition>
  <p:hf sldNum="0" hdr="0" dt="0"/>
  <p:txStyles>
    <p:titleStyle>
      <a:lvl1pPr algn="l" defTabSz="914192"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81.svg"/><Relationship Id="rId3" Type="http://schemas.openxmlformats.org/officeDocument/2006/relationships/image" Target="../media/image18.png"/><Relationship Id="rId7" Type="http://schemas.openxmlformats.org/officeDocument/2006/relationships/image" Target="../media/image75.svg"/><Relationship Id="rId12"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6.xml"/><Relationship Id="rId6" Type="http://schemas.openxmlformats.org/officeDocument/2006/relationships/image" Target="../media/image20.png"/><Relationship Id="rId11" Type="http://schemas.openxmlformats.org/officeDocument/2006/relationships/image" Target="../media/image79.svg"/><Relationship Id="rId5" Type="http://schemas.openxmlformats.org/officeDocument/2006/relationships/image" Target="../media/image19.png"/><Relationship Id="rId10" Type="http://schemas.openxmlformats.org/officeDocument/2006/relationships/image" Target="../media/image22.png"/><Relationship Id="rId4" Type="http://schemas.openxmlformats.org/officeDocument/2006/relationships/image" Target="../media/image72.svg"/><Relationship Id="rId9" Type="http://schemas.openxmlformats.org/officeDocument/2006/relationships/image" Target="../media/image77.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3.xml"/><Relationship Id="rId6" Type="http://schemas.openxmlformats.org/officeDocument/2006/relationships/image" Target="../media/image85.svg"/><Relationship Id="rId5" Type="http://schemas.openxmlformats.org/officeDocument/2006/relationships/image" Target="../media/image25.png"/><Relationship Id="rId4" Type="http://schemas.openxmlformats.org/officeDocument/2006/relationships/image" Target="../media/image83.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6.xml"/><Relationship Id="rId4" Type="http://schemas.openxmlformats.org/officeDocument/2006/relationships/image" Target="../media/image75.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6.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azure/dev-spaces/azure-dev-spaces" TargetMode="External"/><Relationship Id="rId2" Type="http://schemas.openxmlformats.org/officeDocument/2006/relationships/notesSlide" Target="../notesSlides/notesSlide15.xml"/><Relationship Id="rId1" Type="http://schemas.openxmlformats.org/officeDocument/2006/relationships/slideLayout" Target="../slideLayouts/slideLayout6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26" Type="http://schemas.openxmlformats.org/officeDocument/2006/relationships/image" Target="../media/image47.png"/><Relationship Id="rId3" Type="http://schemas.openxmlformats.org/officeDocument/2006/relationships/image" Target="../media/image26.png"/><Relationship Id="rId21" Type="http://schemas.openxmlformats.org/officeDocument/2006/relationships/image" Target="../media/image43.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5" Type="http://schemas.openxmlformats.org/officeDocument/2006/relationships/image" Target="../media/image46.png"/><Relationship Id="rId2" Type="http://schemas.openxmlformats.org/officeDocument/2006/relationships/notesSlide" Target="../notesSlides/notesSlide16.xml"/><Relationship Id="rId16" Type="http://schemas.openxmlformats.org/officeDocument/2006/relationships/image" Target="../media/image38.png"/><Relationship Id="rId20" Type="http://schemas.openxmlformats.org/officeDocument/2006/relationships/image" Target="../media/image42.png"/><Relationship Id="rId29" Type="http://schemas.openxmlformats.org/officeDocument/2006/relationships/image" Target="../media/image50.tiff"/><Relationship Id="rId1" Type="http://schemas.openxmlformats.org/officeDocument/2006/relationships/slideLayout" Target="../slideLayouts/slideLayout55.xml"/><Relationship Id="rId6" Type="http://schemas.microsoft.com/office/2007/relationships/hdphoto" Target="../media/hdphoto1.wdp"/><Relationship Id="rId11" Type="http://schemas.openxmlformats.org/officeDocument/2006/relationships/image" Target="../media/image33.png"/><Relationship Id="rId24" Type="http://schemas.openxmlformats.org/officeDocument/2006/relationships/image" Target="../media/image123.svg"/><Relationship Id="rId32" Type="http://schemas.openxmlformats.org/officeDocument/2006/relationships/image" Target="../media/image53.tiff"/><Relationship Id="rId5" Type="http://schemas.openxmlformats.org/officeDocument/2006/relationships/image" Target="../media/image28.png"/><Relationship Id="rId15" Type="http://schemas.openxmlformats.org/officeDocument/2006/relationships/image" Target="../media/image37.png"/><Relationship Id="rId23" Type="http://schemas.openxmlformats.org/officeDocument/2006/relationships/image" Target="../media/image45.png"/><Relationship Id="rId28" Type="http://schemas.openxmlformats.org/officeDocument/2006/relationships/image" Target="../media/image49.png"/><Relationship Id="rId10" Type="http://schemas.openxmlformats.org/officeDocument/2006/relationships/image" Target="../media/image32.png"/><Relationship Id="rId19" Type="http://schemas.openxmlformats.org/officeDocument/2006/relationships/image" Target="../media/image41.png"/><Relationship Id="rId31" Type="http://schemas.openxmlformats.org/officeDocument/2006/relationships/image" Target="../media/image52.tiff"/><Relationship Id="rId4" Type="http://schemas.openxmlformats.org/officeDocument/2006/relationships/image" Target="../media/image27.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image" Target="../media/image44.png"/><Relationship Id="rId27" Type="http://schemas.openxmlformats.org/officeDocument/2006/relationships/image" Target="../media/image48.png"/><Relationship Id="rId30" Type="http://schemas.openxmlformats.org/officeDocument/2006/relationships/image" Target="../media/image51.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hyperlink" Target="https://azure.microsoft.com/en-us/resources/designing-distributed-systems/" TargetMode="External"/><Relationship Id="rId3" Type="http://schemas.openxmlformats.org/officeDocument/2006/relationships/hyperlink" Target="https://azure.microsoft.com/en-us/search/videos/?q=azure+container+service" TargetMode="External"/><Relationship Id="rId7" Type="http://schemas.openxmlformats.org/officeDocument/2006/relationships/hyperlink" Target="https://azure.microsoft.com/en-us/training/" TargetMode="External"/><Relationship Id="rId12" Type="http://schemas.openxmlformats.org/officeDocument/2006/relationships/hyperlink" Target="https://docs.microsoft.com/en-us/azure/aks/" TargetMode="External"/><Relationship Id="rId2" Type="http://schemas.openxmlformats.org/officeDocument/2006/relationships/notesSlide" Target="../notesSlides/notesSlide18.xml"/><Relationship Id="rId1" Type="http://schemas.openxmlformats.org/officeDocument/2006/relationships/slideLayout" Target="../slideLayouts/slideLayout55.xml"/><Relationship Id="rId6" Type="http://schemas.openxmlformats.org/officeDocument/2006/relationships/image" Target="../media/image55.png"/><Relationship Id="rId11" Type="http://schemas.openxmlformats.org/officeDocument/2006/relationships/hyperlink" Target="https://azure.microsoft.com/en-us/services/kubernetes-service/" TargetMode="External"/><Relationship Id="rId5" Type="http://schemas.openxmlformats.org/officeDocument/2006/relationships/hyperlink" Target="https://azure.microsoft.com/en-us/free/" TargetMode="External"/><Relationship Id="rId15" Type="http://schemas.openxmlformats.org/officeDocument/2006/relationships/hyperlink" Target="https://aka.ms/aks360hol" TargetMode="External"/><Relationship Id="rId10" Type="http://schemas.openxmlformats.org/officeDocument/2006/relationships/image" Target="../media/image57.png"/><Relationship Id="rId4" Type="http://schemas.openxmlformats.org/officeDocument/2006/relationships/image" Target="../media/image54.png"/><Relationship Id="rId9" Type="http://schemas.openxmlformats.org/officeDocument/2006/relationships/hyperlink" Target="https://github.com/Azure/AKS" TargetMode="External"/><Relationship Id="rId14" Type="http://schemas.openxmlformats.org/officeDocument/2006/relationships/hyperlink" Target="https://github.com/brendandburns/designing-distributed-systems-labs"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datadoghq.com/docker-adoption/index.html" TargetMode="External"/><Relationship Id="rId3" Type="http://schemas.openxmlformats.org/officeDocument/2006/relationships/chart" Target="../charts/chart1.xml"/><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69.svg"/><Relationship Id="rId5" Type="http://schemas.openxmlformats.org/officeDocument/2006/relationships/image" Target="../media/image16.png"/><Relationship Id="rId4" Type="http://schemas.openxmlformats.org/officeDocument/2006/relationships/chart" Target="../charts/chart2.xml"/><Relationship Id="rId9" Type="http://schemas.openxmlformats.org/officeDocument/2006/relationships/hyperlink" Target="https://www.cncf.io/blog/2017/12/06/cloud-native-technologies-scaling-production-application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2FB9A2-8A0E-469B-85A3-7A502F40B580}"/>
              </a:ext>
            </a:extLst>
          </p:cNvPr>
          <p:cNvSpPr>
            <a:spLocks noGrp="1"/>
          </p:cNvSpPr>
          <p:nvPr>
            <p:ph type="title"/>
          </p:nvPr>
        </p:nvSpPr>
        <p:spPr>
          <a:xfrm>
            <a:off x="6653600" y="1396289"/>
            <a:ext cx="5006336" cy="1325563"/>
          </a:xfrm>
        </p:spPr>
        <p:txBody>
          <a:bodyPr vert="horz" lIns="91440" tIns="45720" rIns="91440" bIns="45720" rtlCol="0" anchor="ctr">
            <a:noAutofit/>
          </a:bodyPr>
          <a:lstStyle/>
          <a:p>
            <a:r>
              <a:rPr lang="en-US" sz="3200" dirty="0" smtClean="0"/>
              <a:t>AKS: Deploying, Monitoring, and Managing.</a:t>
            </a:r>
            <a:endParaRPr lang="en-US" sz="3200" dirty="0"/>
          </a:p>
        </p:txBody>
      </p:sp>
      <p:sp>
        <p:nvSpPr>
          <p:cNvPr id="10" name="Freeform: Shape 9">
            <a:extLst>
              <a:ext uri="{FF2B5EF4-FFF2-40B4-BE49-F238E27FC236}">
                <a16:creationId xmlns:a16="http://schemas.microsoft.com/office/drawing/2014/main" id="{4F74D28C-3268-4E35-8EE1-D92CB4A85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8D44E42-C462-4105-BC86-FE75B4E3C4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49CCC246-8AE0-4B00-B13C-F8AADBE7B128}"/>
              </a:ext>
            </a:extLst>
          </p:cNvPr>
          <p:cNvSpPr>
            <a:spLocks noGrp="1"/>
          </p:cNvSpPr>
          <p:nvPr>
            <p:ph idx="1"/>
          </p:nvPr>
        </p:nvSpPr>
        <p:spPr>
          <a:xfrm>
            <a:off x="6658044" y="2871982"/>
            <a:ext cx="5006336" cy="3181684"/>
          </a:xfrm>
        </p:spPr>
        <p:txBody>
          <a:bodyPr vert="horz" lIns="91440" tIns="45720" rIns="91440" bIns="45720" rtlCol="0" anchor="t">
            <a:normAutofit/>
          </a:bodyPr>
          <a:lstStyle/>
          <a:p>
            <a:pPr marL="0" indent="0">
              <a:buNone/>
            </a:pPr>
            <a:r>
              <a:rPr lang="en-US" sz="1800" dirty="0" smtClean="0"/>
              <a:t>Kristopher Turner</a:t>
            </a:r>
            <a:endParaRPr lang="en-US" sz="1800" dirty="0"/>
          </a:p>
          <a:p>
            <a:r>
              <a:rPr lang="en-US" sz="1800" dirty="0" smtClean="0"/>
              <a:t>Platform Architect |  NTT Data Services | Cloud and Platform Services</a:t>
            </a:r>
          </a:p>
          <a:p>
            <a:r>
              <a:rPr lang="en-US" sz="1800" dirty="0" smtClean="0"/>
              <a:t>Microsoft MVP</a:t>
            </a:r>
          </a:p>
          <a:p>
            <a:r>
              <a:rPr lang="en-US" sz="1800" dirty="0" smtClean="0"/>
              <a:t>A Husband, A Father of 3 Awesome Boys, A Homesteader, and a </a:t>
            </a:r>
            <a:r>
              <a:rPr lang="en-US" sz="1800" b="1" dirty="0" smtClean="0"/>
              <a:t>Texan</a:t>
            </a:r>
            <a:r>
              <a:rPr lang="en-US" sz="1800" dirty="0" smtClean="0"/>
              <a:t>!</a:t>
            </a:r>
          </a:p>
          <a:p>
            <a:endParaRPr lang="en-US" sz="1800" dirty="0" smtClean="0"/>
          </a:p>
          <a:p>
            <a:pPr marL="0" indent="0">
              <a:buNone/>
            </a:pPr>
            <a:r>
              <a:rPr lang="en-US" sz="1800" dirty="0" smtClean="0"/>
              <a:t>about.me/</a:t>
            </a:r>
            <a:r>
              <a:rPr lang="en-US" sz="1800" dirty="0" err="1" smtClean="0"/>
              <a:t>kristopherjturner</a:t>
            </a:r>
            <a:endParaRPr lang="en-US" sz="1800" dirty="0" smtClean="0"/>
          </a:p>
          <a:p>
            <a:pPr marL="0" indent="0">
              <a:buNone/>
            </a:pPr>
            <a:r>
              <a:rPr lang="en-US" sz="1800" dirty="0" smtClean="0"/>
              <a:t>#</a:t>
            </a:r>
            <a:r>
              <a:rPr lang="en-US" sz="1800" dirty="0" err="1" smtClean="0"/>
              <a:t>CountryCloudBoy</a:t>
            </a:r>
            <a:endParaRPr lang="en-US" sz="1800" dirty="0"/>
          </a:p>
        </p:txBody>
      </p:sp>
      <p:pic>
        <p:nvPicPr>
          <p:cNvPr id="6" name="Picture 2" descr="Related image">
            <a:extLst>
              <a:ext uri="{FF2B5EF4-FFF2-40B4-BE49-F238E27FC236}">
                <a16:creationId xmlns:a16="http://schemas.microsoft.com/office/drawing/2014/main" id="{FF38D54F-85C3-4828-9B2F-77C684D810B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032" y="1396289"/>
            <a:ext cx="2261148" cy="226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999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7E1F11-8760-4B6B-85EC-E5D582526DE0}"/>
              </a:ext>
            </a:extLst>
          </p:cNvPr>
          <p:cNvSpPr>
            <a:spLocks noGrp="1"/>
          </p:cNvSpPr>
          <p:nvPr>
            <p:ph type="body" sz="quarter" idx="10"/>
          </p:nvPr>
        </p:nvSpPr>
        <p:spPr>
          <a:xfrm>
            <a:off x="749925" y="1444270"/>
            <a:ext cx="8412480" cy="276999"/>
          </a:xfrm>
        </p:spPr>
        <p:txBody>
          <a:bodyPr lIns="0"/>
          <a:lstStyle/>
          <a:p>
            <a:r>
              <a:rPr lang="en-US" sz="2000">
                <a:solidFill>
                  <a:srgbClr val="000000"/>
                </a:solidFill>
                <a:latin typeface="Segoe UI" panose="020B0502040204020203" pitchFamily="34" charset="0"/>
                <a:cs typeface="Segoe UI" panose="020B0502040204020203" pitchFamily="34" charset="0"/>
              </a:rPr>
              <a:t>Deploy and manage Kubernetes with ease </a:t>
            </a:r>
          </a:p>
        </p:txBody>
      </p:sp>
      <p:graphicFrame>
        <p:nvGraphicFramePr>
          <p:cNvPr id="7" name="Table 6">
            <a:extLst>
              <a:ext uri="{FF2B5EF4-FFF2-40B4-BE49-F238E27FC236}">
                <a16:creationId xmlns:a16="http://schemas.microsoft.com/office/drawing/2014/main" id="{7C5CEE51-E766-46FD-9652-92401C8AFD2F}"/>
              </a:ext>
            </a:extLst>
          </p:cNvPr>
          <p:cNvGraphicFramePr>
            <a:graphicFrameLocks noGrp="1"/>
          </p:cNvGraphicFramePr>
          <p:nvPr>
            <p:extLst/>
          </p:nvPr>
        </p:nvGraphicFramePr>
        <p:xfrm>
          <a:off x="749925" y="1907830"/>
          <a:ext cx="10692150" cy="3584604"/>
        </p:xfrm>
        <a:graphic>
          <a:graphicData uri="http://schemas.openxmlformats.org/drawingml/2006/table">
            <a:tbl>
              <a:tblPr firstRow="1" bandRow="1">
                <a:tableStyleId>{5C22544A-7EE6-4342-B048-85BDC9FD1C3A}</a:tableStyleId>
              </a:tblPr>
              <a:tblGrid>
                <a:gridCol w="2308006">
                  <a:extLst>
                    <a:ext uri="{9D8B030D-6E8A-4147-A177-3AD203B41FA5}">
                      <a16:colId xmlns:a16="http://schemas.microsoft.com/office/drawing/2014/main" val="1718013709"/>
                    </a:ext>
                  </a:extLst>
                </a:gridCol>
                <a:gridCol w="4192072">
                  <a:extLst>
                    <a:ext uri="{9D8B030D-6E8A-4147-A177-3AD203B41FA5}">
                      <a16:colId xmlns:a16="http://schemas.microsoft.com/office/drawing/2014/main" val="1990358366"/>
                    </a:ext>
                  </a:extLst>
                </a:gridCol>
                <a:gridCol w="4192072">
                  <a:extLst>
                    <a:ext uri="{9D8B030D-6E8A-4147-A177-3AD203B41FA5}">
                      <a16:colId xmlns:a16="http://schemas.microsoft.com/office/drawing/2014/main" val="1769369918"/>
                    </a:ext>
                  </a:extLst>
                </a:gridCol>
              </a:tblGrid>
              <a:tr h="448212">
                <a:tc>
                  <a:txBody>
                    <a:bodyPr/>
                    <a:lstStyle/>
                    <a:p>
                      <a:pPr marL="365760" marR="0" lvl="0" indent="0" algn="l" defTabSz="914367" rtl="0" eaLnBrk="1" fontAlgn="auto" latinLnBrk="0" hangingPunct="1">
                        <a:lnSpc>
                          <a:spcPct val="100000"/>
                        </a:lnSpc>
                        <a:spcBef>
                          <a:spcPts val="0"/>
                        </a:spcBef>
                        <a:spcAft>
                          <a:spcPts val="0"/>
                        </a:spcAft>
                        <a:buClrTx/>
                        <a:buSzTx/>
                        <a:buFontTx/>
                        <a:buNone/>
                        <a:tabLst/>
                        <a:defRPr/>
                      </a:pPr>
                      <a:r>
                        <a:rPr lang="en-US" sz="1600" b="0" kern="1200">
                          <a:solidFill>
                            <a:schemeClr val="bg1"/>
                          </a:solidFill>
                          <a:latin typeface="+mn-lt"/>
                          <a:ea typeface="+mn-ea"/>
                          <a:cs typeface="+mn-cs"/>
                        </a:rPr>
                        <a:t>Task</a:t>
                      </a:r>
                    </a:p>
                  </a:txBody>
                  <a:tcPr marL="91427" marR="91427" marT="45713" marB="45713" anchor="ctr">
                    <a:lnL w="12700" cmpd="sng">
                      <a:noFill/>
                    </a:lnL>
                    <a:lnR w="381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4"/>
                    </a:solidFill>
                  </a:tcPr>
                </a:tc>
                <a:tc>
                  <a:txBody>
                    <a:bodyPr/>
                    <a:lstStyle/>
                    <a:p>
                      <a:pPr marL="365760" algn="l"/>
                      <a:r>
                        <a:rPr lang="en-US" sz="1600" b="0">
                          <a:solidFill>
                            <a:schemeClr val="bg1"/>
                          </a:solidFill>
                        </a:rPr>
                        <a:t>The old way</a:t>
                      </a:r>
                    </a:p>
                  </a:txBody>
                  <a:tcPr marL="91427" marR="91427" marT="45713" marB="4571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4"/>
                    </a:solidFill>
                  </a:tcPr>
                </a:tc>
                <a:tc>
                  <a:txBody>
                    <a:bodyPr/>
                    <a:lstStyle/>
                    <a:p>
                      <a:pPr marL="365760" algn="l"/>
                      <a:r>
                        <a:rPr lang="en-US" sz="1600" b="0">
                          <a:solidFill>
                            <a:schemeClr val="bg1"/>
                          </a:solidFill>
                        </a:rPr>
                        <a:t>With Azure</a:t>
                      </a:r>
                    </a:p>
                  </a:txBody>
                  <a:tcPr marL="91427" marR="91427" marT="45713" marB="45713" anchor="ctr">
                    <a:lnL w="38100" cap="flat" cmpd="sng" algn="ctr">
                      <a:solidFill>
                        <a:schemeClr val="bg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2471007751"/>
                  </a:ext>
                </a:extLst>
              </a:tr>
              <a:tr h="1097280">
                <a:tc>
                  <a:txBody>
                    <a:bodyPr/>
                    <a:lstStyle/>
                    <a:p>
                      <a:pPr marL="0">
                        <a:lnSpc>
                          <a:spcPct val="110000"/>
                        </a:lnSpc>
                        <a:spcAft>
                          <a:spcPts val="300"/>
                        </a:spcAft>
                      </a:pPr>
                      <a:r>
                        <a:rPr lang="en-US" sz="1200">
                          <a:solidFill>
                            <a:srgbClr val="000000"/>
                          </a:solidFill>
                          <a:latin typeface="Segoe UI" panose="020B0502040204020203" pitchFamily="34" charset="0"/>
                          <a:cs typeface="Segoe UI" panose="020B0502040204020203" pitchFamily="34" charset="0"/>
                        </a:rPr>
                        <a:t>Create a cluster</a:t>
                      </a:r>
                    </a:p>
                  </a:txBody>
                  <a:tcPr marL="134464" marR="134464" marT="91440" marB="274320">
                    <a:lnL w="12700" cmpd="sng">
                      <a:noFill/>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8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a:lnSpc>
                          <a:spcPct val="110000"/>
                        </a:lnSpc>
                        <a:spcAft>
                          <a:spcPts val="300"/>
                        </a:spcAft>
                      </a:pPr>
                      <a:r>
                        <a:rPr lang="en-US" sz="1200">
                          <a:solidFill>
                            <a:srgbClr val="000000"/>
                          </a:solidFill>
                          <a:latin typeface="Segoe UI" panose="020B0502040204020203" pitchFamily="34" charset="0"/>
                          <a:cs typeface="Segoe UI" panose="020B0502040204020203" pitchFamily="34" charset="0"/>
                        </a:rPr>
                        <a:t>Provision network and VMs</a:t>
                      </a:r>
                    </a:p>
                    <a:p>
                      <a:pPr marL="0" algn="l">
                        <a:lnSpc>
                          <a:spcPct val="110000"/>
                        </a:lnSpc>
                        <a:spcAft>
                          <a:spcPts val="300"/>
                        </a:spcAft>
                      </a:pPr>
                      <a:r>
                        <a:rPr lang="en-US" sz="1200">
                          <a:solidFill>
                            <a:srgbClr val="000000"/>
                          </a:solidFill>
                          <a:latin typeface="Segoe UI" panose="020B0502040204020203" pitchFamily="34" charset="0"/>
                          <a:cs typeface="Segoe UI" panose="020B0502040204020203" pitchFamily="34" charset="0"/>
                        </a:rPr>
                        <a:t>Install dozens of system components including etcd</a:t>
                      </a:r>
                    </a:p>
                    <a:p>
                      <a:pPr marL="0" algn="l">
                        <a:lnSpc>
                          <a:spcPct val="110000"/>
                        </a:lnSpc>
                        <a:spcAft>
                          <a:spcPts val="300"/>
                        </a:spcAft>
                      </a:pPr>
                      <a:r>
                        <a:rPr lang="en-US" sz="1200">
                          <a:solidFill>
                            <a:srgbClr val="000000"/>
                          </a:solidFill>
                          <a:latin typeface="Segoe UI" panose="020B0502040204020203" pitchFamily="34" charset="0"/>
                          <a:cs typeface="Segoe UI" panose="020B0502040204020203" pitchFamily="34" charset="0"/>
                        </a:rPr>
                        <a:t>Create and install certificates</a:t>
                      </a:r>
                    </a:p>
                    <a:p>
                      <a:pPr marL="0" algn="l">
                        <a:lnSpc>
                          <a:spcPct val="110000"/>
                        </a:lnSpc>
                        <a:spcAft>
                          <a:spcPts val="300"/>
                        </a:spcAft>
                      </a:pPr>
                      <a:r>
                        <a:rPr lang="en-US" sz="1200">
                          <a:solidFill>
                            <a:srgbClr val="000000"/>
                          </a:solidFill>
                          <a:latin typeface="Segoe UI" panose="020B0502040204020203" pitchFamily="34" charset="0"/>
                          <a:cs typeface="Segoe UI" panose="020B0502040204020203" pitchFamily="34" charset="0"/>
                        </a:rPr>
                        <a:t>Register agent nodes with control plane</a:t>
                      </a:r>
                    </a:p>
                  </a:txBody>
                  <a:tcPr marL="134464" marR="134464" marT="91440" marB="2743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8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a:lnSpc>
                          <a:spcPct val="110000"/>
                        </a:lnSpc>
                        <a:spcAft>
                          <a:spcPts val="300"/>
                        </a:spcAft>
                      </a:pPr>
                      <a:r>
                        <a:rPr lang="en-US" sz="1200" kern="1200" err="1">
                          <a:solidFill>
                            <a:srgbClr val="0078D4"/>
                          </a:solidFill>
                          <a:latin typeface="Segoe UI" panose="020B0502040204020203" pitchFamily="34" charset="0"/>
                          <a:ea typeface="+mn-ea"/>
                          <a:cs typeface="Segoe UI" panose="020B0502040204020203" pitchFamily="34" charset="0"/>
                        </a:rPr>
                        <a:t>az</a:t>
                      </a:r>
                      <a:r>
                        <a:rPr lang="en-US" sz="1200" kern="1200">
                          <a:solidFill>
                            <a:srgbClr val="0078D4"/>
                          </a:solidFill>
                          <a:latin typeface="Segoe UI" panose="020B0502040204020203" pitchFamily="34" charset="0"/>
                          <a:ea typeface="+mn-ea"/>
                          <a:cs typeface="Segoe UI" panose="020B0502040204020203" pitchFamily="34" charset="0"/>
                        </a:rPr>
                        <a:t> </a:t>
                      </a:r>
                      <a:r>
                        <a:rPr lang="en-US" sz="1200" kern="1200" err="1">
                          <a:solidFill>
                            <a:srgbClr val="0078D4"/>
                          </a:solidFill>
                          <a:latin typeface="Segoe UI" panose="020B0502040204020203" pitchFamily="34" charset="0"/>
                          <a:ea typeface="+mn-ea"/>
                          <a:cs typeface="Segoe UI" panose="020B0502040204020203" pitchFamily="34" charset="0"/>
                        </a:rPr>
                        <a:t>aks</a:t>
                      </a:r>
                      <a:r>
                        <a:rPr lang="en-US" sz="1200" kern="1200">
                          <a:solidFill>
                            <a:srgbClr val="0078D4"/>
                          </a:solidFill>
                          <a:latin typeface="Segoe UI" panose="020B0502040204020203" pitchFamily="34" charset="0"/>
                          <a:ea typeface="+mn-ea"/>
                          <a:cs typeface="Segoe UI" panose="020B0502040204020203" pitchFamily="34" charset="0"/>
                        </a:rPr>
                        <a:t> create</a:t>
                      </a:r>
                    </a:p>
                  </a:txBody>
                  <a:tcPr marL="134464" marR="134464" marT="91440" marB="274320">
                    <a:lnL w="38100"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rgbClr val="0078D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1490433"/>
                  </a:ext>
                </a:extLst>
              </a:tr>
              <a:tr h="548640">
                <a:tc>
                  <a:txBody>
                    <a:bodyPr/>
                    <a:lstStyle/>
                    <a:p>
                      <a:pPr marL="0">
                        <a:lnSpc>
                          <a:spcPct val="110000"/>
                        </a:lnSpc>
                        <a:spcAft>
                          <a:spcPts val="300"/>
                        </a:spcAft>
                      </a:pPr>
                      <a:r>
                        <a:rPr lang="en-US" sz="1200">
                          <a:solidFill>
                            <a:srgbClr val="000000"/>
                          </a:solidFill>
                          <a:latin typeface="Segoe UI" panose="020B0502040204020203" pitchFamily="34" charset="0"/>
                          <a:cs typeface="Segoe UI" panose="020B0502040204020203" pitchFamily="34" charset="0"/>
                        </a:rPr>
                        <a:t>Upgrade a cluster</a:t>
                      </a:r>
                    </a:p>
                  </a:txBody>
                  <a:tcPr marL="134464" marR="134464" marT="91440" marB="274320">
                    <a:lnL w="12700" cmpd="sng">
                      <a:noFill/>
                    </a:lnL>
                    <a:lnR w="38100" cap="flat" cmpd="sng" algn="ctr">
                      <a:solidFill>
                        <a:schemeClr val="bg1"/>
                      </a:solidFill>
                      <a:prstDash val="solid"/>
                      <a:round/>
                      <a:headEnd type="none" w="med" len="med"/>
                      <a:tailEnd type="none" w="med" len="med"/>
                    </a:lnR>
                    <a:lnT w="12700" cap="flat" cmpd="sng" algn="ctr">
                      <a:solidFill>
                        <a:srgbClr val="0078D4"/>
                      </a:solidFill>
                      <a:prstDash val="solid"/>
                      <a:round/>
                      <a:headEnd type="none" w="med" len="med"/>
                      <a:tailEnd type="none" w="med" len="med"/>
                    </a:lnT>
                    <a:lnB w="12700" cap="flat" cmpd="sng" algn="ctr">
                      <a:solidFill>
                        <a:srgbClr val="0078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a:lnSpc>
                          <a:spcPct val="110000"/>
                        </a:lnSpc>
                        <a:spcAft>
                          <a:spcPts val="300"/>
                        </a:spcAft>
                      </a:pPr>
                      <a:r>
                        <a:rPr lang="en-US" sz="1200">
                          <a:solidFill>
                            <a:srgbClr val="000000"/>
                          </a:solidFill>
                          <a:latin typeface="Segoe UI" panose="020B0502040204020203" pitchFamily="34" charset="0"/>
                          <a:cs typeface="Segoe UI" panose="020B0502040204020203" pitchFamily="34" charset="0"/>
                        </a:rPr>
                        <a:t>Upgrade your master nodes</a:t>
                      </a:r>
                    </a:p>
                    <a:p>
                      <a:pPr marL="0" algn="l">
                        <a:lnSpc>
                          <a:spcPct val="110000"/>
                        </a:lnSpc>
                        <a:spcAft>
                          <a:spcPts val="300"/>
                        </a:spcAft>
                      </a:pPr>
                      <a:r>
                        <a:rPr lang="en-US" sz="1200">
                          <a:solidFill>
                            <a:srgbClr val="000000"/>
                          </a:solidFill>
                          <a:latin typeface="Segoe UI" panose="020B0502040204020203" pitchFamily="34" charset="0"/>
                          <a:cs typeface="Segoe UI" panose="020B0502040204020203" pitchFamily="34" charset="0"/>
                        </a:rPr>
                        <a:t>Cordon/drain and upgrade worker nodes individually</a:t>
                      </a:r>
                    </a:p>
                  </a:txBody>
                  <a:tcPr marL="134464" marR="134464" marT="91440" marB="2743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rgbClr val="0078D4"/>
                      </a:solidFill>
                      <a:prstDash val="solid"/>
                      <a:round/>
                      <a:headEnd type="none" w="med" len="med"/>
                      <a:tailEnd type="none" w="med" len="med"/>
                    </a:lnT>
                    <a:lnB w="12700" cap="flat" cmpd="sng" algn="ctr">
                      <a:solidFill>
                        <a:srgbClr val="0078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10000"/>
                        </a:lnSpc>
                        <a:spcBef>
                          <a:spcPts val="0"/>
                        </a:spcBef>
                        <a:spcAft>
                          <a:spcPts val="300"/>
                        </a:spcAft>
                        <a:buClrTx/>
                        <a:buSzTx/>
                        <a:buFontTx/>
                        <a:buNone/>
                        <a:tabLst/>
                        <a:defRPr/>
                      </a:pPr>
                      <a:r>
                        <a:rPr lang="en-US" sz="1200" kern="1200" err="1">
                          <a:solidFill>
                            <a:srgbClr val="0078D4"/>
                          </a:solidFill>
                          <a:latin typeface="Segoe UI" panose="020B0502040204020203" pitchFamily="34" charset="0"/>
                          <a:ea typeface="+mn-ea"/>
                          <a:cs typeface="Segoe UI" panose="020B0502040204020203" pitchFamily="34" charset="0"/>
                        </a:rPr>
                        <a:t>az</a:t>
                      </a:r>
                      <a:r>
                        <a:rPr lang="en-US" sz="1200" kern="1200">
                          <a:solidFill>
                            <a:srgbClr val="0078D4"/>
                          </a:solidFill>
                          <a:latin typeface="Segoe UI" panose="020B0502040204020203" pitchFamily="34" charset="0"/>
                          <a:ea typeface="+mn-ea"/>
                          <a:cs typeface="Segoe UI" panose="020B0502040204020203" pitchFamily="34" charset="0"/>
                        </a:rPr>
                        <a:t> </a:t>
                      </a:r>
                      <a:r>
                        <a:rPr lang="en-US" sz="1200" kern="1200" err="1">
                          <a:solidFill>
                            <a:srgbClr val="0078D4"/>
                          </a:solidFill>
                          <a:latin typeface="Segoe UI" panose="020B0502040204020203" pitchFamily="34" charset="0"/>
                          <a:ea typeface="+mn-ea"/>
                          <a:cs typeface="Segoe UI" panose="020B0502040204020203" pitchFamily="34" charset="0"/>
                        </a:rPr>
                        <a:t>aks</a:t>
                      </a:r>
                      <a:r>
                        <a:rPr lang="en-US" sz="1200" kern="1200">
                          <a:solidFill>
                            <a:srgbClr val="0078D4"/>
                          </a:solidFill>
                          <a:latin typeface="Segoe UI" panose="020B0502040204020203" pitchFamily="34" charset="0"/>
                          <a:ea typeface="+mn-ea"/>
                          <a:cs typeface="Segoe UI" panose="020B0502040204020203" pitchFamily="34" charset="0"/>
                        </a:rPr>
                        <a:t> upgrade</a:t>
                      </a:r>
                    </a:p>
                  </a:txBody>
                  <a:tcPr marL="134464" marR="134464" marT="91440" marB="274320">
                    <a:lnL w="38100" cap="flat" cmpd="sng" algn="ctr">
                      <a:solidFill>
                        <a:schemeClr val="bg1"/>
                      </a:solidFill>
                      <a:prstDash val="solid"/>
                      <a:round/>
                      <a:headEnd type="none" w="med" len="med"/>
                      <a:tailEnd type="none" w="med" len="med"/>
                    </a:lnL>
                    <a:lnR w="12700" cmpd="sng">
                      <a:noFill/>
                    </a:lnR>
                    <a:lnT w="12700" cap="flat" cmpd="sng" algn="ctr">
                      <a:solidFill>
                        <a:srgbClr val="0078D4"/>
                      </a:solidFill>
                      <a:prstDash val="solid"/>
                      <a:round/>
                      <a:headEnd type="none" w="med" len="med"/>
                      <a:tailEnd type="none" w="med" len="med"/>
                    </a:lnT>
                    <a:lnB w="12700" cap="flat" cmpd="sng" algn="ctr">
                      <a:solidFill>
                        <a:srgbClr val="0078D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9738365"/>
                  </a:ext>
                </a:extLst>
              </a:tr>
              <a:tr h="822960">
                <a:tc>
                  <a:txBody>
                    <a:bodyPr/>
                    <a:lstStyle/>
                    <a:p>
                      <a:pPr marL="0">
                        <a:lnSpc>
                          <a:spcPct val="110000"/>
                        </a:lnSpc>
                        <a:spcAft>
                          <a:spcPts val="300"/>
                        </a:spcAft>
                      </a:pPr>
                      <a:r>
                        <a:rPr lang="en-US" sz="1200">
                          <a:solidFill>
                            <a:srgbClr val="000000"/>
                          </a:solidFill>
                          <a:latin typeface="Segoe UI" panose="020B0502040204020203" pitchFamily="34" charset="0"/>
                          <a:cs typeface="Segoe UI" panose="020B0502040204020203" pitchFamily="34" charset="0"/>
                        </a:rPr>
                        <a:t>Scale a cluster</a:t>
                      </a:r>
                    </a:p>
                  </a:txBody>
                  <a:tcPr marL="134464" marR="134464" marT="91440" marB="274320">
                    <a:lnL w="12700" cmpd="sng">
                      <a:noFill/>
                    </a:lnL>
                    <a:lnR w="38100" cap="flat" cmpd="sng" algn="ctr">
                      <a:solidFill>
                        <a:schemeClr val="bg1"/>
                      </a:solidFill>
                      <a:prstDash val="solid"/>
                      <a:round/>
                      <a:headEnd type="none" w="med" len="med"/>
                      <a:tailEnd type="none" w="med" len="med"/>
                    </a:lnR>
                    <a:lnT w="12700" cap="flat" cmpd="sng" algn="ctr">
                      <a:solidFill>
                        <a:srgbClr val="0078D4"/>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a:lnSpc>
                          <a:spcPct val="110000"/>
                        </a:lnSpc>
                        <a:spcAft>
                          <a:spcPts val="300"/>
                        </a:spcAft>
                      </a:pPr>
                      <a:r>
                        <a:rPr lang="en-US" sz="1200">
                          <a:solidFill>
                            <a:srgbClr val="000000"/>
                          </a:solidFill>
                          <a:latin typeface="Segoe UI" panose="020B0502040204020203" pitchFamily="34" charset="0"/>
                          <a:cs typeface="Segoe UI" panose="020B0502040204020203" pitchFamily="34" charset="0"/>
                        </a:rPr>
                        <a:t>Provision new VMs</a:t>
                      </a:r>
                    </a:p>
                    <a:p>
                      <a:pPr marL="0" algn="l">
                        <a:lnSpc>
                          <a:spcPct val="110000"/>
                        </a:lnSpc>
                        <a:spcAft>
                          <a:spcPts val="300"/>
                        </a:spcAft>
                      </a:pPr>
                      <a:r>
                        <a:rPr lang="en-US" sz="1200">
                          <a:solidFill>
                            <a:srgbClr val="000000"/>
                          </a:solidFill>
                          <a:latin typeface="Segoe UI" panose="020B0502040204020203" pitchFamily="34" charset="0"/>
                          <a:cs typeface="Segoe UI" panose="020B0502040204020203" pitchFamily="34" charset="0"/>
                        </a:rPr>
                        <a:t>Install system components</a:t>
                      </a:r>
                    </a:p>
                    <a:p>
                      <a:pPr marL="0" algn="l">
                        <a:lnSpc>
                          <a:spcPct val="110000"/>
                        </a:lnSpc>
                        <a:spcAft>
                          <a:spcPts val="300"/>
                        </a:spcAft>
                      </a:pPr>
                      <a:r>
                        <a:rPr lang="en-US" sz="1200">
                          <a:solidFill>
                            <a:srgbClr val="000000"/>
                          </a:solidFill>
                          <a:latin typeface="Segoe UI" panose="020B0502040204020203" pitchFamily="34" charset="0"/>
                          <a:cs typeface="Segoe UI" panose="020B0502040204020203" pitchFamily="34" charset="0"/>
                        </a:rPr>
                        <a:t>Register nodes with API server</a:t>
                      </a:r>
                    </a:p>
                  </a:txBody>
                  <a:tcPr marL="134464" marR="134464" marT="91440" marB="2743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rgbClr val="0078D4"/>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10000"/>
                        </a:lnSpc>
                        <a:spcBef>
                          <a:spcPts val="0"/>
                        </a:spcBef>
                        <a:spcAft>
                          <a:spcPts val="300"/>
                        </a:spcAft>
                        <a:buClrTx/>
                        <a:buSzTx/>
                        <a:buFontTx/>
                        <a:buNone/>
                        <a:tabLst/>
                        <a:defRPr/>
                      </a:pPr>
                      <a:r>
                        <a:rPr lang="en-US" sz="1200" kern="1200" err="1">
                          <a:solidFill>
                            <a:srgbClr val="0078D4"/>
                          </a:solidFill>
                          <a:latin typeface="Segoe UI" panose="020B0502040204020203" pitchFamily="34" charset="0"/>
                          <a:ea typeface="+mn-ea"/>
                          <a:cs typeface="Segoe UI" panose="020B0502040204020203" pitchFamily="34" charset="0"/>
                        </a:rPr>
                        <a:t>az</a:t>
                      </a:r>
                      <a:r>
                        <a:rPr lang="en-US" sz="1200" kern="1200">
                          <a:solidFill>
                            <a:srgbClr val="0078D4"/>
                          </a:solidFill>
                          <a:latin typeface="Segoe UI" panose="020B0502040204020203" pitchFamily="34" charset="0"/>
                          <a:ea typeface="+mn-ea"/>
                          <a:cs typeface="Segoe UI" panose="020B0502040204020203" pitchFamily="34" charset="0"/>
                        </a:rPr>
                        <a:t> </a:t>
                      </a:r>
                      <a:r>
                        <a:rPr lang="en-US" sz="1200" kern="1200" err="1">
                          <a:solidFill>
                            <a:srgbClr val="0078D4"/>
                          </a:solidFill>
                          <a:latin typeface="Segoe UI" panose="020B0502040204020203" pitchFamily="34" charset="0"/>
                          <a:ea typeface="+mn-ea"/>
                          <a:cs typeface="Segoe UI" panose="020B0502040204020203" pitchFamily="34" charset="0"/>
                        </a:rPr>
                        <a:t>aks</a:t>
                      </a:r>
                      <a:r>
                        <a:rPr lang="en-US" sz="1200" kern="1200">
                          <a:solidFill>
                            <a:srgbClr val="0078D4"/>
                          </a:solidFill>
                          <a:latin typeface="Segoe UI" panose="020B0502040204020203" pitchFamily="34" charset="0"/>
                          <a:ea typeface="+mn-ea"/>
                          <a:cs typeface="Segoe UI" panose="020B0502040204020203" pitchFamily="34" charset="0"/>
                        </a:rPr>
                        <a:t> scale</a:t>
                      </a:r>
                    </a:p>
                  </a:txBody>
                  <a:tcPr marL="134464" marR="134464" marT="91440" marB="274320">
                    <a:lnL w="38100" cap="flat" cmpd="sng" algn="ctr">
                      <a:solidFill>
                        <a:schemeClr val="bg1"/>
                      </a:solidFill>
                      <a:prstDash val="solid"/>
                      <a:round/>
                      <a:headEnd type="none" w="med" len="med"/>
                      <a:tailEnd type="none" w="med" len="med"/>
                    </a:lnL>
                    <a:lnR w="12700" cmpd="sng">
                      <a:noFill/>
                    </a:lnR>
                    <a:lnT w="12700" cap="flat" cmpd="sng" algn="ctr">
                      <a:solidFill>
                        <a:srgbClr val="0078D4"/>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4487615"/>
                  </a:ext>
                </a:extLst>
              </a:tr>
            </a:tbl>
          </a:graphicData>
        </a:graphic>
      </p:graphicFrame>
      <p:sp>
        <p:nvSpPr>
          <p:cNvPr id="21" name="Title 16">
            <a:extLst>
              <a:ext uri="{FF2B5EF4-FFF2-40B4-BE49-F238E27FC236}">
                <a16:creationId xmlns:a16="http://schemas.microsoft.com/office/drawing/2014/main" id="{9606E76A-19C6-433C-ABC6-AA152627EB1A}"/>
              </a:ext>
            </a:extLst>
          </p:cNvPr>
          <p:cNvSpPr txBox="1">
            <a:spLocks/>
          </p:cNvSpPr>
          <p:nvPr/>
        </p:nvSpPr>
        <p:spPr>
          <a:xfrm>
            <a:off x="588262" y="217501"/>
            <a:ext cx="11370655"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000000"/>
                </a:solidFill>
                <a:effectLst/>
                <a:uLnTx/>
                <a:uFillTx/>
                <a:latin typeface="Segoe UI Light" panose="020B0502040204020203" pitchFamily="34" charset="0"/>
                <a:ea typeface="+mn-ea"/>
                <a:cs typeface="Segoe UI Light" panose="020B0502040204020203" pitchFamily="34" charset="0"/>
              </a:rPr>
              <a:t>Azure makes Kubernetes easy</a:t>
            </a:r>
          </a:p>
        </p:txBody>
      </p:sp>
      <p:grpSp>
        <p:nvGrpSpPr>
          <p:cNvPr id="24" name="Group 9">
            <a:extLst>
              <a:ext uri="{FF2B5EF4-FFF2-40B4-BE49-F238E27FC236}">
                <a16:creationId xmlns:a16="http://schemas.microsoft.com/office/drawing/2014/main" id="{09F987DD-4190-4799-A3C3-C4BCBA01713E}"/>
              </a:ext>
            </a:extLst>
          </p:cNvPr>
          <p:cNvGrpSpPr>
            <a:grpSpLocks noChangeAspect="1"/>
          </p:cNvGrpSpPr>
          <p:nvPr/>
        </p:nvGrpSpPr>
        <p:grpSpPr bwMode="auto">
          <a:xfrm>
            <a:off x="895818" y="2023486"/>
            <a:ext cx="194449" cy="225680"/>
            <a:chOff x="-395" y="771"/>
            <a:chExt cx="193" cy="224"/>
          </a:xfrm>
        </p:grpSpPr>
        <p:sp>
          <p:nvSpPr>
            <p:cNvPr id="25" name="Freeform 10">
              <a:extLst>
                <a:ext uri="{FF2B5EF4-FFF2-40B4-BE49-F238E27FC236}">
                  <a16:creationId xmlns:a16="http://schemas.microsoft.com/office/drawing/2014/main" id="{1C77D49A-A27C-457A-8EFB-81BAB06AF507}"/>
                </a:ext>
              </a:extLst>
            </p:cNvPr>
            <p:cNvSpPr>
              <a:spLocks/>
            </p:cNvSpPr>
            <p:nvPr/>
          </p:nvSpPr>
          <p:spPr bwMode="auto">
            <a:xfrm>
              <a:off x="-395" y="963"/>
              <a:ext cx="193" cy="32"/>
            </a:xfrm>
            <a:custGeom>
              <a:avLst/>
              <a:gdLst>
                <a:gd name="T0" fmla="*/ 0 w 91"/>
                <a:gd name="T1" fmla="*/ 0 h 15"/>
                <a:gd name="T2" fmla="*/ 16 w 91"/>
                <a:gd name="T3" fmla="*/ 15 h 15"/>
                <a:gd name="T4" fmla="*/ 31 w 91"/>
                <a:gd name="T5" fmla="*/ 0 h 15"/>
                <a:gd name="T6" fmla="*/ 91 w 91"/>
                <a:gd name="T7" fmla="*/ 0 h 15"/>
                <a:gd name="T8" fmla="*/ 75 w 91"/>
                <a:gd name="T9" fmla="*/ 15 h 15"/>
                <a:gd name="T10" fmla="*/ 16 w 91"/>
                <a:gd name="T11" fmla="*/ 15 h 15"/>
              </a:gdLst>
              <a:ahLst/>
              <a:cxnLst>
                <a:cxn ang="0">
                  <a:pos x="T0" y="T1"/>
                </a:cxn>
                <a:cxn ang="0">
                  <a:pos x="T2" y="T3"/>
                </a:cxn>
                <a:cxn ang="0">
                  <a:pos x="T4" y="T5"/>
                </a:cxn>
                <a:cxn ang="0">
                  <a:pos x="T6" y="T7"/>
                </a:cxn>
                <a:cxn ang="0">
                  <a:pos x="T8" y="T9"/>
                </a:cxn>
                <a:cxn ang="0">
                  <a:pos x="T10" y="T11"/>
                </a:cxn>
              </a:cxnLst>
              <a:rect l="0" t="0" r="r" b="b"/>
              <a:pathLst>
                <a:path w="91" h="15">
                  <a:moveTo>
                    <a:pt x="0" y="0"/>
                  </a:moveTo>
                  <a:cubicBezTo>
                    <a:pt x="0" y="8"/>
                    <a:pt x="7" y="15"/>
                    <a:pt x="16" y="15"/>
                  </a:cubicBezTo>
                  <a:cubicBezTo>
                    <a:pt x="24" y="15"/>
                    <a:pt x="31" y="8"/>
                    <a:pt x="31" y="0"/>
                  </a:cubicBezTo>
                  <a:cubicBezTo>
                    <a:pt x="91" y="0"/>
                    <a:pt x="91" y="0"/>
                    <a:pt x="91" y="0"/>
                  </a:cubicBezTo>
                  <a:cubicBezTo>
                    <a:pt x="91" y="8"/>
                    <a:pt x="84" y="15"/>
                    <a:pt x="75" y="15"/>
                  </a:cubicBezTo>
                  <a:cubicBezTo>
                    <a:pt x="16" y="15"/>
                    <a:pt x="16" y="15"/>
                    <a:pt x="16" y="15"/>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6" name="Freeform 11">
              <a:extLst>
                <a:ext uri="{FF2B5EF4-FFF2-40B4-BE49-F238E27FC236}">
                  <a16:creationId xmlns:a16="http://schemas.microsoft.com/office/drawing/2014/main" id="{48860DE8-B9BB-4ABA-B3FC-249A433A454A}"/>
                </a:ext>
              </a:extLst>
            </p:cNvPr>
            <p:cNvSpPr>
              <a:spLocks/>
            </p:cNvSpPr>
            <p:nvPr/>
          </p:nvSpPr>
          <p:spPr bwMode="auto">
            <a:xfrm>
              <a:off x="-395" y="771"/>
              <a:ext cx="169" cy="194"/>
            </a:xfrm>
            <a:custGeom>
              <a:avLst/>
              <a:gdLst>
                <a:gd name="T0" fmla="*/ 0 w 169"/>
                <a:gd name="T1" fmla="*/ 194 h 194"/>
                <a:gd name="T2" fmla="*/ 0 w 169"/>
                <a:gd name="T3" fmla="*/ 0 h 194"/>
                <a:gd name="T4" fmla="*/ 169 w 169"/>
                <a:gd name="T5" fmla="*/ 0 h 194"/>
                <a:gd name="T6" fmla="*/ 169 w 169"/>
                <a:gd name="T7" fmla="*/ 192 h 194"/>
              </a:gdLst>
              <a:ahLst/>
              <a:cxnLst>
                <a:cxn ang="0">
                  <a:pos x="T0" y="T1"/>
                </a:cxn>
                <a:cxn ang="0">
                  <a:pos x="T2" y="T3"/>
                </a:cxn>
                <a:cxn ang="0">
                  <a:pos x="T4" y="T5"/>
                </a:cxn>
                <a:cxn ang="0">
                  <a:pos x="T6" y="T7"/>
                </a:cxn>
              </a:cxnLst>
              <a:rect l="0" t="0" r="r" b="b"/>
              <a:pathLst>
                <a:path w="169" h="194">
                  <a:moveTo>
                    <a:pt x="0" y="194"/>
                  </a:moveTo>
                  <a:lnTo>
                    <a:pt x="0" y="0"/>
                  </a:lnTo>
                  <a:lnTo>
                    <a:pt x="169" y="0"/>
                  </a:lnTo>
                  <a:lnTo>
                    <a:pt x="169" y="192"/>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7" name="Line 12">
              <a:extLst>
                <a:ext uri="{FF2B5EF4-FFF2-40B4-BE49-F238E27FC236}">
                  <a16:creationId xmlns:a16="http://schemas.microsoft.com/office/drawing/2014/main" id="{417468B9-EB72-47AB-81B5-C0E07FB1D1A1}"/>
                </a:ext>
              </a:extLst>
            </p:cNvPr>
            <p:cNvSpPr>
              <a:spLocks noChangeShapeType="1"/>
            </p:cNvSpPr>
            <p:nvPr/>
          </p:nvSpPr>
          <p:spPr bwMode="auto">
            <a:xfrm>
              <a:off x="-327" y="820"/>
              <a:ext cx="68"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8" name="Line 13">
              <a:extLst>
                <a:ext uri="{FF2B5EF4-FFF2-40B4-BE49-F238E27FC236}">
                  <a16:creationId xmlns:a16="http://schemas.microsoft.com/office/drawing/2014/main" id="{6A04E501-F4FC-40B3-A6DB-48BD33C0CAB6}"/>
                </a:ext>
              </a:extLst>
            </p:cNvPr>
            <p:cNvSpPr>
              <a:spLocks noChangeShapeType="1"/>
            </p:cNvSpPr>
            <p:nvPr/>
          </p:nvSpPr>
          <p:spPr bwMode="auto">
            <a:xfrm>
              <a:off x="-327" y="866"/>
              <a:ext cx="68"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9" name="Line 14">
              <a:extLst>
                <a:ext uri="{FF2B5EF4-FFF2-40B4-BE49-F238E27FC236}">
                  <a16:creationId xmlns:a16="http://schemas.microsoft.com/office/drawing/2014/main" id="{88DC64C3-372C-4716-BC75-C1F49F3E5F44}"/>
                </a:ext>
              </a:extLst>
            </p:cNvPr>
            <p:cNvSpPr>
              <a:spLocks noChangeShapeType="1"/>
            </p:cNvSpPr>
            <p:nvPr/>
          </p:nvSpPr>
          <p:spPr bwMode="auto">
            <a:xfrm>
              <a:off x="-327" y="915"/>
              <a:ext cx="68"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0" name="Line 15">
              <a:extLst>
                <a:ext uri="{FF2B5EF4-FFF2-40B4-BE49-F238E27FC236}">
                  <a16:creationId xmlns:a16="http://schemas.microsoft.com/office/drawing/2014/main" id="{B40F0E16-7847-4E44-943A-0E616DEC0188}"/>
                </a:ext>
              </a:extLst>
            </p:cNvPr>
            <p:cNvSpPr>
              <a:spLocks noChangeShapeType="1"/>
            </p:cNvSpPr>
            <p:nvPr/>
          </p:nvSpPr>
          <p:spPr bwMode="auto">
            <a:xfrm>
              <a:off x="-361" y="820"/>
              <a:ext cx="17"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1" name="Line 16">
              <a:extLst>
                <a:ext uri="{FF2B5EF4-FFF2-40B4-BE49-F238E27FC236}">
                  <a16:creationId xmlns:a16="http://schemas.microsoft.com/office/drawing/2014/main" id="{8420EC5E-DB5B-4E74-BB57-16F5022CF83A}"/>
                </a:ext>
              </a:extLst>
            </p:cNvPr>
            <p:cNvSpPr>
              <a:spLocks noChangeShapeType="1"/>
            </p:cNvSpPr>
            <p:nvPr/>
          </p:nvSpPr>
          <p:spPr bwMode="auto">
            <a:xfrm>
              <a:off x="-361" y="866"/>
              <a:ext cx="17"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2" name="Line 17">
              <a:extLst>
                <a:ext uri="{FF2B5EF4-FFF2-40B4-BE49-F238E27FC236}">
                  <a16:creationId xmlns:a16="http://schemas.microsoft.com/office/drawing/2014/main" id="{7B51DA2C-255C-4AC0-A2C4-85028A2157BC}"/>
                </a:ext>
              </a:extLst>
            </p:cNvPr>
            <p:cNvSpPr>
              <a:spLocks noChangeShapeType="1"/>
            </p:cNvSpPr>
            <p:nvPr/>
          </p:nvSpPr>
          <p:spPr bwMode="auto">
            <a:xfrm>
              <a:off x="-361" y="915"/>
              <a:ext cx="17"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grpSp>
      <p:sp>
        <p:nvSpPr>
          <p:cNvPr id="33" name="arrow_15_bidi">
            <a:extLst>
              <a:ext uri="{FF2B5EF4-FFF2-40B4-BE49-F238E27FC236}">
                <a16:creationId xmlns:a16="http://schemas.microsoft.com/office/drawing/2014/main" id="{F6DA39E7-9DBD-402D-AA3C-A60295B3BE0C}"/>
              </a:ext>
            </a:extLst>
          </p:cNvPr>
          <p:cNvSpPr>
            <a:spLocks noChangeAspect="1" noEditPoints="1"/>
          </p:cNvSpPr>
          <p:nvPr/>
        </p:nvSpPr>
        <p:spPr bwMode="auto">
          <a:xfrm flipH="1">
            <a:off x="3174641" y="2023485"/>
            <a:ext cx="226711" cy="22568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4" name="arrow_15_bidi">
            <a:extLst>
              <a:ext uri="{FF2B5EF4-FFF2-40B4-BE49-F238E27FC236}">
                <a16:creationId xmlns:a16="http://schemas.microsoft.com/office/drawing/2014/main" id="{D0D741F9-65E5-45A6-82DA-C0201EEDB9B2}"/>
              </a:ext>
            </a:extLst>
          </p:cNvPr>
          <p:cNvSpPr>
            <a:spLocks noChangeAspect="1" noEditPoints="1"/>
          </p:cNvSpPr>
          <p:nvPr/>
        </p:nvSpPr>
        <p:spPr bwMode="auto">
          <a:xfrm>
            <a:off x="7370685" y="2023485"/>
            <a:ext cx="226711" cy="22568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04" tIns="44802" rIns="89604" bIns="44802" numCol="1" anchor="t" anchorCtr="0" compatLnSpc="1">
            <a:prstTxWarp prst="textNoShape">
              <a:avLst/>
            </a:prstTxWarp>
          </a:body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Tree>
    <p:extLst>
      <p:ext uri="{BB962C8B-B14F-4D97-AF65-F5344CB8AC3E}">
        <p14:creationId xmlns:p14="http://schemas.microsoft.com/office/powerpoint/2010/main" val="238758809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2" name="Title 16">
            <a:extLst>
              <a:ext uri="{FF2B5EF4-FFF2-40B4-BE49-F238E27FC236}">
                <a16:creationId xmlns:a16="http://schemas.microsoft.com/office/drawing/2014/main" id="{249B4BFF-3036-4B7F-BD62-26C3582C0753}"/>
              </a:ext>
            </a:extLst>
          </p:cNvPr>
          <p:cNvSpPr txBox="1">
            <a:spLocks/>
          </p:cNvSpPr>
          <p:nvPr/>
        </p:nvSpPr>
        <p:spPr>
          <a:xfrm>
            <a:off x="588263" y="4572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50"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pitchFamily="34" charset="0"/>
              </a:rPr>
              <a:t>End to end experience</a:t>
            </a:r>
          </a:p>
        </p:txBody>
      </p:sp>
      <p:grpSp>
        <p:nvGrpSpPr>
          <p:cNvPr id="114" name="Group 113">
            <a:extLst>
              <a:ext uri="{FF2B5EF4-FFF2-40B4-BE49-F238E27FC236}">
                <a16:creationId xmlns:a16="http://schemas.microsoft.com/office/drawing/2014/main" id="{F9A49386-F777-4312-B2A9-92F8148D56AE}"/>
              </a:ext>
            </a:extLst>
          </p:cNvPr>
          <p:cNvGrpSpPr/>
          <p:nvPr/>
        </p:nvGrpSpPr>
        <p:grpSpPr>
          <a:xfrm>
            <a:off x="6791804" y="5181319"/>
            <a:ext cx="2560320" cy="1087278"/>
            <a:chOff x="6791804" y="5181319"/>
            <a:chExt cx="2560320" cy="1087278"/>
          </a:xfrm>
        </p:grpSpPr>
        <p:sp>
          <p:nvSpPr>
            <p:cNvPr id="115" name="Rectangle: Rounded Corners 114">
              <a:extLst>
                <a:ext uri="{FF2B5EF4-FFF2-40B4-BE49-F238E27FC236}">
                  <a16:creationId xmlns:a16="http://schemas.microsoft.com/office/drawing/2014/main" id="{C36B1A41-FBD2-45EB-9072-5A48DA927B9E}"/>
                </a:ext>
              </a:extLst>
            </p:cNvPr>
            <p:cNvSpPr/>
            <p:nvPr/>
          </p:nvSpPr>
          <p:spPr bwMode="auto">
            <a:xfrm>
              <a:off x="6791804" y="5381629"/>
              <a:ext cx="2560320" cy="886968"/>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16" name="Title 1">
              <a:extLst>
                <a:ext uri="{FF2B5EF4-FFF2-40B4-BE49-F238E27FC236}">
                  <a16:creationId xmlns:a16="http://schemas.microsoft.com/office/drawing/2014/main" id="{933F19DA-624C-4D4A-BF88-F57A2AF9EA34}"/>
                </a:ext>
              </a:extLst>
            </p:cNvPr>
            <p:cNvSpPr txBox="1">
              <a:spLocks/>
            </p:cNvSpPr>
            <p:nvPr/>
          </p:nvSpPr>
          <p:spPr>
            <a:xfrm>
              <a:off x="6791804" y="5181319"/>
              <a:ext cx="1697171"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3C3C41"/>
                  </a:solidFill>
                  <a:effectLst/>
                  <a:uLnTx/>
                  <a:uFillTx/>
                  <a:latin typeface="Segoe UI Semibold" panose="020B0702040204020203" pitchFamily="34" charset="0"/>
                  <a:ea typeface="+mn-ea"/>
                  <a:cs typeface="Segoe UI Semibold" panose="020B0702040204020203" pitchFamily="34" charset="0"/>
                </a:rPr>
                <a:t>Database tier</a:t>
              </a:r>
            </a:p>
          </p:txBody>
        </p:sp>
      </p:grpSp>
      <p:grpSp>
        <p:nvGrpSpPr>
          <p:cNvPr id="117" name="Group 116">
            <a:extLst>
              <a:ext uri="{FF2B5EF4-FFF2-40B4-BE49-F238E27FC236}">
                <a16:creationId xmlns:a16="http://schemas.microsoft.com/office/drawing/2014/main" id="{F7462FB5-FE86-4C1B-87D9-337E50708A6A}"/>
              </a:ext>
            </a:extLst>
          </p:cNvPr>
          <p:cNvGrpSpPr/>
          <p:nvPr/>
        </p:nvGrpSpPr>
        <p:grpSpPr>
          <a:xfrm>
            <a:off x="6791803" y="2143479"/>
            <a:ext cx="2560320" cy="2761238"/>
            <a:chOff x="6791803" y="2143479"/>
            <a:chExt cx="2560320" cy="2761238"/>
          </a:xfrm>
        </p:grpSpPr>
        <p:sp>
          <p:nvSpPr>
            <p:cNvPr id="118" name="Rectangle: Rounded Corners 117">
              <a:extLst>
                <a:ext uri="{FF2B5EF4-FFF2-40B4-BE49-F238E27FC236}">
                  <a16:creationId xmlns:a16="http://schemas.microsoft.com/office/drawing/2014/main" id="{77441C5F-EBF3-4A4A-AB03-DF0BF95C61C3}"/>
                </a:ext>
              </a:extLst>
            </p:cNvPr>
            <p:cNvSpPr/>
            <p:nvPr/>
          </p:nvSpPr>
          <p:spPr bwMode="auto">
            <a:xfrm>
              <a:off x="6791803" y="2344397"/>
              <a:ext cx="2560320" cy="2560320"/>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19" name="Title 1">
              <a:extLst>
                <a:ext uri="{FF2B5EF4-FFF2-40B4-BE49-F238E27FC236}">
                  <a16:creationId xmlns:a16="http://schemas.microsoft.com/office/drawing/2014/main" id="{3C6B0A75-678D-4338-B9FA-6FFD600376C9}"/>
                </a:ext>
              </a:extLst>
            </p:cNvPr>
            <p:cNvSpPr txBox="1">
              <a:spLocks/>
            </p:cNvSpPr>
            <p:nvPr/>
          </p:nvSpPr>
          <p:spPr>
            <a:xfrm>
              <a:off x="6791803" y="2143479"/>
              <a:ext cx="1697171"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AKS production cluster</a:t>
              </a:r>
            </a:p>
          </p:txBody>
        </p:sp>
      </p:grpSp>
      <p:cxnSp>
        <p:nvCxnSpPr>
          <p:cNvPr id="120" name="Straight Arrow Connector 119">
            <a:extLst>
              <a:ext uri="{FF2B5EF4-FFF2-40B4-BE49-F238E27FC236}">
                <a16:creationId xmlns:a16="http://schemas.microsoft.com/office/drawing/2014/main" id="{84DF9C76-66D0-4636-8CBC-D4EB184597E4}"/>
              </a:ext>
            </a:extLst>
          </p:cNvPr>
          <p:cNvCxnSpPr>
            <a:cxnSpLocks/>
            <a:stCxn id="173" idx="3"/>
            <a:endCxn id="180" idx="1"/>
          </p:cNvCxnSpPr>
          <p:nvPr/>
        </p:nvCxnSpPr>
        <p:spPr>
          <a:xfrm flipV="1">
            <a:off x="4467744" y="3624557"/>
            <a:ext cx="751985" cy="1"/>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5CD5849-CC5E-4771-A033-51F7AD13FBBD}"/>
              </a:ext>
            </a:extLst>
          </p:cNvPr>
          <p:cNvCxnSpPr>
            <a:cxnSpLocks/>
            <a:stCxn id="126" idx="2"/>
            <a:endCxn id="173" idx="0"/>
          </p:cNvCxnSpPr>
          <p:nvPr/>
        </p:nvCxnSpPr>
        <p:spPr>
          <a:xfrm>
            <a:off x="4056264" y="2785581"/>
            <a:ext cx="0" cy="427497"/>
          </a:xfrm>
          <a:prstGeom prst="straightConnector1">
            <a:avLst/>
          </a:prstGeom>
          <a:ln w="12700">
            <a:solidFill>
              <a:srgbClr val="3C3C4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4E55B46D-2E41-41CB-915F-B57864EE523B}"/>
              </a:ext>
            </a:extLst>
          </p:cNvPr>
          <p:cNvCxnSpPr>
            <a:cxnSpLocks/>
            <a:stCxn id="129" idx="3"/>
            <a:endCxn id="173" idx="1"/>
          </p:cNvCxnSpPr>
          <p:nvPr/>
        </p:nvCxnSpPr>
        <p:spPr>
          <a:xfrm>
            <a:off x="3216391" y="3624558"/>
            <a:ext cx="428393" cy="0"/>
          </a:xfrm>
          <a:prstGeom prst="straightConnector1">
            <a:avLst/>
          </a:prstGeom>
          <a:ln w="12700">
            <a:solidFill>
              <a:srgbClr val="3C3C4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3" name="Title 1">
            <a:extLst>
              <a:ext uri="{FF2B5EF4-FFF2-40B4-BE49-F238E27FC236}">
                <a16:creationId xmlns:a16="http://schemas.microsoft.com/office/drawing/2014/main" id="{BB3D36B4-4F50-4877-9482-ACB146D0E79C}"/>
              </a:ext>
            </a:extLst>
          </p:cNvPr>
          <p:cNvSpPr txBox="1">
            <a:spLocks/>
          </p:cNvSpPr>
          <p:nvPr/>
        </p:nvSpPr>
        <p:spPr>
          <a:xfrm>
            <a:off x="4168677" y="2845441"/>
            <a:ext cx="822961" cy="307777"/>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Source </a:t>
            </a:r>
            <a:b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b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code control</a:t>
            </a:r>
          </a:p>
        </p:txBody>
      </p:sp>
      <p:grpSp>
        <p:nvGrpSpPr>
          <p:cNvPr id="124" name="Group 123">
            <a:extLst>
              <a:ext uri="{FF2B5EF4-FFF2-40B4-BE49-F238E27FC236}">
                <a16:creationId xmlns:a16="http://schemas.microsoft.com/office/drawing/2014/main" id="{FC70A45E-62C4-4516-A5EF-B822D24259BE}"/>
              </a:ext>
            </a:extLst>
          </p:cNvPr>
          <p:cNvGrpSpPr/>
          <p:nvPr/>
        </p:nvGrpSpPr>
        <p:grpSpPr>
          <a:xfrm>
            <a:off x="3644784" y="1600600"/>
            <a:ext cx="822960" cy="1184981"/>
            <a:chOff x="3644784" y="1600600"/>
            <a:chExt cx="822960" cy="1184981"/>
          </a:xfrm>
        </p:grpSpPr>
        <p:sp>
          <p:nvSpPr>
            <p:cNvPr id="125" name="CRMArticles_EFF5" title="Icon of two documents stacked together with writing on them">
              <a:extLst>
                <a:ext uri="{FF2B5EF4-FFF2-40B4-BE49-F238E27FC236}">
                  <a16:creationId xmlns:a16="http://schemas.microsoft.com/office/drawing/2014/main" id="{4735AF41-D57E-4BC8-9092-3D694F8595DE}"/>
                </a:ext>
              </a:extLst>
            </p:cNvPr>
            <p:cNvSpPr>
              <a:spLocks noChangeAspect="1" noEditPoints="1"/>
            </p:cNvSpPr>
            <p:nvPr/>
          </p:nvSpPr>
          <p:spPr bwMode="auto">
            <a:xfrm>
              <a:off x="3838121" y="2122290"/>
              <a:ext cx="436286" cy="50362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2700" cap="flat">
              <a:solidFill>
                <a:srgbClr val="3C3C4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26" name="Rectangle: Rounded Corners 125">
              <a:extLst>
                <a:ext uri="{FF2B5EF4-FFF2-40B4-BE49-F238E27FC236}">
                  <a16:creationId xmlns:a16="http://schemas.microsoft.com/office/drawing/2014/main" id="{EA37A03E-DA80-45D2-9083-D679A5A696B5}"/>
                </a:ext>
              </a:extLst>
            </p:cNvPr>
            <p:cNvSpPr/>
            <p:nvPr/>
          </p:nvSpPr>
          <p:spPr bwMode="auto">
            <a:xfrm>
              <a:off x="3644784" y="1962621"/>
              <a:ext cx="822960" cy="822960"/>
            </a:xfrm>
            <a:prstGeom prst="roundRect">
              <a:avLst>
                <a:gd name="adj" fmla="val 3125"/>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1175"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27" name="Title 1">
              <a:extLst>
                <a:ext uri="{FF2B5EF4-FFF2-40B4-BE49-F238E27FC236}">
                  <a16:creationId xmlns:a16="http://schemas.microsoft.com/office/drawing/2014/main" id="{AE5619E0-E1BB-4608-8BA6-793EE94D9A89}"/>
                </a:ext>
              </a:extLst>
            </p:cNvPr>
            <p:cNvSpPr txBox="1">
              <a:spLocks/>
            </p:cNvSpPr>
            <p:nvPr/>
          </p:nvSpPr>
          <p:spPr>
            <a:xfrm>
              <a:off x="3756765" y="1600600"/>
              <a:ext cx="598999" cy="307777"/>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Helm chart </a:t>
              </a:r>
            </a:p>
          </p:txBody>
        </p:sp>
      </p:grpSp>
      <p:grpSp>
        <p:nvGrpSpPr>
          <p:cNvPr id="128" name="Group 127">
            <a:extLst>
              <a:ext uri="{FF2B5EF4-FFF2-40B4-BE49-F238E27FC236}">
                <a16:creationId xmlns:a16="http://schemas.microsoft.com/office/drawing/2014/main" id="{5F8D1CCD-4B1C-4765-BDE9-7A49D90E8E67}"/>
              </a:ext>
            </a:extLst>
          </p:cNvPr>
          <p:cNvGrpSpPr/>
          <p:nvPr/>
        </p:nvGrpSpPr>
        <p:grpSpPr>
          <a:xfrm>
            <a:off x="1265112" y="2788721"/>
            <a:ext cx="1951279" cy="1466207"/>
            <a:chOff x="878880" y="2645334"/>
            <a:chExt cx="1951279" cy="1466207"/>
          </a:xfrm>
        </p:grpSpPr>
        <p:sp>
          <p:nvSpPr>
            <p:cNvPr id="129" name="Rectangle: Rounded Corners 128">
              <a:extLst>
                <a:ext uri="{FF2B5EF4-FFF2-40B4-BE49-F238E27FC236}">
                  <a16:creationId xmlns:a16="http://schemas.microsoft.com/office/drawing/2014/main" id="{690F7881-F217-4A29-8892-37A9E78B0BC8}"/>
                </a:ext>
              </a:extLst>
            </p:cNvPr>
            <p:cNvSpPr/>
            <p:nvPr/>
          </p:nvSpPr>
          <p:spPr bwMode="auto">
            <a:xfrm>
              <a:off x="878880" y="2850801"/>
              <a:ext cx="1951279" cy="1260740"/>
            </a:xfrm>
            <a:prstGeom prst="roundRect">
              <a:avLst>
                <a:gd name="adj" fmla="val 3125"/>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30" name="Title 1">
              <a:extLst>
                <a:ext uri="{FF2B5EF4-FFF2-40B4-BE49-F238E27FC236}">
                  <a16:creationId xmlns:a16="http://schemas.microsoft.com/office/drawing/2014/main" id="{3B8573A9-EBFD-4FFF-BCBE-81E0C6DB6AF5}"/>
                </a:ext>
              </a:extLst>
            </p:cNvPr>
            <p:cNvSpPr txBox="1">
              <a:spLocks/>
            </p:cNvSpPr>
            <p:nvPr/>
          </p:nvSpPr>
          <p:spPr>
            <a:xfrm>
              <a:off x="878880" y="2645334"/>
              <a:ext cx="745963"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Inner loop</a:t>
              </a:r>
            </a:p>
          </p:txBody>
        </p:sp>
        <p:grpSp>
          <p:nvGrpSpPr>
            <p:cNvPr id="132" name="Group 131">
              <a:extLst>
                <a:ext uri="{FF2B5EF4-FFF2-40B4-BE49-F238E27FC236}">
                  <a16:creationId xmlns:a16="http://schemas.microsoft.com/office/drawing/2014/main" id="{62BB8998-EE30-4A28-9530-31D9D926092F}"/>
                </a:ext>
              </a:extLst>
            </p:cNvPr>
            <p:cNvGrpSpPr/>
            <p:nvPr/>
          </p:nvGrpSpPr>
          <p:grpSpPr>
            <a:xfrm>
              <a:off x="1037074" y="3065739"/>
              <a:ext cx="1634891" cy="830864"/>
              <a:chOff x="1019964" y="3079649"/>
              <a:chExt cx="1634891" cy="830864"/>
            </a:xfrm>
          </p:grpSpPr>
          <p:grpSp>
            <p:nvGrpSpPr>
              <p:cNvPr id="133" name="Group 132">
                <a:extLst>
                  <a:ext uri="{FF2B5EF4-FFF2-40B4-BE49-F238E27FC236}">
                    <a16:creationId xmlns:a16="http://schemas.microsoft.com/office/drawing/2014/main" id="{BBF86144-B77C-454F-9424-502640A868BB}"/>
                  </a:ext>
                </a:extLst>
              </p:cNvPr>
              <p:cNvGrpSpPr/>
              <p:nvPr/>
            </p:nvGrpSpPr>
            <p:grpSpPr>
              <a:xfrm>
                <a:off x="1590949" y="3558085"/>
                <a:ext cx="528081" cy="166688"/>
                <a:chOff x="5304203" y="3756536"/>
                <a:chExt cx="528081" cy="166688"/>
              </a:xfrm>
            </p:grpSpPr>
            <p:cxnSp>
              <p:nvCxnSpPr>
                <p:cNvPr id="154" name="Straight Arrow Connector 153">
                  <a:extLst>
                    <a:ext uri="{FF2B5EF4-FFF2-40B4-BE49-F238E27FC236}">
                      <a16:creationId xmlns:a16="http://schemas.microsoft.com/office/drawing/2014/main" id="{24472835-0C89-4E94-BF3A-2E2132D9A2DF}"/>
                    </a:ext>
                  </a:extLst>
                </p:cNvPr>
                <p:cNvCxnSpPr>
                  <a:cxnSpLocks/>
                </p:cNvCxnSpPr>
                <p:nvPr/>
              </p:nvCxnSpPr>
              <p:spPr>
                <a:xfrm>
                  <a:off x="5304203" y="3756536"/>
                  <a:ext cx="521923" cy="0"/>
                </a:xfrm>
                <a:prstGeom prst="straightConnector1">
                  <a:avLst/>
                </a:prstGeom>
                <a:ln w="12700">
                  <a:solidFill>
                    <a:srgbClr val="3C3C4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25F02CF3-EDC6-46C4-B6FC-7D0A7856373B}"/>
                    </a:ext>
                  </a:extLst>
                </p:cNvPr>
                <p:cNvCxnSpPr>
                  <a:cxnSpLocks/>
                </p:cNvCxnSpPr>
                <p:nvPr/>
              </p:nvCxnSpPr>
              <p:spPr>
                <a:xfrm flipH="1">
                  <a:off x="5310361" y="3923224"/>
                  <a:ext cx="521923" cy="0"/>
                </a:xfrm>
                <a:prstGeom prst="straightConnector1">
                  <a:avLst/>
                </a:prstGeom>
                <a:ln w="12700">
                  <a:solidFill>
                    <a:srgbClr val="3C3C4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34" name="Title 1">
                <a:extLst>
                  <a:ext uri="{FF2B5EF4-FFF2-40B4-BE49-F238E27FC236}">
                    <a16:creationId xmlns:a16="http://schemas.microsoft.com/office/drawing/2014/main" id="{E4D62A58-01E2-4A3A-A4B5-141DD72D2152}"/>
                  </a:ext>
                </a:extLst>
              </p:cNvPr>
              <p:cNvSpPr txBox="1">
                <a:spLocks/>
              </p:cNvSpPr>
              <p:nvPr/>
            </p:nvSpPr>
            <p:spPr>
              <a:xfrm>
                <a:off x="1634250" y="3372344"/>
                <a:ext cx="440540" cy="153885"/>
              </a:xfrm>
              <a:prstGeom prst="rect">
                <a:avLst/>
              </a:prstGeom>
            </p:spPr>
            <p:txBody>
              <a:bodyPr vert="horz" wrap="square" lIns="0" tIns="0" rIns="0" bIns="0" rtlCol="0" anchor="ctr">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a:ea typeface="+mn-ea"/>
                    <a:cs typeface="Segoe UI Semibold" panose="020B0702040204020203" pitchFamily="34" charset="0"/>
                  </a:rPr>
                  <a:t>Test</a:t>
                </a:r>
              </a:p>
            </p:txBody>
          </p:sp>
          <p:sp>
            <p:nvSpPr>
              <p:cNvPr id="135" name="Title 1">
                <a:extLst>
                  <a:ext uri="{FF2B5EF4-FFF2-40B4-BE49-F238E27FC236}">
                    <a16:creationId xmlns:a16="http://schemas.microsoft.com/office/drawing/2014/main" id="{15E8A82A-305A-46D3-8D0F-29EC5FC5C3C1}"/>
                  </a:ext>
                </a:extLst>
              </p:cNvPr>
              <p:cNvSpPr txBox="1">
                <a:spLocks/>
              </p:cNvSpPr>
              <p:nvPr/>
            </p:nvSpPr>
            <p:spPr>
              <a:xfrm>
                <a:off x="1634250" y="3756628"/>
                <a:ext cx="440540" cy="153885"/>
              </a:xfrm>
              <a:prstGeom prst="rect">
                <a:avLst/>
              </a:prstGeom>
            </p:spPr>
            <p:txBody>
              <a:bodyPr vert="horz" wrap="square" lIns="0" tIns="0" rIns="0" bIns="0" rtlCol="0" anchor="ctr">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a:ea typeface="+mn-ea"/>
                    <a:cs typeface="Segoe UI Semibold" panose="020B0702040204020203" pitchFamily="34" charset="0"/>
                  </a:rPr>
                  <a:t>Debug</a:t>
                </a:r>
              </a:p>
            </p:txBody>
          </p:sp>
          <p:sp>
            <p:nvSpPr>
              <p:cNvPr id="136" name="Title 1">
                <a:extLst>
                  <a:ext uri="{FF2B5EF4-FFF2-40B4-BE49-F238E27FC236}">
                    <a16:creationId xmlns:a16="http://schemas.microsoft.com/office/drawing/2014/main" id="{610C034A-7EE1-4C43-B63A-2E4384AB1ABC}"/>
                  </a:ext>
                </a:extLst>
              </p:cNvPr>
              <p:cNvSpPr txBox="1">
                <a:spLocks/>
              </p:cNvSpPr>
              <p:nvPr/>
            </p:nvSpPr>
            <p:spPr>
              <a:xfrm>
                <a:off x="1019964" y="3079649"/>
                <a:ext cx="601487" cy="24622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Azure </a:t>
                </a:r>
                <a:r>
                  <a:rPr kumimoji="0" lang="en-US" sz="800" b="0" i="0" u="none" strike="noStrike" kern="1200" cap="none" spc="0" normalizeH="0" baseline="0" noProof="0" err="1">
                    <a:ln w="3175">
                      <a:noFill/>
                    </a:ln>
                    <a:solidFill>
                      <a:srgbClr val="000000"/>
                    </a:solidFill>
                    <a:effectLst/>
                    <a:uLnTx/>
                    <a:uFillTx/>
                    <a:latin typeface="Segoe UI Semibold" panose="020B0702040204020203" pitchFamily="34" charset="0"/>
                    <a:ea typeface="+mn-ea"/>
                    <a:cs typeface="Segoe UI Semibold" panose="020B0702040204020203" pitchFamily="34" charset="0"/>
                  </a:rPr>
                  <a:t>DevSpaces</a:t>
                </a:r>
                <a:endPar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sp>
            <p:nvSpPr>
              <p:cNvPr id="137" name="Title 1">
                <a:extLst>
                  <a:ext uri="{FF2B5EF4-FFF2-40B4-BE49-F238E27FC236}">
                    <a16:creationId xmlns:a16="http://schemas.microsoft.com/office/drawing/2014/main" id="{B7120595-5516-4BD4-A58E-A54327C90662}"/>
                  </a:ext>
                </a:extLst>
              </p:cNvPr>
              <p:cNvSpPr txBox="1">
                <a:spLocks/>
              </p:cNvSpPr>
              <p:nvPr/>
            </p:nvSpPr>
            <p:spPr>
              <a:xfrm>
                <a:off x="2121266" y="3079649"/>
                <a:ext cx="533589" cy="24622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AKS dev cluster</a:t>
                </a:r>
              </a:p>
            </p:txBody>
          </p:sp>
          <p:grpSp>
            <p:nvGrpSpPr>
              <p:cNvPr id="138" name="Group 137">
                <a:extLst>
                  <a:ext uri="{FF2B5EF4-FFF2-40B4-BE49-F238E27FC236}">
                    <a16:creationId xmlns:a16="http://schemas.microsoft.com/office/drawing/2014/main" id="{AB006B43-9940-4C9F-83E7-BF04C92598D2}"/>
                  </a:ext>
                </a:extLst>
              </p:cNvPr>
              <p:cNvGrpSpPr/>
              <p:nvPr/>
            </p:nvGrpSpPr>
            <p:grpSpPr>
              <a:xfrm>
                <a:off x="1054184" y="3372344"/>
                <a:ext cx="533589" cy="533589"/>
                <a:chOff x="1054184" y="3372344"/>
                <a:chExt cx="533589" cy="533589"/>
              </a:xfrm>
            </p:grpSpPr>
            <p:sp>
              <p:nvSpPr>
                <p:cNvPr id="152" name="Rectangle: Rounded Corners 151">
                  <a:extLst>
                    <a:ext uri="{FF2B5EF4-FFF2-40B4-BE49-F238E27FC236}">
                      <a16:creationId xmlns:a16="http://schemas.microsoft.com/office/drawing/2014/main" id="{09BB0A20-8C2E-4345-AEBB-16C70AFFC1EB}"/>
                    </a:ext>
                  </a:extLst>
                </p:cNvPr>
                <p:cNvSpPr/>
                <p:nvPr/>
              </p:nvSpPr>
              <p:spPr bwMode="auto">
                <a:xfrm>
                  <a:off x="1054184" y="3372344"/>
                  <a:ext cx="533589" cy="533589"/>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pic>
              <p:nvPicPr>
                <p:cNvPr id="153" name="Graphic 152">
                  <a:extLst>
                    <a:ext uri="{FF2B5EF4-FFF2-40B4-BE49-F238E27FC236}">
                      <a16:creationId xmlns:a16="http://schemas.microsoft.com/office/drawing/2014/main" id="{E752CBF6-2096-4868-B99B-17A824F00F29}"/>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xmlns:p14="http://schemas.microsoft.com/office/powerpoint/2010/main" xmlns:a14="http://schemas.microsoft.com/office/drawing/2010/main" xmlns:a16="http://schemas.microsoft.com/office/drawing/2014/main" xmlns="" r:embed="rId4"/>
                    </a:ext>
                  </a:extLst>
                </a:blip>
                <a:stretch>
                  <a:fillRect/>
                </a:stretch>
              </p:blipFill>
              <p:spPr>
                <a:xfrm>
                  <a:off x="1151814" y="3469974"/>
                  <a:ext cx="338328" cy="338328"/>
                </a:xfrm>
                <a:prstGeom prst="rect">
                  <a:avLst/>
                </a:prstGeom>
              </p:spPr>
            </p:pic>
          </p:grpSp>
          <p:grpSp>
            <p:nvGrpSpPr>
              <p:cNvPr id="139" name="Group 138">
                <a:extLst>
                  <a:ext uri="{FF2B5EF4-FFF2-40B4-BE49-F238E27FC236}">
                    <a16:creationId xmlns:a16="http://schemas.microsoft.com/office/drawing/2014/main" id="{A56010A9-5979-4BA2-AED1-764815BF1C8C}"/>
                  </a:ext>
                </a:extLst>
              </p:cNvPr>
              <p:cNvGrpSpPr/>
              <p:nvPr/>
            </p:nvGrpSpPr>
            <p:grpSpPr>
              <a:xfrm>
                <a:off x="2121266" y="3372344"/>
                <a:ext cx="533589" cy="533589"/>
                <a:chOff x="2121266" y="3372344"/>
                <a:chExt cx="533589" cy="533589"/>
              </a:xfrm>
            </p:grpSpPr>
            <p:sp>
              <p:nvSpPr>
                <p:cNvPr id="140" name="Rectangle: Rounded Corners 139">
                  <a:extLst>
                    <a:ext uri="{FF2B5EF4-FFF2-40B4-BE49-F238E27FC236}">
                      <a16:creationId xmlns:a16="http://schemas.microsoft.com/office/drawing/2014/main" id="{0D9D9811-3C31-40BE-9D72-29BCBC145A44}"/>
                    </a:ext>
                  </a:extLst>
                </p:cNvPr>
                <p:cNvSpPr/>
                <p:nvPr/>
              </p:nvSpPr>
              <p:spPr bwMode="auto">
                <a:xfrm>
                  <a:off x="2121266" y="3372344"/>
                  <a:ext cx="533589" cy="533589"/>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grpSp>
              <p:nvGrpSpPr>
                <p:cNvPr id="141" name="Group 140">
                  <a:extLst>
                    <a:ext uri="{FF2B5EF4-FFF2-40B4-BE49-F238E27FC236}">
                      <a16:creationId xmlns:a16="http://schemas.microsoft.com/office/drawing/2014/main" id="{B0D63E24-13CF-48C2-AC64-0285088CA3FE}"/>
                    </a:ext>
                  </a:extLst>
                </p:cNvPr>
                <p:cNvGrpSpPr/>
                <p:nvPr/>
              </p:nvGrpSpPr>
              <p:grpSpPr>
                <a:xfrm>
                  <a:off x="2210352" y="3471248"/>
                  <a:ext cx="355417" cy="335781"/>
                  <a:chOff x="3172902" y="4132385"/>
                  <a:chExt cx="355417" cy="335781"/>
                </a:xfrm>
              </p:grpSpPr>
              <p:grpSp>
                <p:nvGrpSpPr>
                  <p:cNvPr id="142" name="Group 141">
                    <a:extLst>
                      <a:ext uri="{FF2B5EF4-FFF2-40B4-BE49-F238E27FC236}">
                        <a16:creationId xmlns:a16="http://schemas.microsoft.com/office/drawing/2014/main" id="{D502A8EF-F6B7-45B9-8DF9-B5D34D8C9AED}"/>
                      </a:ext>
                    </a:extLst>
                  </p:cNvPr>
                  <p:cNvGrpSpPr/>
                  <p:nvPr/>
                </p:nvGrpSpPr>
                <p:grpSpPr>
                  <a:xfrm>
                    <a:off x="3234030" y="4132385"/>
                    <a:ext cx="233160" cy="110531"/>
                    <a:chOff x="3234867" y="4132385"/>
                    <a:chExt cx="233160" cy="110531"/>
                  </a:xfrm>
                </p:grpSpPr>
                <p:sp>
                  <p:nvSpPr>
                    <p:cNvPr id="150" name="Freeform: Shape 149">
                      <a:extLst>
                        <a:ext uri="{FF2B5EF4-FFF2-40B4-BE49-F238E27FC236}">
                          <a16:creationId xmlns:a16="http://schemas.microsoft.com/office/drawing/2014/main" id="{44BCAFFF-4398-4B11-969F-6CFD52AD7519}"/>
                        </a:ext>
                      </a:extLst>
                    </p:cNvPr>
                    <p:cNvSpPr/>
                    <p:nvPr/>
                  </p:nvSpPr>
                  <p:spPr>
                    <a:xfrm>
                      <a:off x="3234867"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635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51" name="Freeform: Shape 150">
                      <a:extLst>
                        <a:ext uri="{FF2B5EF4-FFF2-40B4-BE49-F238E27FC236}">
                          <a16:creationId xmlns:a16="http://schemas.microsoft.com/office/drawing/2014/main" id="{6640DEF5-CAB1-4277-9230-464F3DBBCD14}"/>
                        </a:ext>
                      </a:extLst>
                    </p:cNvPr>
                    <p:cNvSpPr/>
                    <p:nvPr/>
                  </p:nvSpPr>
                  <p:spPr>
                    <a:xfrm>
                      <a:off x="3367170"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635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43" name="Group 142">
                    <a:extLst>
                      <a:ext uri="{FF2B5EF4-FFF2-40B4-BE49-F238E27FC236}">
                        <a16:creationId xmlns:a16="http://schemas.microsoft.com/office/drawing/2014/main" id="{3DBB0907-9D94-4C9A-BC01-D029BF10A32C}"/>
                      </a:ext>
                    </a:extLst>
                  </p:cNvPr>
                  <p:cNvGrpSpPr/>
                  <p:nvPr/>
                </p:nvGrpSpPr>
                <p:grpSpPr>
                  <a:xfrm>
                    <a:off x="3172902" y="4245010"/>
                    <a:ext cx="355417" cy="110531"/>
                    <a:chOff x="3172902" y="4244590"/>
                    <a:chExt cx="355417" cy="110531"/>
                  </a:xfrm>
                </p:grpSpPr>
                <p:sp>
                  <p:nvSpPr>
                    <p:cNvPr id="147" name="Freeform: Shape 146">
                      <a:extLst>
                        <a:ext uri="{FF2B5EF4-FFF2-40B4-BE49-F238E27FC236}">
                          <a16:creationId xmlns:a16="http://schemas.microsoft.com/office/drawing/2014/main" id="{0A70124D-7054-469D-9856-7CF75A57A5A3}"/>
                        </a:ext>
                      </a:extLst>
                    </p:cNvPr>
                    <p:cNvSpPr/>
                    <p:nvPr/>
                  </p:nvSpPr>
                  <p:spPr>
                    <a:xfrm>
                      <a:off x="317290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635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48" name="Freeform: Shape 147">
                      <a:extLst>
                        <a:ext uri="{FF2B5EF4-FFF2-40B4-BE49-F238E27FC236}">
                          <a16:creationId xmlns:a16="http://schemas.microsoft.com/office/drawing/2014/main" id="{D39A64A2-3567-40E6-9858-AC3760D79F59}"/>
                        </a:ext>
                      </a:extLst>
                    </p:cNvPr>
                    <p:cNvSpPr/>
                    <p:nvPr/>
                  </p:nvSpPr>
                  <p:spPr>
                    <a:xfrm>
                      <a:off x="330018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635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49" name="Freeform: Shape 148">
                      <a:extLst>
                        <a:ext uri="{FF2B5EF4-FFF2-40B4-BE49-F238E27FC236}">
                          <a16:creationId xmlns:a16="http://schemas.microsoft.com/office/drawing/2014/main" id="{B2C9E0BB-62F3-4D69-9DCF-CE5472B9F3C5}"/>
                        </a:ext>
                      </a:extLst>
                    </p:cNvPr>
                    <p:cNvSpPr/>
                    <p:nvPr/>
                  </p:nvSpPr>
                  <p:spPr>
                    <a:xfrm>
                      <a:off x="342746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635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44" name="Group 143">
                    <a:extLst>
                      <a:ext uri="{FF2B5EF4-FFF2-40B4-BE49-F238E27FC236}">
                        <a16:creationId xmlns:a16="http://schemas.microsoft.com/office/drawing/2014/main" id="{E5DBEF36-A679-4CBF-994F-5B3B5BAF3F68}"/>
                      </a:ext>
                    </a:extLst>
                  </p:cNvPr>
                  <p:cNvGrpSpPr/>
                  <p:nvPr/>
                </p:nvGrpSpPr>
                <p:grpSpPr>
                  <a:xfrm>
                    <a:off x="3234030" y="4357635"/>
                    <a:ext cx="233160" cy="110531"/>
                    <a:chOff x="3234867" y="4132385"/>
                    <a:chExt cx="233160" cy="110531"/>
                  </a:xfrm>
                </p:grpSpPr>
                <p:sp>
                  <p:nvSpPr>
                    <p:cNvPr id="145" name="Freeform: Shape 144">
                      <a:extLst>
                        <a:ext uri="{FF2B5EF4-FFF2-40B4-BE49-F238E27FC236}">
                          <a16:creationId xmlns:a16="http://schemas.microsoft.com/office/drawing/2014/main" id="{2AB40C72-027C-4917-B09B-F5706D21091E}"/>
                        </a:ext>
                      </a:extLst>
                    </p:cNvPr>
                    <p:cNvSpPr/>
                    <p:nvPr/>
                  </p:nvSpPr>
                  <p:spPr>
                    <a:xfrm>
                      <a:off x="3234867"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635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46" name="Freeform: Shape 145">
                      <a:extLst>
                        <a:ext uri="{FF2B5EF4-FFF2-40B4-BE49-F238E27FC236}">
                          <a16:creationId xmlns:a16="http://schemas.microsoft.com/office/drawing/2014/main" id="{F72A7844-1C8C-4183-8672-91F65A613939}"/>
                        </a:ext>
                      </a:extLst>
                    </p:cNvPr>
                    <p:cNvSpPr/>
                    <p:nvPr/>
                  </p:nvSpPr>
                  <p:spPr>
                    <a:xfrm>
                      <a:off x="3367170"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635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grpSp>
      </p:grpSp>
      <p:grpSp>
        <p:nvGrpSpPr>
          <p:cNvPr id="156" name="Group 155">
            <a:extLst>
              <a:ext uri="{FF2B5EF4-FFF2-40B4-BE49-F238E27FC236}">
                <a16:creationId xmlns:a16="http://schemas.microsoft.com/office/drawing/2014/main" id="{95EC6692-E428-4237-91B8-FD7426072826}"/>
              </a:ext>
            </a:extLst>
          </p:cNvPr>
          <p:cNvGrpSpPr/>
          <p:nvPr/>
        </p:nvGrpSpPr>
        <p:grpSpPr>
          <a:xfrm>
            <a:off x="3477756" y="3046927"/>
            <a:ext cx="989988" cy="989111"/>
            <a:chOff x="3477756" y="3046927"/>
            <a:chExt cx="989988" cy="989111"/>
          </a:xfrm>
        </p:grpSpPr>
        <p:grpSp>
          <p:nvGrpSpPr>
            <p:cNvPr id="157" name="Group 156">
              <a:extLst>
                <a:ext uri="{FF2B5EF4-FFF2-40B4-BE49-F238E27FC236}">
                  <a16:creationId xmlns:a16="http://schemas.microsoft.com/office/drawing/2014/main" id="{7884DD41-1CBB-4DB8-947E-81184C568B91}"/>
                </a:ext>
              </a:extLst>
            </p:cNvPr>
            <p:cNvGrpSpPr/>
            <p:nvPr/>
          </p:nvGrpSpPr>
          <p:grpSpPr>
            <a:xfrm>
              <a:off x="3644784" y="3213078"/>
              <a:ext cx="822960" cy="822960"/>
              <a:chOff x="3223040" y="3069691"/>
              <a:chExt cx="822960" cy="822960"/>
            </a:xfrm>
          </p:grpSpPr>
          <p:sp>
            <p:nvSpPr>
              <p:cNvPr id="173" name="Rectangle: Rounded Corners 172">
                <a:extLst>
                  <a:ext uri="{FF2B5EF4-FFF2-40B4-BE49-F238E27FC236}">
                    <a16:creationId xmlns:a16="http://schemas.microsoft.com/office/drawing/2014/main" id="{424966F0-CEFA-438F-A79E-9C28EDA7E208}"/>
                  </a:ext>
                </a:extLst>
              </p:cNvPr>
              <p:cNvSpPr/>
              <p:nvPr/>
            </p:nvSpPr>
            <p:spPr bwMode="auto">
              <a:xfrm>
                <a:off x="3223040" y="3069691"/>
                <a:ext cx="822960" cy="822960"/>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pic>
            <p:nvPicPr>
              <p:cNvPr id="176" name="Graphic 175">
                <a:extLst>
                  <a:ext uri="{FF2B5EF4-FFF2-40B4-BE49-F238E27FC236}">
                    <a16:creationId xmlns:a16="http://schemas.microsoft.com/office/drawing/2014/main" id="{467B9F78-0609-4028-81DC-5211F73AD6D4}"/>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xmlns:p14="http://schemas.microsoft.com/office/powerpoint/2010/main" xmlns:a14="http://schemas.microsoft.com/office/drawing/2010/main" xmlns:a16="http://schemas.microsoft.com/office/drawing/2014/main" xmlns="" r:embed="rId4"/>
                  </a:ext>
                </a:extLst>
              </a:blip>
              <a:stretch>
                <a:fillRect/>
              </a:stretch>
            </p:blipFill>
            <p:spPr>
              <a:xfrm>
                <a:off x="3385943" y="3232593"/>
                <a:ext cx="497154" cy="497154"/>
              </a:xfrm>
              <a:prstGeom prst="rect">
                <a:avLst/>
              </a:prstGeom>
            </p:spPr>
          </p:pic>
        </p:grpSp>
        <p:grpSp>
          <p:nvGrpSpPr>
            <p:cNvPr id="163" name="Group 162">
              <a:extLst>
                <a:ext uri="{FF2B5EF4-FFF2-40B4-BE49-F238E27FC236}">
                  <a16:creationId xmlns:a16="http://schemas.microsoft.com/office/drawing/2014/main" id="{8894469F-55CD-4C60-BA10-53DAC4F52766}"/>
                </a:ext>
              </a:extLst>
            </p:cNvPr>
            <p:cNvGrpSpPr/>
            <p:nvPr/>
          </p:nvGrpSpPr>
          <p:grpSpPr>
            <a:xfrm>
              <a:off x="3477756" y="3046927"/>
              <a:ext cx="329609" cy="329609"/>
              <a:chOff x="5688419" y="3487479"/>
              <a:chExt cx="329609" cy="329609"/>
            </a:xfrm>
          </p:grpSpPr>
          <p:sp>
            <p:nvSpPr>
              <p:cNvPr id="164" name="Oval 163">
                <a:extLst>
                  <a:ext uri="{FF2B5EF4-FFF2-40B4-BE49-F238E27FC236}">
                    <a16:creationId xmlns:a16="http://schemas.microsoft.com/office/drawing/2014/main" id="{D7587F6C-BC7C-4FAA-8A3C-49E3F1F6FA11}"/>
                  </a:ext>
                </a:extLst>
              </p:cNvPr>
              <p:cNvSpPr/>
              <p:nvPr/>
            </p:nvSpPr>
            <p:spPr bwMode="auto">
              <a:xfrm>
                <a:off x="5688419" y="3487479"/>
                <a:ext cx="329609" cy="32960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72" name="Picture 171">
                <a:extLst>
                  <a:ext uri="{FF2B5EF4-FFF2-40B4-BE49-F238E27FC236}">
                    <a16:creationId xmlns:a16="http://schemas.microsoft.com/office/drawing/2014/main" id="{7F0B9F36-8D36-4B38-A244-38329D444719}"/>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721490" y="3520550"/>
                <a:ext cx="263467" cy="263467"/>
              </a:xfrm>
              <a:prstGeom prst="rect">
                <a:avLst/>
              </a:prstGeom>
            </p:spPr>
          </p:pic>
        </p:grpSp>
      </p:grpSp>
      <p:grpSp>
        <p:nvGrpSpPr>
          <p:cNvPr id="177" name="Group 176">
            <a:extLst>
              <a:ext uri="{FF2B5EF4-FFF2-40B4-BE49-F238E27FC236}">
                <a16:creationId xmlns:a16="http://schemas.microsoft.com/office/drawing/2014/main" id="{5E6DA963-01F0-40B2-B128-07340C80B036}"/>
              </a:ext>
            </a:extLst>
          </p:cNvPr>
          <p:cNvGrpSpPr/>
          <p:nvPr/>
        </p:nvGrpSpPr>
        <p:grpSpPr>
          <a:xfrm>
            <a:off x="5219729" y="2703748"/>
            <a:ext cx="822960" cy="1332289"/>
            <a:chOff x="5219729" y="2703748"/>
            <a:chExt cx="822960" cy="1332289"/>
          </a:xfrm>
        </p:grpSpPr>
        <p:sp>
          <p:nvSpPr>
            <p:cNvPr id="178" name="Title 1">
              <a:extLst>
                <a:ext uri="{FF2B5EF4-FFF2-40B4-BE49-F238E27FC236}">
                  <a16:creationId xmlns:a16="http://schemas.microsoft.com/office/drawing/2014/main" id="{019FB571-D7D9-43CB-8017-21B0CCEA8F2C}"/>
                </a:ext>
              </a:extLst>
            </p:cNvPr>
            <p:cNvSpPr txBox="1">
              <a:spLocks/>
            </p:cNvSpPr>
            <p:nvPr/>
          </p:nvSpPr>
          <p:spPr>
            <a:xfrm>
              <a:off x="5291044" y="2703748"/>
              <a:ext cx="680330" cy="461665"/>
            </a:xfrm>
            <a:prstGeom prst="rect">
              <a:avLst/>
            </a:prstGeom>
          </p:spPr>
          <p:txBody>
            <a:bodyPr vert="horz" wrap="square" lIns="0" tIns="0" rIns="0" bIns="0" rtlCol="0" anchor="b">
              <a:spAutoFit/>
            </a:bodyPr>
            <a:lstStyle>
              <a:defPPr>
                <a:defRPr lang="en-US"/>
              </a:defPPr>
              <a:lvl1pPr algn="ctr" defTabSz="914192">
                <a:lnSpc>
                  <a:spcPct val="100000"/>
                </a:lnSpc>
                <a:spcBef>
                  <a:spcPct val="0"/>
                </a:spcBef>
                <a:buNone/>
                <a:defRPr sz="1000" b="0" cap="none" spc="0" baseline="0">
                  <a:ln w="3175">
                    <a:noFill/>
                  </a:ln>
                  <a:solidFill>
                    <a:srgbClr val="3C3C41"/>
                  </a:solidFill>
                  <a:effectLst/>
                  <a:latin typeface="Segoe UI Semibold" panose="020B0702040204020203" pitchFamily="34" charset="0"/>
                  <a:cs typeface="Segoe UI Semibold" panose="020B0702040204020203"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Azure Container Registry</a:t>
              </a:r>
            </a:p>
          </p:txBody>
        </p:sp>
        <p:grpSp>
          <p:nvGrpSpPr>
            <p:cNvPr id="179" name="Group 178">
              <a:extLst>
                <a:ext uri="{FF2B5EF4-FFF2-40B4-BE49-F238E27FC236}">
                  <a16:creationId xmlns:a16="http://schemas.microsoft.com/office/drawing/2014/main" id="{012A15F1-6FCE-4630-B46D-FD8874DE66FD}"/>
                </a:ext>
              </a:extLst>
            </p:cNvPr>
            <p:cNvGrpSpPr/>
            <p:nvPr/>
          </p:nvGrpSpPr>
          <p:grpSpPr>
            <a:xfrm>
              <a:off x="5219729" y="3213077"/>
              <a:ext cx="822960" cy="822960"/>
              <a:chOff x="5824800" y="1539202"/>
              <a:chExt cx="822960" cy="822960"/>
            </a:xfrm>
          </p:grpSpPr>
          <p:sp>
            <p:nvSpPr>
              <p:cNvPr id="180" name="Rectangle: Rounded Corners 179">
                <a:extLst>
                  <a:ext uri="{FF2B5EF4-FFF2-40B4-BE49-F238E27FC236}">
                    <a16:creationId xmlns:a16="http://schemas.microsoft.com/office/drawing/2014/main" id="{9F97ECFB-A205-4741-AACD-EB33DDC5FEBD}"/>
                  </a:ext>
                </a:extLst>
              </p:cNvPr>
              <p:cNvSpPr/>
              <p:nvPr/>
            </p:nvSpPr>
            <p:spPr bwMode="auto">
              <a:xfrm>
                <a:off x="5824800" y="1539202"/>
                <a:ext cx="822960" cy="822960"/>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pic>
            <p:nvPicPr>
              <p:cNvPr id="182" name="Graphic 181">
                <a:extLst>
                  <a:ext uri="{FF2B5EF4-FFF2-40B4-BE49-F238E27FC236}">
                    <a16:creationId xmlns:a16="http://schemas.microsoft.com/office/drawing/2014/main" id="{B3BD18F6-9193-4396-AE55-85BACC7083FF}"/>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xmlns:p14="http://schemas.microsoft.com/office/powerpoint/2010/main" xmlns:a14="http://schemas.microsoft.com/office/drawing/2010/main" xmlns:a16="http://schemas.microsoft.com/office/drawing/2014/main" xmlns="" r:embed="rId7"/>
                  </a:ext>
                </a:extLst>
              </a:blip>
              <a:stretch>
                <a:fillRect/>
              </a:stretch>
            </p:blipFill>
            <p:spPr>
              <a:xfrm>
                <a:off x="5930334" y="1644736"/>
                <a:ext cx="611893" cy="611893"/>
              </a:xfrm>
              <a:prstGeom prst="rect">
                <a:avLst/>
              </a:prstGeom>
            </p:spPr>
          </p:pic>
        </p:grpSp>
      </p:grpSp>
      <p:cxnSp>
        <p:nvCxnSpPr>
          <p:cNvPr id="188" name="Straight Arrow Connector 187">
            <a:extLst>
              <a:ext uri="{FF2B5EF4-FFF2-40B4-BE49-F238E27FC236}">
                <a16:creationId xmlns:a16="http://schemas.microsoft.com/office/drawing/2014/main" id="{224311F2-7BFA-4298-95B9-C477D15ED234}"/>
              </a:ext>
            </a:extLst>
          </p:cNvPr>
          <p:cNvCxnSpPr>
            <a:cxnSpLocks/>
            <a:stCxn id="186" idx="0"/>
            <a:endCxn id="180" idx="2"/>
          </p:cNvCxnSpPr>
          <p:nvPr/>
        </p:nvCxnSpPr>
        <p:spPr>
          <a:xfrm flipV="1">
            <a:off x="5631209" y="4036037"/>
            <a:ext cx="0" cy="998221"/>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9" name="Title 1">
            <a:extLst>
              <a:ext uri="{FF2B5EF4-FFF2-40B4-BE49-F238E27FC236}">
                <a16:creationId xmlns:a16="http://schemas.microsoft.com/office/drawing/2014/main" id="{B2A5952E-BE0F-4B98-882E-C7EAD527C476}"/>
              </a:ext>
            </a:extLst>
          </p:cNvPr>
          <p:cNvSpPr txBox="1">
            <a:spLocks/>
          </p:cNvSpPr>
          <p:nvPr/>
        </p:nvSpPr>
        <p:spPr>
          <a:xfrm>
            <a:off x="4629600" y="4642211"/>
            <a:ext cx="988897" cy="307777"/>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Azure Pipelines/</a:t>
            </a:r>
            <a:b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b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DevOps Project</a:t>
            </a:r>
          </a:p>
        </p:txBody>
      </p:sp>
      <p:sp>
        <p:nvSpPr>
          <p:cNvPr id="190" name="Title 1">
            <a:extLst>
              <a:ext uri="{FF2B5EF4-FFF2-40B4-BE49-F238E27FC236}">
                <a16:creationId xmlns:a16="http://schemas.microsoft.com/office/drawing/2014/main" id="{2D5D017A-3FB4-4855-A36F-D8EF618318E8}"/>
              </a:ext>
            </a:extLst>
          </p:cNvPr>
          <p:cNvSpPr txBox="1">
            <a:spLocks/>
          </p:cNvSpPr>
          <p:nvPr/>
        </p:nvSpPr>
        <p:spPr>
          <a:xfrm>
            <a:off x="5281129" y="4252010"/>
            <a:ext cx="700161" cy="305932"/>
          </a:xfrm>
          <a:prstGeom prst="roundRect">
            <a:avLst>
              <a:gd name="adj" fmla="val 4732"/>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defRPr lang="en-US"/>
            </a:defPPr>
            <a:lvl1pPr algn="ctr" defTabSz="913927" fontAlgn="base">
              <a:lnSpc>
                <a:spcPct val="90000"/>
              </a:lnSpc>
              <a:spcBef>
                <a:spcPct val="0"/>
              </a:spcBef>
              <a:spcAft>
                <a:spcPct val="0"/>
              </a:spcAft>
              <a:defRPr sz="1175">
                <a:solidFill>
                  <a:srgbClr val="505050"/>
                </a:solidFill>
                <a:latin typeface="Segoe UI"/>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800" b="0" i="0" u="none" strike="noStrike" kern="1200" cap="none" spc="0" normalizeH="0" baseline="0" noProof="0">
                <a:ln w="3175">
                  <a:noFill/>
                </a:ln>
                <a:solidFill>
                  <a:srgbClr val="3C3C41"/>
                </a:solidFill>
                <a:effectLst/>
                <a:uLnTx/>
                <a:uFillTx/>
                <a:latin typeface="Segoe UI"/>
                <a:ea typeface="+mn-ea"/>
                <a:cs typeface="Segoe UI Semibold" panose="020B0702040204020203" pitchFamily="34" charset="0"/>
              </a:rPr>
              <a:t>Auto-build</a:t>
            </a:r>
          </a:p>
        </p:txBody>
      </p:sp>
      <p:cxnSp>
        <p:nvCxnSpPr>
          <p:cNvPr id="191" name="Straight Arrow Connector 190">
            <a:extLst>
              <a:ext uri="{FF2B5EF4-FFF2-40B4-BE49-F238E27FC236}">
                <a16:creationId xmlns:a16="http://schemas.microsoft.com/office/drawing/2014/main" id="{143233DC-DFD7-4103-B09D-CDD092FD269D}"/>
              </a:ext>
            </a:extLst>
          </p:cNvPr>
          <p:cNvCxnSpPr>
            <a:cxnSpLocks/>
            <a:stCxn id="180" idx="3"/>
            <a:endCxn id="118" idx="1"/>
          </p:cNvCxnSpPr>
          <p:nvPr/>
        </p:nvCxnSpPr>
        <p:spPr>
          <a:xfrm>
            <a:off x="6042689" y="3624557"/>
            <a:ext cx="749114" cy="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5654BB42-51D4-40C1-A339-141A712B1B4C}"/>
              </a:ext>
            </a:extLst>
          </p:cNvPr>
          <p:cNvGrpSpPr/>
          <p:nvPr/>
        </p:nvGrpSpPr>
        <p:grpSpPr>
          <a:xfrm>
            <a:off x="6941256" y="3693037"/>
            <a:ext cx="2261415" cy="920224"/>
            <a:chOff x="6941256" y="3693037"/>
            <a:chExt cx="2261415" cy="920224"/>
          </a:xfrm>
        </p:grpSpPr>
        <p:sp>
          <p:nvSpPr>
            <p:cNvPr id="193" name="Rectangle: Rounded Corners 192">
              <a:extLst>
                <a:ext uri="{FF2B5EF4-FFF2-40B4-BE49-F238E27FC236}">
                  <a16:creationId xmlns:a16="http://schemas.microsoft.com/office/drawing/2014/main" id="{C1328EB9-51B2-4776-8B65-340CCCCF4132}"/>
                </a:ext>
              </a:extLst>
            </p:cNvPr>
            <p:cNvSpPr/>
            <p:nvPr/>
          </p:nvSpPr>
          <p:spPr bwMode="auto">
            <a:xfrm>
              <a:off x="6941256" y="3991112"/>
              <a:ext cx="2261415" cy="622149"/>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94" name="Title 1">
              <a:extLst>
                <a:ext uri="{FF2B5EF4-FFF2-40B4-BE49-F238E27FC236}">
                  <a16:creationId xmlns:a16="http://schemas.microsoft.com/office/drawing/2014/main" id="{CF549E21-B66C-4D12-964D-49BAF84C586F}"/>
                </a:ext>
              </a:extLst>
            </p:cNvPr>
            <p:cNvSpPr txBox="1">
              <a:spLocks/>
            </p:cNvSpPr>
            <p:nvPr/>
          </p:nvSpPr>
          <p:spPr>
            <a:xfrm>
              <a:off x="6941256" y="3693037"/>
              <a:ext cx="601487" cy="24622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dirty="0">
                  <a:ln w="3175">
                    <a:noFill/>
                  </a:ln>
                  <a:solidFill>
                    <a:srgbClr val="000000"/>
                  </a:solidFill>
                  <a:effectLst/>
                  <a:uLnTx/>
                  <a:uFillTx/>
                  <a:latin typeface="Segoe UI Semibold" panose="020B0702040204020203" pitchFamily="34" charset="0"/>
                  <a:ea typeface="+mn-ea"/>
                  <a:cs typeface="Segoe UI Semibold" panose="020B0702040204020203" pitchFamily="34" charset="0"/>
                </a:rPr>
                <a:t>Business logic</a:t>
              </a:r>
            </a:p>
          </p:txBody>
        </p:sp>
      </p:grpSp>
      <p:grpSp>
        <p:nvGrpSpPr>
          <p:cNvPr id="195" name="Group 194">
            <a:extLst>
              <a:ext uri="{FF2B5EF4-FFF2-40B4-BE49-F238E27FC236}">
                <a16:creationId xmlns:a16="http://schemas.microsoft.com/office/drawing/2014/main" id="{EEAC4FAD-5586-4AB6-9115-5E66B58B69A1}"/>
              </a:ext>
            </a:extLst>
          </p:cNvPr>
          <p:cNvGrpSpPr/>
          <p:nvPr/>
        </p:nvGrpSpPr>
        <p:grpSpPr>
          <a:xfrm>
            <a:off x="7077109" y="4101542"/>
            <a:ext cx="401289" cy="401289"/>
            <a:chOff x="7077109" y="4101542"/>
            <a:chExt cx="401289" cy="401289"/>
          </a:xfrm>
        </p:grpSpPr>
        <p:sp>
          <p:nvSpPr>
            <p:cNvPr id="196" name="Rectangle: Rounded Corners 195">
              <a:extLst>
                <a:ext uri="{FF2B5EF4-FFF2-40B4-BE49-F238E27FC236}">
                  <a16:creationId xmlns:a16="http://schemas.microsoft.com/office/drawing/2014/main" id="{2B9696C4-B5D9-4DB9-BC4A-4120A2C960AF}"/>
                </a:ext>
              </a:extLst>
            </p:cNvPr>
            <p:cNvSpPr/>
            <p:nvPr/>
          </p:nvSpPr>
          <p:spPr bwMode="auto">
            <a:xfrm>
              <a:off x="7077109" y="4101542"/>
              <a:ext cx="401289" cy="401289"/>
            </a:xfrm>
            <a:prstGeom prst="roundRect">
              <a:avLst>
                <a:gd name="adj" fmla="val 3125"/>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pic>
          <p:nvPicPr>
            <p:cNvPr id="197" name="Graphic 196">
              <a:extLst>
                <a:ext uri="{FF2B5EF4-FFF2-40B4-BE49-F238E27FC236}">
                  <a16:creationId xmlns:a16="http://schemas.microsoft.com/office/drawing/2014/main" id="{A9210BF6-13B8-42C6-9608-FB304EB95A07}"/>
                </a:ext>
              </a:extLst>
            </p:cNvPr>
            <p:cNvPicPr>
              <a:picLocks noChangeAspect="1"/>
            </p:cNvPicPr>
            <p:nvPr/>
          </p:nvPicPr>
          <p:blipFill>
            <a:blip r:embed="rId8" cstate="print">
              <a:extLst>
                <a:ext uri="{28A0092B-C50C-407E-A947-70E740481C1C}">
                  <a14:useLocalDpi xmlns:a14="http://schemas.microsoft.com/office/drawing/2010/main"/>
                </a:ext>
                <a:ext uri="{96DAC541-7B7A-43D3-8B79-37D633B846F1}">
                  <asvg:svgBlip xmlns:asvg="http://schemas.microsoft.com/office/drawing/2016/SVG/main" xmlns:p14="http://schemas.microsoft.com/office/powerpoint/2010/main" xmlns:a14="http://schemas.microsoft.com/office/drawing/2010/main" xmlns:a16="http://schemas.microsoft.com/office/drawing/2014/main" xmlns="" r:embed="rId9"/>
                </a:ext>
              </a:extLst>
            </a:blip>
            <a:stretch>
              <a:fillRect/>
            </a:stretch>
          </p:blipFill>
          <p:spPr>
            <a:xfrm>
              <a:off x="7160189" y="4184622"/>
              <a:ext cx="235129" cy="235129"/>
            </a:xfrm>
            <a:prstGeom prst="rect">
              <a:avLst/>
            </a:prstGeom>
          </p:spPr>
        </p:pic>
      </p:grpSp>
      <p:grpSp>
        <p:nvGrpSpPr>
          <p:cNvPr id="198" name="Group 197">
            <a:extLst>
              <a:ext uri="{FF2B5EF4-FFF2-40B4-BE49-F238E27FC236}">
                <a16:creationId xmlns:a16="http://schemas.microsoft.com/office/drawing/2014/main" id="{1ABA7513-7051-4FD0-9396-B04D26679716}"/>
              </a:ext>
            </a:extLst>
          </p:cNvPr>
          <p:cNvGrpSpPr/>
          <p:nvPr/>
        </p:nvGrpSpPr>
        <p:grpSpPr>
          <a:xfrm>
            <a:off x="7606582" y="4101542"/>
            <a:ext cx="401289" cy="401289"/>
            <a:chOff x="7606582" y="4101542"/>
            <a:chExt cx="401289" cy="401289"/>
          </a:xfrm>
        </p:grpSpPr>
        <p:sp>
          <p:nvSpPr>
            <p:cNvPr id="199" name="Rectangle: Rounded Corners 198">
              <a:extLst>
                <a:ext uri="{FF2B5EF4-FFF2-40B4-BE49-F238E27FC236}">
                  <a16:creationId xmlns:a16="http://schemas.microsoft.com/office/drawing/2014/main" id="{500AB67E-B462-430E-81E3-93E8C780C60F}"/>
                </a:ext>
              </a:extLst>
            </p:cNvPr>
            <p:cNvSpPr/>
            <p:nvPr/>
          </p:nvSpPr>
          <p:spPr bwMode="auto">
            <a:xfrm>
              <a:off x="7606582" y="4101542"/>
              <a:ext cx="401289" cy="401289"/>
            </a:xfrm>
            <a:prstGeom prst="roundRect">
              <a:avLst>
                <a:gd name="adj" fmla="val 3125"/>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pic>
          <p:nvPicPr>
            <p:cNvPr id="200" name="Graphic 199">
              <a:extLst>
                <a:ext uri="{FF2B5EF4-FFF2-40B4-BE49-F238E27FC236}">
                  <a16:creationId xmlns:a16="http://schemas.microsoft.com/office/drawing/2014/main" id="{622D6136-E7A6-46E1-B0D3-1D15CD6581BA}"/>
                </a:ext>
              </a:extLst>
            </p:cNvPr>
            <p:cNvPicPr>
              <a:picLocks noChangeAspect="1"/>
            </p:cNvPicPr>
            <p:nvPr/>
          </p:nvPicPr>
          <p:blipFill>
            <a:blip r:embed="rId8" cstate="print">
              <a:extLst>
                <a:ext uri="{28A0092B-C50C-407E-A947-70E740481C1C}">
                  <a14:useLocalDpi xmlns:a14="http://schemas.microsoft.com/office/drawing/2010/main"/>
                </a:ext>
                <a:ext uri="{96DAC541-7B7A-43D3-8B79-37D633B846F1}">
                  <asvg:svgBlip xmlns:asvg="http://schemas.microsoft.com/office/drawing/2016/SVG/main" xmlns:p14="http://schemas.microsoft.com/office/powerpoint/2010/main" xmlns:a14="http://schemas.microsoft.com/office/drawing/2010/main" xmlns:a16="http://schemas.microsoft.com/office/drawing/2014/main" xmlns="" r:embed="rId9"/>
                </a:ext>
              </a:extLst>
            </a:blip>
            <a:stretch>
              <a:fillRect/>
            </a:stretch>
          </p:blipFill>
          <p:spPr>
            <a:xfrm>
              <a:off x="7689662" y="4184622"/>
              <a:ext cx="235129" cy="235129"/>
            </a:xfrm>
            <a:prstGeom prst="rect">
              <a:avLst/>
            </a:prstGeom>
          </p:spPr>
        </p:pic>
      </p:grpSp>
      <p:grpSp>
        <p:nvGrpSpPr>
          <p:cNvPr id="201" name="Group 200">
            <a:extLst>
              <a:ext uri="{FF2B5EF4-FFF2-40B4-BE49-F238E27FC236}">
                <a16:creationId xmlns:a16="http://schemas.microsoft.com/office/drawing/2014/main" id="{369C0280-D673-4424-8FC3-8738D794E765}"/>
              </a:ext>
            </a:extLst>
          </p:cNvPr>
          <p:cNvGrpSpPr/>
          <p:nvPr/>
        </p:nvGrpSpPr>
        <p:grpSpPr>
          <a:xfrm>
            <a:off x="8136055" y="4101542"/>
            <a:ext cx="401289" cy="401289"/>
            <a:chOff x="8136055" y="4101542"/>
            <a:chExt cx="401289" cy="401289"/>
          </a:xfrm>
        </p:grpSpPr>
        <p:sp>
          <p:nvSpPr>
            <p:cNvPr id="202" name="Rectangle: Rounded Corners 201">
              <a:extLst>
                <a:ext uri="{FF2B5EF4-FFF2-40B4-BE49-F238E27FC236}">
                  <a16:creationId xmlns:a16="http://schemas.microsoft.com/office/drawing/2014/main" id="{87080084-FF4E-47ED-AA4C-D500B8442D97}"/>
                </a:ext>
              </a:extLst>
            </p:cNvPr>
            <p:cNvSpPr/>
            <p:nvPr/>
          </p:nvSpPr>
          <p:spPr bwMode="auto">
            <a:xfrm>
              <a:off x="8136055" y="4101542"/>
              <a:ext cx="401289" cy="401289"/>
            </a:xfrm>
            <a:prstGeom prst="roundRect">
              <a:avLst>
                <a:gd name="adj" fmla="val 3125"/>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pic>
          <p:nvPicPr>
            <p:cNvPr id="211" name="Graphic 210">
              <a:extLst>
                <a:ext uri="{FF2B5EF4-FFF2-40B4-BE49-F238E27FC236}">
                  <a16:creationId xmlns:a16="http://schemas.microsoft.com/office/drawing/2014/main" id="{6CDC7435-CE39-4ECF-ABFC-6EDCCFB99CBD}"/>
                </a:ext>
              </a:extLst>
            </p:cNvPr>
            <p:cNvPicPr>
              <a:picLocks noChangeAspect="1"/>
            </p:cNvPicPr>
            <p:nvPr/>
          </p:nvPicPr>
          <p:blipFill>
            <a:blip r:embed="rId8" cstate="print">
              <a:extLst>
                <a:ext uri="{28A0092B-C50C-407E-A947-70E740481C1C}">
                  <a14:useLocalDpi xmlns:a14="http://schemas.microsoft.com/office/drawing/2010/main"/>
                </a:ext>
                <a:ext uri="{96DAC541-7B7A-43D3-8B79-37D633B846F1}">
                  <asvg:svgBlip xmlns:asvg="http://schemas.microsoft.com/office/drawing/2016/SVG/main" xmlns:p14="http://schemas.microsoft.com/office/powerpoint/2010/main" xmlns:a14="http://schemas.microsoft.com/office/drawing/2010/main" xmlns:a16="http://schemas.microsoft.com/office/drawing/2014/main" xmlns="" r:embed="rId9"/>
                </a:ext>
              </a:extLst>
            </a:blip>
            <a:stretch>
              <a:fillRect/>
            </a:stretch>
          </p:blipFill>
          <p:spPr>
            <a:xfrm>
              <a:off x="8219135" y="4184622"/>
              <a:ext cx="235129" cy="235129"/>
            </a:xfrm>
            <a:prstGeom prst="rect">
              <a:avLst/>
            </a:prstGeom>
          </p:spPr>
        </p:pic>
      </p:grpSp>
      <p:grpSp>
        <p:nvGrpSpPr>
          <p:cNvPr id="212" name="Group 211">
            <a:extLst>
              <a:ext uri="{FF2B5EF4-FFF2-40B4-BE49-F238E27FC236}">
                <a16:creationId xmlns:a16="http://schemas.microsoft.com/office/drawing/2014/main" id="{92C83B91-9573-4E17-B937-C04B253D84CC}"/>
              </a:ext>
            </a:extLst>
          </p:cNvPr>
          <p:cNvGrpSpPr/>
          <p:nvPr/>
        </p:nvGrpSpPr>
        <p:grpSpPr>
          <a:xfrm>
            <a:off x="8665528" y="4101542"/>
            <a:ext cx="401289" cy="401289"/>
            <a:chOff x="8665528" y="4101542"/>
            <a:chExt cx="401289" cy="401289"/>
          </a:xfrm>
        </p:grpSpPr>
        <p:sp>
          <p:nvSpPr>
            <p:cNvPr id="216" name="Rectangle: Rounded Corners 215">
              <a:extLst>
                <a:ext uri="{FF2B5EF4-FFF2-40B4-BE49-F238E27FC236}">
                  <a16:creationId xmlns:a16="http://schemas.microsoft.com/office/drawing/2014/main" id="{7C862C67-60CC-467D-8C36-3B62171E085C}"/>
                </a:ext>
              </a:extLst>
            </p:cNvPr>
            <p:cNvSpPr/>
            <p:nvPr/>
          </p:nvSpPr>
          <p:spPr bwMode="auto">
            <a:xfrm>
              <a:off x="8665528" y="4101542"/>
              <a:ext cx="401289" cy="401289"/>
            </a:xfrm>
            <a:prstGeom prst="roundRect">
              <a:avLst>
                <a:gd name="adj" fmla="val 3125"/>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pic>
          <p:nvPicPr>
            <p:cNvPr id="217" name="Graphic 216">
              <a:extLst>
                <a:ext uri="{FF2B5EF4-FFF2-40B4-BE49-F238E27FC236}">
                  <a16:creationId xmlns:a16="http://schemas.microsoft.com/office/drawing/2014/main" id="{12FC4DF9-5ECF-46F6-BBF6-A58023AB0238}"/>
                </a:ext>
              </a:extLst>
            </p:cNvPr>
            <p:cNvPicPr>
              <a:picLocks noChangeAspect="1"/>
            </p:cNvPicPr>
            <p:nvPr/>
          </p:nvPicPr>
          <p:blipFill>
            <a:blip r:embed="rId8" cstate="print">
              <a:extLst>
                <a:ext uri="{28A0092B-C50C-407E-A947-70E740481C1C}">
                  <a14:useLocalDpi xmlns:a14="http://schemas.microsoft.com/office/drawing/2010/main"/>
                </a:ext>
                <a:ext uri="{96DAC541-7B7A-43D3-8B79-37D633B846F1}">
                  <asvg:svgBlip xmlns:asvg="http://schemas.microsoft.com/office/drawing/2016/SVG/main" xmlns:p14="http://schemas.microsoft.com/office/powerpoint/2010/main" xmlns:a14="http://schemas.microsoft.com/office/drawing/2010/main" xmlns:a16="http://schemas.microsoft.com/office/drawing/2014/main" xmlns="" r:embed="rId9"/>
                </a:ext>
              </a:extLst>
            </a:blip>
            <a:stretch>
              <a:fillRect/>
            </a:stretch>
          </p:blipFill>
          <p:spPr>
            <a:xfrm>
              <a:off x="8748608" y="4184622"/>
              <a:ext cx="235129" cy="235129"/>
            </a:xfrm>
            <a:prstGeom prst="rect">
              <a:avLst/>
            </a:prstGeom>
          </p:spPr>
        </p:pic>
      </p:grpSp>
      <p:cxnSp>
        <p:nvCxnSpPr>
          <p:cNvPr id="218" name="Straight Arrow Connector 217">
            <a:extLst>
              <a:ext uri="{FF2B5EF4-FFF2-40B4-BE49-F238E27FC236}">
                <a16:creationId xmlns:a16="http://schemas.microsoft.com/office/drawing/2014/main" id="{7FF67413-02F3-4398-9FFA-1DF4A17637BC}"/>
              </a:ext>
            </a:extLst>
          </p:cNvPr>
          <p:cNvCxnSpPr>
            <a:cxnSpLocks/>
          </p:cNvCxnSpPr>
          <p:nvPr/>
        </p:nvCxnSpPr>
        <p:spPr>
          <a:xfrm>
            <a:off x="8071964" y="3301365"/>
            <a:ext cx="0" cy="689747"/>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998E30A2-342E-4DF0-935D-B69C7DAD1E34}"/>
              </a:ext>
            </a:extLst>
          </p:cNvPr>
          <p:cNvCxnSpPr>
            <a:cxnSpLocks/>
          </p:cNvCxnSpPr>
          <p:nvPr/>
        </p:nvCxnSpPr>
        <p:spPr>
          <a:xfrm>
            <a:off x="8601436" y="3301365"/>
            <a:ext cx="0" cy="689747"/>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2" name="Group 221">
            <a:extLst>
              <a:ext uri="{FF2B5EF4-FFF2-40B4-BE49-F238E27FC236}">
                <a16:creationId xmlns:a16="http://schemas.microsoft.com/office/drawing/2014/main" id="{A458BB7E-AD25-4348-9A08-D965C7CF323E}"/>
              </a:ext>
            </a:extLst>
          </p:cNvPr>
          <p:cNvGrpSpPr/>
          <p:nvPr/>
        </p:nvGrpSpPr>
        <p:grpSpPr>
          <a:xfrm>
            <a:off x="6941256" y="2504251"/>
            <a:ext cx="2261415" cy="797114"/>
            <a:chOff x="6941256" y="2504251"/>
            <a:chExt cx="2261415" cy="797114"/>
          </a:xfrm>
        </p:grpSpPr>
        <p:sp>
          <p:nvSpPr>
            <p:cNvPr id="223" name="Rectangle: Rounded Corners 222">
              <a:extLst>
                <a:ext uri="{FF2B5EF4-FFF2-40B4-BE49-F238E27FC236}">
                  <a16:creationId xmlns:a16="http://schemas.microsoft.com/office/drawing/2014/main" id="{830EACE4-98B3-4B31-ABCC-429779A72F05}"/>
                </a:ext>
              </a:extLst>
            </p:cNvPr>
            <p:cNvSpPr/>
            <p:nvPr/>
          </p:nvSpPr>
          <p:spPr bwMode="auto">
            <a:xfrm>
              <a:off x="6941256" y="2679216"/>
              <a:ext cx="2261415" cy="622149"/>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26" name="Title 1">
              <a:extLst>
                <a:ext uri="{FF2B5EF4-FFF2-40B4-BE49-F238E27FC236}">
                  <a16:creationId xmlns:a16="http://schemas.microsoft.com/office/drawing/2014/main" id="{728987D7-845D-4BB9-8D13-EDBD9F00D380}"/>
                </a:ext>
              </a:extLst>
            </p:cNvPr>
            <p:cNvSpPr txBox="1">
              <a:spLocks/>
            </p:cNvSpPr>
            <p:nvPr/>
          </p:nvSpPr>
          <p:spPr>
            <a:xfrm>
              <a:off x="6941256" y="2504251"/>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dirty="0">
                  <a:ln w="3175">
                    <a:noFill/>
                  </a:ln>
                  <a:solidFill>
                    <a:srgbClr val="000000"/>
                  </a:solidFill>
                  <a:effectLst/>
                  <a:uLnTx/>
                  <a:uFillTx/>
                  <a:latin typeface="Segoe UI Semibold" panose="020B0702040204020203" pitchFamily="34" charset="0"/>
                  <a:ea typeface="+mn-ea"/>
                  <a:cs typeface="Segoe UI Semibold" panose="020B0702040204020203" pitchFamily="34" charset="0"/>
                </a:rPr>
                <a:t>Front end</a:t>
              </a:r>
            </a:p>
          </p:txBody>
        </p:sp>
      </p:grpSp>
      <p:grpSp>
        <p:nvGrpSpPr>
          <p:cNvPr id="227" name="Group 226">
            <a:extLst>
              <a:ext uri="{FF2B5EF4-FFF2-40B4-BE49-F238E27FC236}">
                <a16:creationId xmlns:a16="http://schemas.microsoft.com/office/drawing/2014/main" id="{F851CBB4-C5B1-4707-B212-DD5530BF64CC}"/>
              </a:ext>
            </a:extLst>
          </p:cNvPr>
          <p:cNvGrpSpPr/>
          <p:nvPr/>
        </p:nvGrpSpPr>
        <p:grpSpPr>
          <a:xfrm>
            <a:off x="7077109" y="2789646"/>
            <a:ext cx="401289" cy="401289"/>
            <a:chOff x="7077109" y="2789646"/>
            <a:chExt cx="401289" cy="401289"/>
          </a:xfrm>
        </p:grpSpPr>
        <p:sp>
          <p:nvSpPr>
            <p:cNvPr id="228" name="Rectangle: Rounded Corners 227">
              <a:extLst>
                <a:ext uri="{FF2B5EF4-FFF2-40B4-BE49-F238E27FC236}">
                  <a16:creationId xmlns:a16="http://schemas.microsoft.com/office/drawing/2014/main" id="{3FCFFAB1-38F7-4056-B93E-467E4C8F1D02}"/>
                </a:ext>
              </a:extLst>
            </p:cNvPr>
            <p:cNvSpPr/>
            <p:nvPr/>
          </p:nvSpPr>
          <p:spPr bwMode="auto">
            <a:xfrm>
              <a:off x="7077109" y="2789646"/>
              <a:ext cx="401289" cy="401289"/>
            </a:xfrm>
            <a:prstGeom prst="roundRect">
              <a:avLst>
                <a:gd name="adj" fmla="val 3125"/>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pic>
          <p:nvPicPr>
            <p:cNvPr id="229" name="Graphic 228">
              <a:extLst>
                <a:ext uri="{FF2B5EF4-FFF2-40B4-BE49-F238E27FC236}">
                  <a16:creationId xmlns:a16="http://schemas.microsoft.com/office/drawing/2014/main" id="{6A32B68B-975E-4C5D-9C8F-7D02C7226DA7}"/>
                </a:ext>
              </a:extLst>
            </p:cNvPr>
            <p:cNvPicPr>
              <a:picLocks noChangeAspect="1"/>
            </p:cNvPicPr>
            <p:nvPr/>
          </p:nvPicPr>
          <p:blipFill>
            <a:blip r:embed="rId10" cstate="print">
              <a:extLst>
                <a:ext uri="{28A0092B-C50C-407E-A947-70E740481C1C}">
                  <a14:useLocalDpi xmlns:a14="http://schemas.microsoft.com/office/drawing/2010/main"/>
                </a:ext>
                <a:ext uri="{96DAC541-7B7A-43D3-8B79-37D633B846F1}">
                  <asvg:svgBlip xmlns:asvg="http://schemas.microsoft.com/office/drawing/2016/SVG/main" xmlns:p14="http://schemas.microsoft.com/office/powerpoint/2010/main" xmlns:a14="http://schemas.microsoft.com/office/drawing/2010/main" xmlns:a16="http://schemas.microsoft.com/office/drawing/2014/main" xmlns="" r:embed="rId11"/>
                </a:ext>
              </a:extLst>
            </a:blip>
            <a:stretch>
              <a:fillRect/>
            </a:stretch>
          </p:blipFill>
          <p:spPr>
            <a:xfrm>
              <a:off x="7155415" y="2867952"/>
              <a:ext cx="244676" cy="244676"/>
            </a:xfrm>
            <a:prstGeom prst="rect">
              <a:avLst/>
            </a:prstGeom>
          </p:spPr>
        </p:pic>
      </p:grpSp>
      <p:grpSp>
        <p:nvGrpSpPr>
          <p:cNvPr id="230" name="Group 229">
            <a:extLst>
              <a:ext uri="{FF2B5EF4-FFF2-40B4-BE49-F238E27FC236}">
                <a16:creationId xmlns:a16="http://schemas.microsoft.com/office/drawing/2014/main" id="{C1BB9269-B71F-4C17-B42B-9F34374BA323}"/>
              </a:ext>
            </a:extLst>
          </p:cNvPr>
          <p:cNvGrpSpPr/>
          <p:nvPr/>
        </p:nvGrpSpPr>
        <p:grpSpPr>
          <a:xfrm>
            <a:off x="7606582" y="2789646"/>
            <a:ext cx="401289" cy="401289"/>
            <a:chOff x="7606582" y="2789646"/>
            <a:chExt cx="401289" cy="401289"/>
          </a:xfrm>
        </p:grpSpPr>
        <p:sp>
          <p:nvSpPr>
            <p:cNvPr id="231" name="Rectangle: Rounded Corners 230">
              <a:extLst>
                <a:ext uri="{FF2B5EF4-FFF2-40B4-BE49-F238E27FC236}">
                  <a16:creationId xmlns:a16="http://schemas.microsoft.com/office/drawing/2014/main" id="{E28F7EF0-7796-45AE-8425-FA48DB1B1A3B}"/>
                </a:ext>
              </a:extLst>
            </p:cNvPr>
            <p:cNvSpPr/>
            <p:nvPr/>
          </p:nvSpPr>
          <p:spPr bwMode="auto">
            <a:xfrm>
              <a:off x="7606582" y="2789646"/>
              <a:ext cx="401289" cy="401289"/>
            </a:xfrm>
            <a:prstGeom prst="roundRect">
              <a:avLst>
                <a:gd name="adj" fmla="val 3125"/>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pic>
          <p:nvPicPr>
            <p:cNvPr id="232" name="Graphic 231">
              <a:extLst>
                <a:ext uri="{FF2B5EF4-FFF2-40B4-BE49-F238E27FC236}">
                  <a16:creationId xmlns:a16="http://schemas.microsoft.com/office/drawing/2014/main" id="{1D6E7D16-0919-4EF0-9343-E3768DEBF438}"/>
                </a:ext>
              </a:extLst>
            </p:cNvPr>
            <p:cNvPicPr>
              <a:picLocks noChangeAspect="1"/>
            </p:cNvPicPr>
            <p:nvPr/>
          </p:nvPicPr>
          <p:blipFill>
            <a:blip r:embed="rId10" cstate="print">
              <a:extLst>
                <a:ext uri="{28A0092B-C50C-407E-A947-70E740481C1C}">
                  <a14:useLocalDpi xmlns:a14="http://schemas.microsoft.com/office/drawing/2010/main"/>
                </a:ext>
                <a:ext uri="{96DAC541-7B7A-43D3-8B79-37D633B846F1}">
                  <asvg:svgBlip xmlns:asvg="http://schemas.microsoft.com/office/drawing/2016/SVG/main" xmlns:p14="http://schemas.microsoft.com/office/powerpoint/2010/main" xmlns:a14="http://schemas.microsoft.com/office/drawing/2010/main" xmlns:a16="http://schemas.microsoft.com/office/drawing/2014/main" xmlns="" r:embed="rId11"/>
                </a:ext>
              </a:extLst>
            </a:blip>
            <a:stretch>
              <a:fillRect/>
            </a:stretch>
          </p:blipFill>
          <p:spPr>
            <a:xfrm>
              <a:off x="7684888" y="2867952"/>
              <a:ext cx="244676" cy="244676"/>
            </a:xfrm>
            <a:prstGeom prst="rect">
              <a:avLst/>
            </a:prstGeom>
          </p:spPr>
        </p:pic>
      </p:grpSp>
      <p:grpSp>
        <p:nvGrpSpPr>
          <p:cNvPr id="233" name="Group 232">
            <a:extLst>
              <a:ext uri="{FF2B5EF4-FFF2-40B4-BE49-F238E27FC236}">
                <a16:creationId xmlns:a16="http://schemas.microsoft.com/office/drawing/2014/main" id="{2645A38A-68D9-4629-8B09-3DCB11893AF8}"/>
              </a:ext>
            </a:extLst>
          </p:cNvPr>
          <p:cNvGrpSpPr/>
          <p:nvPr/>
        </p:nvGrpSpPr>
        <p:grpSpPr>
          <a:xfrm>
            <a:off x="8136055" y="2789646"/>
            <a:ext cx="401289" cy="401289"/>
            <a:chOff x="8136055" y="2789646"/>
            <a:chExt cx="401289" cy="401289"/>
          </a:xfrm>
        </p:grpSpPr>
        <p:sp>
          <p:nvSpPr>
            <p:cNvPr id="234" name="Rectangle: Rounded Corners 233">
              <a:extLst>
                <a:ext uri="{FF2B5EF4-FFF2-40B4-BE49-F238E27FC236}">
                  <a16:creationId xmlns:a16="http://schemas.microsoft.com/office/drawing/2014/main" id="{2B9B6722-F6D0-421C-B0A8-1554442FF432}"/>
                </a:ext>
              </a:extLst>
            </p:cNvPr>
            <p:cNvSpPr/>
            <p:nvPr/>
          </p:nvSpPr>
          <p:spPr bwMode="auto">
            <a:xfrm>
              <a:off x="8136055" y="2789646"/>
              <a:ext cx="401289" cy="401289"/>
            </a:xfrm>
            <a:prstGeom prst="roundRect">
              <a:avLst>
                <a:gd name="adj" fmla="val 3125"/>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pic>
          <p:nvPicPr>
            <p:cNvPr id="235" name="Graphic 234">
              <a:extLst>
                <a:ext uri="{FF2B5EF4-FFF2-40B4-BE49-F238E27FC236}">
                  <a16:creationId xmlns:a16="http://schemas.microsoft.com/office/drawing/2014/main" id="{80439153-58F1-48C7-9022-F2DE64852AB0}"/>
                </a:ext>
              </a:extLst>
            </p:cNvPr>
            <p:cNvPicPr>
              <a:picLocks noChangeAspect="1"/>
            </p:cNvPicPr>
            <p:nvPr/>
          </p:nvPicPr>
          <p:blipFill>
            <a:blip r:embed="rId10" cstate="print">
              <a:extLst>
                <a:ext uri="{28A0092B-C50C-407E-A947-70E740481C1C}">
                  <a14:useLocalDpi xmlns:a14="http://schemas.microsoft.com/office/drawing/2010/main"/>
                </a:ext>
                <a:ext uri="{96DAC541-7B7A-43D3-8B79-37D633B846F1}">
                  <asvg:svgBlip xmlns:asvg="http://schemas.microsoft.com/office/drawing/2016/SVG/main" xmlns:p14="http://schemas.microsoft.com/office/powerpoint/2010/main" xmlns:a14="http://schemas.microsoft.com/office/drawing/2010/main" xmlns:a16="http://schemas.microsoft.com/office/drawing/2014/main" xmlns="" r:embed="rId11"/>
                </a:ext>
              </a:extLst>
            </a:blip>
            <a:stretch>
              <a:fillRect/>
            </a:stretch>
          </p:blipFill>
          <p:spPr>
            <a:xfrm>
              <a:off x="8214361" y="2867952"/>
              <a:ext cx="244676" cy="244676"/>
            </a:xfrm>
            <a:prstGeom prst="rect">
              <a:avLst/>
            </a:prstGeom>
          </p:spPr>
        </p:pic>
      </p:grpSp>
      <p:cxnSp>
        <p:nvCxnSpPr>
          <p:cNvPr id="236" name="Straight Arrow Connector 235">
            <a:extLst>
              <a:ext uri="{FF2B5EF4-FFF2-40B4-BE49-F238E27FC236}">
                <a16:creationId xmlns:a16="http://schemas.microsoft.com/office/drawing/2014/main" id="{CFEAD16F-1628-4250-895B-7AC959FB3700}"/>
              </a:ext>
            </a:extLst>
          </p:cNvPr>
          <p:cNvCxnSpPr>
            <a:cxnSpLocks/>
          </p:cNvCxnSpPr>
          <p:nvPr/>
        </p:nvCxnSpPr>
        <p:spPr>
          <a:xfrm>
            <a:off x="8071963" y="4904717"/>
            <a:ext cx="1" cy="476912"/>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B034949D-1ABA-4066-90D6-94BAE32DC2DD}"/>
              </a:ext>
            </a:extLst>
          </p:cNvPr>
          <p:cNvCxnSpPr>
            <a:cxnSpLocks/>
          </p:cNvCxnSpPr>
          <p:nvPr/>
        </p:nvCxnSpPr>
        <p:spPr>
          <a:xfrm>
            <a:off x="8601436" y="4904717"/>
            <a:ext cx="1" cy="476912"/>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38" name="Group 237">
            <a:extLst>
              <a:ext uri="{FF2B5EF4-FFF2-40B4-BE49-F238E27FC236}">
                <a16:creationId xmlns:a16="http://schemas.microsoft.com/office/drawing/2014/main" id="{4DC84DA9-AC48-4CAD-A241-64EEABC29E78}"/>
              </a:ext>
            </a:extLst>
          </p:cNvPr>
          <p:cNvGrpSpPr/>
          <p:nvPr/>
        </p:nvGrpSpPr>
        <p:grpSpPr>
          <a:xfrm>
            <a:off x="6979670" y="5558319"/>
            <a:ext cx="533589" cy="533589"/>
            <a:chOff x="9572166" y="4425234"/>
            <a:chExt cx="533589" cy="533589"/>
          </a:xfrm>
        </p:grpSpPr>
        <p:sp>
          <p:nvSpPr>
            <p:cNvPr id="239" name="Rectangle: Rounded Corners 238">
              <a:extLst>
                <a:ext uri="{FF2B5EF4-FFF2-40B4-BE49-F238E27FC236}">
                  <a16:creationId xmlns:a16="http://schemas.microsoft.com/office/drawing/2014/main" id="{5D87A180-B262-43A3-A188-19651971B32A}"/>
                </a:ext>
              </a:extLst>
            </p:cNvPr>
            <p:cNvSpPr/>
            <p:nvPr/>
          </p:nvSpPr>
          <p:spPr bwMode="auto">
            <a:xfrm>
              <a:off x="9572166" y="4425234"/>
              <a:ext cx="533589" cy="533589"/>
            </a:xfrm>
            <a:prstGeom prst="roundRect">
              <a:avLst>
                <a:gd name="adj" fmla="val 3125"/>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40" name="Database_EFC7" title="Icon of a cylinder">
              <a:extLst>
                <a:ext uri="{FF2B5EF4-FFF2-40B4-BE49-F238E27FC236}">
                  <a16:creationId xmlns:a16="http://schemas.microsoft.com/office/drawing/2014/main" id="{A1AB72A2-9006-4C35-9377-C72DF5C89E35}"/>
                </a:ext>
              </a:extLst>
            </p:cNvPr>
            <p:cNvSpPr>
              <a:spLocks noChangeAspect="1" noEditPoints="1"/>
            </p:cNvSpPr>
            <p:nvPr/>
          </p:nvSpPr>
          <p:spPr bwMode="auto">
            <a:xfrm>
              <a:off x="9708818" y="4522864"/>
              <a:ext cx="260285" cy="33832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41" name="Group 240">
            <a:extLst>
              <a:ext uri="{FF2B5EF4-FFF2-40B4-BE49-F238E27FC236}">
                <a16:creationId xmlns:a16="http://schemas.microsoft.com/office/drawing/2014/main" id="{28D73B6D-06C6-427B-B84E-F5CACF94A9EA}"/>
              </a:ext>
            </a:extLst>
          </p:cNvPr>
          <p:cNvGrpSpPr/>
          <p:nvPr/>
        </p:nvGrpSpPr>
        <p:grpSpPr>
          <a:xfrm>
            <a:off x="7805170" y="5558319"/>
            <a:ext cx="533589" cy="533589"/>
            <a:chOff x="9572166" y="4425234"/>
            <a:chExt cx="533589" cy="533589"/>
          </a:xfrm>
        </p:grpSpPr>
        <p:sp>
          <p:nvSpPr>
            <p:cNvPr id="242" name="Rectangle: Rounded Corners 241">
              <a:extLst>
                <a:ext uri="{FF2B5EF4-FFF2-40B4-BE49-F238E27FC236}">
                  <a16:creationId xmlns:a16="http://schemas.microsoft.com/office/drawing/2014/main" id="{C016DB6E-E5C8-479A-8CD2-998DAAD4DF49}"/>
                </a:ext>
              </a:extLst>
            </p:cNvPr>
            <p:cNvSpPr/>
            <p:nvPr/>
          </p:nvSpPr>
          <p:spPr bwMode="auto">
            <a:xfrm>
              <a:off x="9572166" y="4425234"/>
              <a:ext cx="533589" cy="533589"/>
            </a:xfrm>
            <a:prstGeom prst="roundRect">
              <a:avLst>
                <a:gd name="adj" fmla="val 3125"/>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43" name="Database_EFC7" title="Icon of a cylinder">
              <a:extLst>
                <a:ext uri="{FF2B5EF4-FFF2-40B4-BE49-F238E27FC236}">
                  <a16:creationId xmlns:a16="http://schemas.microsoft.com/office/drawing/2014/main" id="{79331E5C-0C98-4BD8-8550-590166004226}"/>
                </a:ext>
              </a:extLst>
            </p:cNvPr>
            <p:cNvSpPr>
              <a:spLocks noChangeAspect="1" noEditPoints="1"/>
            </p:cNvSpPr>
            <p:nvPr/>
          </p:nvSpPr>
          <p:spPr bwMode="auto">
            <a:xfrm>
              <a:off x="9708818" y="4522864"/>
              <a:ext cx="260285" cy="33832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cxnSp>
        <p:nvCxnSpPr>
          <p:cNvPr id="244" name="Straight Arrow Connector 243">
            <a:extLst>
              <a:ext uri="{FF2B5EF4-FFF2-40B4-BE49-F238E27FC236}">
                <a16:creationId xmlns:a16="http://schemas.microsoft.com/office/drawing/2014/main" id="{64BE8DB1-F38F-45BB-B669-520D3AEEE0BE}"/>
              </a:ext>
            </a:extLst>
          </p:cNvPr>
          <p:cNvCxnSpPr>
            <a:cxnSpLocks/>
            <a:stCxn id="249" idx="1"/>
            <a:endCxn id="118" idx="3"/>
          </p:cNvCxnSpPr>
          <p:nvPr/>
        </p:nvCxnSpPr>
        <p:spPr>
          <a:xfrm flipH="1">
            <a:off x="9352123" y="3624557"/>
            <a:ext cx="751805" cy="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46" name="Group 245">
            <a:extLst>
              <a:ext uri="{FF2B5EF4-FFF2-40B4-BE49-F238E27FC236}">
                <a16:creationId xmlns:a16="http://schemas.microsoft.com/office/drawing/2014/main" id="{E9A7974A-2276-406E-A5FD-18E7667F88A2}"/>
              </a:ext>
            </a:extLst>
          </p:cNvPr>
          <p:cNvGrpSpPr/>
          <p:nvPr/>
        </p:nvGrpSpPr>
        <p:grpSpPr>
          <a:xfrm>
            <a:off x="10103928" y="2857636"/>
            <a:ext cx="822960" cy="1178401"/>
            <a:chOff x="10103928" y="2857636"/>
            <a:chExt cx="822960" cy="1178401"/>
          </a:xfrm>
        </p:grpSpPr>
        <p:grpSp>
          <p:nvGrpSpPr>
            <p:cNvPr id="247" name="Group 246">
              <a:extLst>
                <a:ext uri="{FF2B5EF4-FFF2-40B4-BE49-F238E27FC236}">
                  <a16:creationId xmlns:a16="http://schemas.microsoft.com/office/drawing/2014/main" id="{B3006208-DFE0-4521-9F91-BAFA79D97BC2}"/>
                </a:ext>
              </a:extLst>
            </p:cNvPr>
            <p:cNvGrpSpPr/>
            <p:nvPr/>
          </p:nvGrpSpPr>
          <p:grpSpPr>
            <a:xfrm>
              <a:off x="10103928" y="3213077"/>
              <a:ext cx="822960" cy="822960"/>
              <a:chOff x="9992901" y="2243255"/>
              <a:chExt cx="822960" cy="822960"/>
            </a:xfrm>
          </p:grpSpPr>
          <p:sp>
            <p:nvSpPr>
              <p:cNvPr id="249" name="Rectangle: Rounded Corners 248">
                <a:extLst>
                  <a:ext uri="{FF2B5EF4-FFF2-40B4-BE49-F238E27FC236}">
                    <a16:creationId xmlns:a16="http://schemas.microsoft.com/office/drawing/2014/main" id="{A031C9BE-EC8B-4824-A1AF-E19528D1ACCC}"/>
                  </a:ext>
                </a:extLst>
              </p:cNvPr>
              <p:cNvSpPr/>
              <p:nvPr/>
            </p:nvSpPr>
            <p:spPr bwMode="auto">
              <a:xfrm>
                <a:off x="9992901" y="2243255"/>
                <a:ext cx="822960" cy="822960"/>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pic>
            <p:nvPicPr>
              <p:cNvPr id="250" name="Graphic 249">
                <a:extLst>
                  <a:ext uri="{FF2B5EF4-FFF2-40B4-BE49-F238E27FC236}">
                    <a16:creationId xmlns:a16="http://schemas.microsoft.com/office/drawing/2014/main" id="{2FB71895-15DC-4D46-8E09-2597C934D5E0}"/>
                  </a:ext>
                </a:extLst>
              </p:cNvPr>
              <p:cNvPicPr>
                <a:picLocks noChangeAspect="1"/>
              </p:cNvPicPr>
              <p:nvPr/>
            </p:nvPicPr>
            <p:blipFill>
              <a:blip r:embed="rId12">
                <a:extLst>
                  <a:ext uri="{28A0092B-C50C-407E-A947-70E740481C1C}">
                    <a14:useLocalDpi xmlns:a14="http://schemas.microsoft.com/office/drawing/2010/main"/>
                  </a:ext>
                  <a:ext uri="{96DAC541-7B7A-43D3-8B79-37D633B846F1}">
                    <asvg:svgBlip xmlns:asvg="http://schemas.microsoft.com/office/drawing/2016/SVG/main" xmlns:p14="http://schemas.microsoft.com/office/powerpoint/2010/main" xmlns:a14="http://schemas.microsoft.com/office/drawing/2010/main" xmlns:a16="http://schemas.microsoft.com/office/drawing/2014/main" xmlns="" r:embed="rId13"/>
                  </a:ext>
                </a:extLst>
              </a:blip>
              <a:stretch>
                <a:fillRect/>
              </a:stretch>
            </p:blipFill>
            <p:spPr>
              <a:xfrm>
                <a:off x="10166256" y="2416610"/>
                <a:ext cx="476250" cy="476250"/>
              </a:xfrm>
              <a:prstGeom prst="rect">
                <a:avLst/>
              </a:prstGeom>
            </p:spPr>
          </p:pic>
        </p:grpSp>
        <p:sp>
          <p:nvSpPr>
            <p:cNvPr id="248" name="Title 1">
              <a:extLst>
                <a:ext uri="{FF2B5EF4-FFF2-40B4-BE49-F238E27FC236}">
                  <a16:creationId xmlns:a16="http://schemas.microsoft.com/office/drawing/2014/main" id="{3B9F62ED-E491-4EC1-B5E1-019DBC5CA94E}"/>
                </a:ext>
              </a:extLst>
            </p:cNvPr>
            <p:cNvSpPr txBox="1">
              <a:spLocks/>
            </p:cNvSpPr>
            <p:nvPr/>
          </p:nvSpPr>
          <p:spPr>
            <a:xfrm>
              <a:off x="10175243" y="2857636"/>
              <a:ext cx="680330" cy="307777"/>
            </a:xfrm>
            <a:prstGeom prst="rect">
              <a:avLst/>
            </a:prstGeom>
          </p:spPr>
          <p:txBody>
            <a:bodyPr vert="horz" wrap="square" lIns="0" tIns="0" rIns="0" bIns="0" rtlCol="0" anchor="b">
              <a:spAutoFit/>
            </a:bodyPr>
            <a:lstStyle>
              <a:defPPr>
                <a:defRPr lang="en-US"/>
              </a:defPPr>
              <a:lvl1pPr algn="ctr" defTabSz="914192">
                <a:lnSpc>
                  <a:spcPct val="100000"/>
                </a:lnSpc>
                <a:spcBef>
                  <a:spcPct val="0"/>
                </a:spcBef>
                <a:buNone/>
                <a:defRPr sz="1000" b="0" cap="none" spc="0" baseline="0">
                  <a:ln w="3175">
                    <a:noFill/>
                  </a:ln>
                  <a:solidFill>
                    <a:srgbClr val="3C3C41"/>
                  </a:solidFill>
                  <a:effectLst/>
                  <a:latin typeface="Segoe UI Semibold" panose="020B0702040204020203" pitchFamily="34" charset="0"/>
                  <a:cs typeface="Segoe UI Semibold" panose="020B0702040204020203"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Azure Monitor</a:t>
              </a:r>
            </a:p>
          </p:txBody>
        </p:sp>
      </p:grpSp>
      <p:sp>
        <p:nvSpPr>
          <p:cNvPr id="251" name="Oval 250">
            <a:extLst>
              <a:ext uri="{FF2B5EF4-FFF2-40B4-BE49-F238E27FC236}">
                <a16:creationId xmlns:a16="http://schemas.microsoft.com/office/drawing/2014/main" id="{D16EC3D5-8506-47ED-8C20-2D8CC9A38662}"/>
              </a:ext>
            </a:extLst>
          </p:cNvPr>
          <p:cNvSpPr/>
          <p:nvPr/>
        </p:nvSpPr>
        <p:spPr bwMode="auto">
          <a:xfrm>
            <a:off x="2203126" y="2337525"/>
            <a:ext cx="73152" cy="73152"/>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52" name="Straight Arrow Connector 251">
            <a:extLst>
              <a:ext uri="{FF2B5EF4-FFF2-40B4-BE49-F238E27FC236}">
                <a16:creationId xmlns:a16="http://schemas.microsoft.com/office/drawing/2014/main" id="{70CC4C1C-A5F1-47A0-A5CE-718CF1B068EA}"/>
              </a:ext>
            </a:extLst>
          </p:cNvPr>
          <p:cNvCxnSpPr>
            <a:cxnSpLocks/>
            <a:stCxn id="251" idx="4"/>
            <a:endCxn id="129" idx="0"/>
          </p:cNvCxnSpPr>
          <p:nvPr/>
        </p:nvCxnSpPr>
        <p:spPr>
          <a:xfrm>
            <a:off x="2239702" y="2410677"/>
            <a:ext cx="1050" cy="583511"/>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03146667-75B1-4710-8BC4-1F837EF90D8D}"/>
              </a:ext>
            </a:extLst>
          </p:cNvPr>
          <p:cNvCxnSpPr>
            <a:cxnSpLocks/>
            <a:stCxn id="126" idx="1"/>
            <a:endCxn id="251" idx="6"/>
          </p:cNvCxnSpPr>
          <p:nvPr/>
        </p:nvCxnSpPr>
        <p:spPr>
          <a:xfrm flipH="1">
            <a:off x="2276278" y="2374101"/>
            <a:ext cx="1368506" cy="0"/>
          </a:xfrm>
          <a:prstGeom prst="straightConnector1">
            <a:avLst/>
          </a:prstGeom>
          <a:ln w="12700">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4" name="Oval 253">
            <a:extLst>
              <a:ext uri="{FF2B5EF4-FFF2-40B4-BE49-F238E27FC236}">
                <a16:creationId xmlns:a16="http://schemas.microsoft.com/office/drawing/2014/main" id="{56C45B85-D177-4DC5-8F24-65DBD18595C9}"/>
              </a:ext>
            </a:extLst>
          </p:cNvPr>
          <p:cNvSpPr/>
          <p:nvPr/>
        </p:nvSpPr>
        <p:spPr bwMode="auto">
          <a:xfrm>
            <a:off x="4011235" y="5409161"/>
            <a:ext cx="73152" cy="73152"/>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55" name="Straight Arrow Connector 254">
            <a:extLst>
              <a:ext uri="{FF2B5EF4-FFF2-40B4-BE49-F238E27FC236}">
                <a16:creationId xmlns:a16="http://schemas.microsoft.com/office/drawing/2014/main" id="{EFFE71FC-A05F-41F6-96DC-B60A44B35502}"/>
              </a:ext>
            </a:extLst>
          </p:cNvPr>
          <p:cNvCxnSpPr>
            <a:cxnSpLocks/>
            <a:stCxn id="173" idx="2"/>
            <a:endCxn id="254" idx="0"/>
          </p:cNvCxnSpPr>
          <p:nvPr/>
        </p:nvCxnSpPr>
        <p:spPr>
          <a:xfrm flipH="1">
            <a:off x="4047811" y="4036038"/>
            <a:ext cx="8453" cy="1373123"/>
          </a:xfrm>
          <a:prstGeom prst="straightConnector1">
            <a:avLst/>
          </a:prstGeom>
          <a:ln w="12700">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AA61949B-F992-40BC-8A81-8D68F78D6BEC}"/>
              </a:ext>
            </a:extLst>
          </p:cNvPr>
          <p:cNvCxnSpPr>
            <a:cxnSpLocks/>
            <a:stCxn id="254" idx="6"/>
            <a:endCxn id="186" idx="1"/>
          </p:cNvCxnSpPr>
          <p:nvPr/>
        </p:nvCxnSpPr>
        <p:spPr>
          <a:xfrm>
            <a:off x="4084387" y="5445737"/>
            <a:ext cx="1135342" cy="1"/>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7DF595F-08E3-4769-BAA9-C987FF8852D1}"/>
              </a:ext>
            </a:extLst>
          </p:cNvPr>
          <p:cNvGrpSpPr/>
          <p:nvPr/>
        </p:nvGrpSpPr>
        <p:grpSpPr>
          <a:xfrm>
            <a:off x="5219729" y="5034258"/>
            <a:ext cx="822960" cy="1029501"/>
            <a:chOff x="5219729" y="5034258"/>
            <a:chExt cx="822960" cy="1029501"/>
          </a:xfrm>
        </p:grpSpPr>
        <p:sp>
          <p:nvSpPr>
            <p:cNvPr id="186" name="Rectangle: Rounded Corners 185">
              <a:extLst>
                <a:ext uri="{FF2B5EF4-FFF2-40B4-BE49-F238E27FC236}">
                  <a16:creationId xmlns:a16="http://schemas.microsoft.com/office/drawing/2014/main" id="{FF4DA065-6276-4C85-96BF-3E2A5BE5DC17}"/>
                </a:ext>
              </a:extLst>
            </p:cNvPr>
            <p:cNvSpPr/>
            <p:nvPr/>
          </p:nvSpPr>
          <p:spPr bwMode="auto">
            <a:xfrm>
              <a:off x="5219729" y="5034258"/>
              <a:ext cx="822960" cy="822960"/>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85" name="Title 1">
              <a:extLst>
                <a:ext uri="{FF2B5EF4-FFF2-40B4-BE49-F238E27FC236}">
                  <a16:creationId xmlns:a16="http://schemas.microsoft.com/office/drawing/2014/main" id="{D125F2D9-F9E5-46BB-884D-E1872394F082}"/>
                </a:ext>
              </a:extLst>
            </p:cNvPr>
            <p:cNvSpPr txBox="1">
              <a:spLocks/>
            </p:cNvSpPr>
            <p:nvPr/>
          </p:nvSpPr>
          <p:spPr>
            <a:xfrm>
              <a:off x="5291044" y="5909871"/>
              <a:ext cx="680330" cy="153888"/>
            </a:xfrm>
            <a:prstGeom prst="rect">
              <a:avLst/>
            </a:prstGeom>
          </p:spPr>
          <p:txBody>
            <a:bodyPr vert="horz" wrap="square" lIns="0" tIns="0" rIns="0" bIns="0" rtlCol="0" anchor="b">
              <a:spAutoFit/>
            </a:bodyPr>
            <a:lstStyle>
              <a:defPPr>
                <a:defRPr lang="en-US"/>
              </a:defPPr>
              <a:lvl1pPr algn="ctr" defTabSz="914192">
                <a:lnSpc>
                  <a:spcPct val="100000"/>
                </a:lnSpc>
                <a:spcBef>
                  <a:spcPct val="0"/>
                </a:spcBef>
                <a:buNone/>
                <a:defRPr sz="1000" b="0" cap="none" spc="0" baseline="0">
                  <a:ln w="3175">
                    <a:noFill/>
                  </a:ln>
                  <a:solidFill>
                    <a:srgbClr val="3C3C41"/>
                  </a:solidFill>
                  <a:effectLst/>
                  <a:latin typeface="Segoe UI Semibold" panose="020B0702040204020203" pitchFamily="34" charset="0"/>
                  <a:cs typeface="Segoe UI Semibold" panose="020B0702040204020203"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CI/CD</a:t>
              </a:r>
            </a:p>
          </p:txBody>
        </p:sp>
        <p:grpSp>
          <p:nvGrpSpPr>
            <p:cNvPr id="15" name="Group 14">
              <a:extLst>
                <a:ext uri="{FF2B5EF4-FFF2-40B4-BE49-F238E27FC236}">
                  <a16:creationId xmlns:a16="http://schemas.microsoft.com/office/drawing/2014/main" id="{C5C91867-EE96-432D-85C4-A28576CB5B44}"/>
                </a:ext>
              </a:extLst>
            </p:cNvPr>
            <p:cNvGrpSpPr/>
            <p:nvPr/>
          </p:nvGrpSpPr>
          <p:grpSpPr>
            <a:xfrm>
              <a:off x="5375751" y="5191847"/>
              <a:ext cx="510917" cy="507782"/>
              <a:chOff x="4117181" y="5754173"/>
              <a:chExt cx="542082" cy="538756"/>
            </a:xfrm>
          </p:grpSpPr>
          <p:sp>
            <p:nvSpPr>
              <p:cNvPr id="4" name="Freeform: Shape 3">
                <a:extLst>
                  <a:ext uri="{FF2B5EF4-FFF2-40B4-BE49-F238E27FC236}">
                    <a16:creationId xmlns:a16="http://schemas.microsoft.com/office/drawing/2014/main" id="{03FD38D9-85FE-4C8F-BDB9-D3354DE58727}"/>
                  </a:ext>
                </a:extLst>
              </p:cNvPr>
              <p:cNvSpPr/>
              <p:nvPr/>
            </p:nvSpPr>
            <p:spPr>
              <a:xfrm>
                <a:off x="4117181" y="6153251"/>
                <a:ext cx="139678" cy="139678"/>
              </a:xfrm>
              <a:custGeom>
                <a:avLst/>
                <a:gdLst>
                  <a:gd name="connsiteX0" fmla="*/ 4988 w 139677"/>
                  <a:gd name="connsiteY0" fmla="*/ 4988 h 139677"/>
                  <a:gd name="connsiteX1" fmla="*/ 44896 w 139677"/>
                  <a:gd name="connsiteY1" fmla="*/ 4988 h 139677"/>
                  <a:gd name="connsiteX2" fmla="*/ 44896 w 139677"/>
                  <a:gd name="connsiteY2" fmla="*/ 98107 h 139677"/>
                  <a:gd name="connsiteX3" fmla="*/ 138015 w 139677"/>
                  <a:gd name="connsiteY3" fmla="*/ 98107 h 139677"/>
                  <a:gd name="connsiteX4" fmla="*/ 138015 w 139677"/>
                  <a:gd name="connsiteY4" fmla="*/ 138014 h 139677"/>
                  <a:gd name="connsiteX5" fmla="*/ 4988 w 139677"/>
                  <a:gd name="connsiteY5" fmla="*/ 138014 h 139677"/>
                  <a:gd name="connsiteX6" fmla="*/ 4988 w 139677"/>
                  <a:gd name="connsiteY6" fmla="*/ 4988 h 139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677" h="139677">
                    <a:moveTo>
                      <a:pt x="4988" y="4988"/>
                    </a:moveTo>
                    <a:lnTo>
                      <a:pt x="44896" y="4988"/>
                    </a:lnTo>
                    <a:lnTo>
                      <a:pt x="44896" y="98107"/>
                    </a:lnTo>
                    <a:lnTo>
                      <a:pt x="138015" y="98107"/>
                    </a:lnTo>
                    <a:lnTo>
                      <a:pt x="138015" y="138014"/>
                    </a:lnTo>
                    <a:lnTo>
                      <a:pt x="4988" y="138014"/>
                    </a:lnTo>
                    <a:lnTo>
                      <a:pt x="4988" y="4988"/>
                    </a:lnTo>
                    <a:close/>
                  </a:path>
                </a:pathLst>
              </a:custGeom>
              <a:solidFill>
                <a:srgbClr val="0078D4"/>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9253A3A-A098-430E-873E-1E48D014C250}"/>
                  </a:ext>
                </a:extLst>
              </p:cNvPr>
              <p:cNvSpPr/>
              <p:nvPr/>
            </p:nvSpPr>
            <p:spPr>
              <a:xfrm>
                <a:off x="4117181" y="5887199"/>
                <a:ext cx="405730" cy="405730"/>
              </a:xfrm>
              <a:custGeom>
                <a:avLst/>
                <a:gdLst>
                  <a:gd name="connsiteX0" fmla="*/ 4988 w 405730"/>
                  <a:gd name="connsiteY0" fmla="*/ 27159 h 405730"/>
                  <a:gd name="connsiteX1" fmla="*/ 4988 w 405730"/>
                  <a:gd name="connsiteY1" fmla="*/ 149100 h 405730"/>
                  <a:gd name="connsiteX2" fmla="*/ 82587 w 405730"/>
                  <a:gd name="connsiteY2" fmla="*/ 229003 h 405730"/>
                  <a:gd name="connsiteX3" fmla="*/ 115844 w 405730"/>
                  <a:gd name="connsiteY3" fmla="*/ 193442 h 405730"/>
                  <a:gd name="connsiteX4" fmla="*/ 215614 w 405730"/>
                  <a:gd name="connsiteY4" fmla="*/ 293212 h 405730"/>
                  <a:gd name="connsiteX5" fmla="*/ 182357 w 405730"/>
                  <a:gd name="connsiteY5" fmla="*/ 326468 h 405730"/>
                  <a:gd name="connsiteX6" fmla="*/ 259955 w 405730"/>
                  <a:gd name="connsiteY6" fmla="*/ 404067 h 405730"/>
                  <a:gd name="connsiteX7" fmla="*/ 381896 w 405730"/>
                  <a:gd name="connsiteY7" fmla="*/ 404067 h 405730"/>
                  <a:gd name="connsiteX8" fmla="*/ 404067 w 405730"/>
                  <a:gd name="connsiteY8" fmla="*/ 381896 h 405730"/>
                  <a:gd name="connsiteX9" fmla="*/ 404067 w 405730"/>
                  <a:gd name="connsiteY9" fmla="*/ 204528 h 405730"/>
                  <a:gd name="connsiteX10" fmla="*/ 204528 w 405730"/>
                  <a:gd name="connsiteY10" fmla="*/ 4988 h 405730"/>
                  <a:gd name="connsiteX11" fmla="*/ 27160 w 405730"/>
                  <a:gd name="connsiteY11" fmla="*/ 4988 h 405730"/>
                  <a:gd name="connsiteX12" fmla="*/ 4988 w 405730"/>
                  <a:gd name="connsiteY12" fmla="*/ 27159 h 40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5730" h="405730">
                    <a:moveTo>
                      <a:pt x="4988" y="27159"/>
                    </a:moveTo>
                    <a:lnTo>
                      <a:pt x="4988" y="149100"/>
                    </a:lnTo>
                    <a:lnTo>
                      <a:pt x="82587" y="229003"/>
                    </a:lnTo>
                    <a:lnTo>
                      <a:pt x="115844" y="193442"/>
                    </a:lnTo>
                    <a:lnTo>
                      <a:pt x="215614" y="293212"/>
                    </a:lnTo>
                    <a:lnTo>
                      <a:pt x="182357" y="326468"/>
                    </a:lnTo>
                    <a:lnTo>
                      <a:pt x="259955" y="404067"/>
                    </a:lnTo>
                    <a:lnTo>
                      <a:pt x="381896" y="404067"/>
                    </a:lnTo>
                    <a:cubicBezTo>
                      <a:pt x="394141" y="404067"/>
                      <a:pt x="404067" y="394141"/>
                      <a:pt x="404067" y="381896"/>
                    </a:cubicBezTo>
                    <a:lnTo>
                      <a:pt x="404067" y="204528"/>
                    </a:lnTo>
                    <a:lnTo>
                      <a:pt x="204528" y="4988"/>
                    </a:lnTo>
                    <a:lnTo>
                      <a:pt x="27160" y="4988"/>
                    </a:lnTo>
                    <a:cubicBezTo>
                      <a:pt x="14915" y="4988"/>
                      <a:pt x="4988" y="14915"/>
                      <a:pt x="4988" y="27159"/>
                    </a:cubicBezTo>
                    <a:close/>
                  </a:path>
                </a:pathLst>
              </a:custGeom>
              <a:solidFill>
                <a:srgbClr val="005EA4"/>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68F2DD04-6595-401D-9BE0-B04A5E2893BD}"/>
                  </a:ext>
                </a:extLst>
              </p:cNvPr>
              <p:cNvSpPr/>
              <p:nvPr/>
            </p:nvSpPr>
            <p:spPr>
              <a:xfrm>
                <a:off x="4200322" y="5754173"/>
                <a:ext cx="458941" cy="458941"/>
              </a:xfrm>
              <a:custGeom>
                <a:avLst/>
                <a:gdLst>
                  <a:gd name="connsiteX0" fmla="*/ 4988 w 458940"/>
                  <a:gd name="connsiteY0" fmla="*/ 312174 h 458940"/>
                  <a:gd name="connsiteX1" fmla="*/ 210070 w 458940"/>
                  <a:gd name="connsiteY1" fmla="*/ 4988 h 458940"/>
                  <a:gd name="connsiteX2" fmla="*/ 453952 w 458940"/>
                  <a:gd name="connsiteY2" fmla="*/ 4988 h 458940"/>
                  <a:gd name="connsiteX3" fmla="*/ 453952 w 458940"/>
                  <a:gd name="connsiteY3" fmla="*/ 248870 h 458940"/>
                  <a:gd name="connsiteX4" fmla="*/ 146767 w 458940"/>
                  <a:gd name="connsiteY4" fmla="*/ 453952 h 458940"/>
                  <a:gd name="connsiteX5" fmla="*/ 4988 w 458940"/>
                  <a:gd name="connsiteY5" fmla="*/ 312174 h 45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940" h="458940">
                    <a:moveTo>
                      <a:pt x="4988" y="312174"/>
                    </a:moveTo>
                    <a:lnTo>
                      <a:pt x="210070" y="4988"/>
                    </a:lnTo>
                    <a:lnTo>
                      <a:pt x="453952" y="4988"/>
                    </a:lnTo>
                    <a:lnTo>
                      <a:pt x="453952" y="248870"/>
                    </a:lnTo>
                    <a:lnTo>
                      <a:pt x="146767" y="453952"/>
                    </a:lnTo>
                    <a:lnTo>
                      <a:pt x="4988" y="312174"/>
                    </a:lnTo>
                    <a:close/>
                  </a:path>
                </a:pathLst>
              </a:custGeom>
              <a:solidFill>
                <a:srgbClr val="0078D4"/>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A984796-A8FC-4DCC-ABE0-A6C18B9360BF}"/>
                  </a:ext>
                </a:extLst>
              </p:cNvPr>
              <p:cNvSpPr/>
              <p:nvPr/>
            </p:nvSpPr>
            <p:spPr>
              <a:xfrm>
                <a:off x="4227769" y="5973631"/>
                <a:ext cx="206191" cy="206191"/>
              </a:xfrm>
              <a:custGeom>
                <a:avLst/>
                <a:gdLst>
                  <a:gd name="connsiteX0" fmla="*/ 4988 w 206190"/>
                  <a:gd name="connsiteY0" fmla="*/ 174265 h 206190"/>
                  <a:gd name="connsiteX1" fmla="*/ 174264 w 206190"/>
                  <a:gd name="connsiteY1" fmla="*/ 4988 h 206190"/>
                  <a:gd name="connsiteX2" fmla="*/ 207044 w 206190"/>
                  <a:gd name="connsiteY2" fmla="*/ 37768 h 206190"/>
                  <a:gd name="connsiteX3" fmla="*/ 37768 w 206190"/>
                  <a:gd name="connsiteY3" fmla="*/ 207045 h 206190"/>
                  <a:gd name="connsiteX4" fmla="*/ 4988 w 206190"/>
                  <a:gd name="connsiteY4" fmla="*/ 174265 h 206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190" h="206190">
                    <a:moveTo>
                      <a:pt x="4988" y="174265"/>
                    </a:moveTo>
                    <a:lnTo>
                      <a:pt x="174264" y="4988"/>
                    </a:lnTo>
                    <a:lnTo>
                      <a:pt x="207044" y="37768"/>
                    </a:lnTo>
                    <a:lnTo>
                      <a:pt x="37768" y="207045"/>
                    </a:lnTo>
                    <a:lnTo>
                      <a:pt x="4988" y="174265"/>
                    </a:lnTo>
                    <a:close/>
                  </a:path>
                </a:pathLst>
              </a:custGeom>
              <a:solidFill>
                <a:srgbClr val="0A44C2"/>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1D138B-B299-40F8-9284-245A4223EAA5}"/>
                  </a:ext>
                </a:extLst>
              </p:cNvPr>
              <p:cNvSpPr/>
              <p:nvPr/>
            </p:nvSpPr>
            <p:spPr>
              <a:xfrm>
                <a:off x="4227769" y="5973631"/>
                <a:ext cx="206191" cy="206191"/>
              </a:xfrm>
              <a:custGeom>
                <a:avLst/>
                <a:gdLst>
                  <a:gd name="connsiteX0" fmla="*/ 4988 w 206190"/>
                  <a:gd name="connsiteY0" fmla="*/ 174265 h 206190"/>
                  <a:gd name="connsiteX1" fmla="*/ 174264 w 206190"/>
                  <a:gd name="connsiteY1" fmla="*/ 4988 h 206190"/>
                  <a:gd name="connsiteX2" fmla="*/ 207044 w 206190"/>
                  <a:gd name="connsiteY2" fmla="*/ 37768 h 206190"/>
                  <a:gd name="connsiteX3" fmla="*/ 37768 w 206190"/>
                  <a:gd name="connsiteY3" fmla="*/ 207045 h 206190"/>
                  <a:gd name="connsiteX4" fmla="*/ 4988 w 206190"/>
                  <a:gd name="connsiteY4" fmla="*/ 174265 h 206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190" h="206190">
                    <a:moveTo>
                      <a:pt x="4988" y="174265"/>
                    </a:moveTo>
                    <a:lnTo>
                      <a:pt x="174264" y="4988"/>
                    </a:lnTo>
                    <a:lnTo>
                      <a:pt x="207044" y="37768"/>
                    </a:lnTo>
                    <a:lnTo>
                      <a:pt x="37768" y="207045"/>
                    </a:lnTo>
                    <a:lnTo>
                      <a:pt x="4988" y="174265"/>
                    </a:lnTo>
                    <a:close/>
                  </a:path>
                </a:pathLst>
              </a:custGeom>
              <a:solidFill>
                <a:srgbClr val="005EA4"/>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2D7E2A3-EC6B-447E-847E-CE274966DDE9}"/>
                  </a:ext>
                </a:extLst>
              </p:cNvPr>
              <p:cNvSpPr/>
              <p:nvPr/>
            </p:nvSpPr>
            <p:spPr>
              <a:xfrm>
                <a:off x="4449746" y="5820686"/>
                <a:ext cx="139678" cy="139678"/>
              </a:xfrm>
              <a:custGeom>
                <a:avLst/>
                <a:gdLst>
                  <a:gd name="connsiteX0" fmla="*/ 71502 w 139677"/>
                  <a:gd name="connsiteY0" fmla="*/ 138015 h 139677"/>
                  <a:gd name="connsiteX1" fmla="*/ 138015 w 139677"/>
                  <a:gd name="connsiteY1" fmla="*/ 71502 h 139677"/>
                  <a:gd name="connsiteX2" fmla="*/ 71502 w 139677"/>
                  <a:gd name="connsiteY2" fmla="*/ 4988 h 139677"/>
                  <a:gd name="connsiteX3" fmla="*/ 4988 w 139677"/>
                  <a:gd name="connsiteY3" fmla="*/ 71502 h 139677"/>
                  <a:gd name="connsiteX4" fmla="*/ 71502 w 139677"/>
                  <a:gd name="connsiteY4" fmla="*/ 138015 h 139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677" h="139677">
                    <a:moveTo>
                      <a:pt x="71502" y="138015"/>
                    </a:moveTo>
                    <a:cubicBezTo>
                      <a:pt x="108235" y="138015"/>
                      <a:pt x="138015" y="108235"/>
                      <a:pt x="138015" y="71502"/>
                    </a:cubicBezTo>
                    <a:cubicBezTo>
                      <a:pt x="138015" y="34768"/>
                      <a:pt x="108235" y="4988"/>
                      <a:pt x="71502" y="4988"/>
                    </a:cubicBezTo>
                    <a:cubicBezTo>
                      <a:pt x="34768" y="4988"/>
                      <a:pt x="4988" y="34768"/>
                      <a:pt x="4988" y="71502"/>
                    </a:cubicBezTo>
                    <a:cubicBezTo>
                      <a:pt x="4988" y="108235"/>
                      <a:pt x="34768" y="138015"/>
                      <a:pt x="71502" y="138015"/>
                    </a:cubicBezTo>
                    <a:close/>
                  </a:path>
                </a:pathLst>
              </a:custGeom>
              <a:solidFill>
                <a:srgbClr val="0A44C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AB0B794-A9F7-4895-8FAF-3FA43701852E}"/>
                  </a:ext>
                </a:extLst>
              </p:cNvPr>
              <p:cNvSpPr/>
              <p:nvPr/>
            </p:nvSpPr>
            <p:spPr>
              <a:xfrm>
                <a:off x="4449746" y="5820686"/>
                <a:ext cx="139678" cy="139678"/>
              </a:xfrm>
              <a:custGeom>
                <a:avLst/>
                <a:gdLst>
                  <a:gd name="connsiteX0" fmla="*/ 71502 w 139677"/>
                  <a:gd name="connsiteY0" fmla="*/ 138015 h 139677"/>
                  <a:gd name="connsiteX1" fmla="*/ 138015 w 139677"/>
                  <a:gd name="connsiteY1" fmla="*/ 71502 h 139677"/>
                  <a:gd name="connsiteX2" fmla="*/ 71502 w 139677"/>
                  <a:gd name="connsiteY2" fmla="*/ 4988 h 139677"/>
                  <a:gd name="connsiteX3" fmla="*/ 4988 w 139677"/>
                  <a:gd name="connsiteY3" fmla="*/ 71502 h 139677"/>
                  <a:gd name="connsiteX4" fmla="*/ 71502 w 139677"/>
                  <a:gd name="connsiteY4" fmla="*/ 138015 h 139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677" h="139677">
                    <a:moveTo>
                      <a:pt x="71502" y="138015"/>
                    </a:moveTo>
                    <a:cubicBezTo>
                      <a:pt x="108235" y="138015"/>
                      <a:pt x="138015" y="108235"/>
                      <a:pt x="138015" y="71502"/>
                    </a:cubicBezTo>
                    <a:cubicBezTo>
                      <a:pt x="138015" y="34768"/>
                      <a:pt x="108235" y="4988"/>
                      <a:pt x="71502" y="4988"/>
                    </a:cubicBezTo>
                    <a:cubicBezTo>
                      <a:pt x="34768" y="4988"/>
                      <a:pt x="4988" y="34768"/>
                      <a:pt x="4988" y="71502"/>
                    </a:cubicBezTo>
                    <a:cubicBezTo>
                      <a:pt x="4988" y="108235"/>
                      <a:pt x="34768" y="138015"/>
                      <a:pt x="71502" y="138015"/>
                    </a:cubicBezTo>
                    <a:close/>
                  </a:path>
                </a:pathLst>
              </a:custGeom>
              <a:solidFill>
                <a:schemeClr val="bg1"/>
              </a:solidFill>
              <a:ln w="9525" cap="flat">
                <a:noFill/>
                <a:prstDash val="solid"/>
                <a:miter/>
              </a:ln>
            </p:spPr>
            <p:txBody>
              <a:bodyPr rtlCol="0" anchor="ctr"/>
              <a:lstStyle/>
              <a:p>
                <a:endParaRPr lang="en-US"/>
              </a:p>
            </p:txBody>
          </p:sp>
        </p:grpSp>
      </p:grpSp>
      <p:grpSp>
        <p:nvGrpSpPr>
          <p:cNvPr id="131" name="Group 130">
            <a:extLst>
              <a:ext uri="{FF2B5EF4-FFF2-40B4-BE49-F238E27FC236}">
                <a16:creationId xmlns:a16="http://schemas.microsoft.com/office/drawing/2014/main" id="{524C0C31-D855-4354-B411-49198680248D}"/>
              </a:ext>
            </a:extLst>
          </p:cNvPr>
          <p:cNvGrpSpPr/>
          <p:nvPr/>
        </p:nvGrpSpPr>
        <p:grpSpPr>
          <a:xfrm>
            <a:off x="8620067" y="5558318"/>
            <a:ext cx="533589" cy="533589"/>
            <a:chOff x="9572166" y="4425234"/>
            <a:chExt cx="533589" cy="533589"/>
          </a:xfrm>
        </p:grpSpPr>
        <p:sp>
          <p:nvSpPr>
            <p:cNvPr id="160" name="Rectangle: Rounded Corners 159">
              <a:extLst>
                <a:ext uri="{FF2B5EF4-FFF2-40B4-BE49-F238E27FC236}">
                  <a16:creationId xmlns:a16="http://schemas.microsoft.com/office/drawing/2014/main" id="{7384EDC5-A1C0-4443-ADF8-B1F506056E50}"/>
                </a:ext>
              </a:extLst>
            </p:cNvPr>
            <p:cNvSpPr/>
            <p:nvPr/>
          </p:nvSpPr>
          <p:spPr bwMode="auto">
            <a:xfrm>
              <a:off x="9572166" y="4425234"/>
              <a:ext cx="533589" cy="533589"/>
            </a:xfrm>
            <a:prstGeom prst="roundRect">
              <a:avLst>
                <a:gd name="adj" fmla="val 3125"/>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61" name="Database_EFC7" title="Icon of a cylinder">
              <a:extLst>
                <a:ext uri="{FF2B5EF4-FFF2-40B4-BE49-F238E27FC236}">
                  <a16:creationId xmlns:a16="http://schemas.microsoft.com/office/drawing/2014/main" id="{1EC355AE-C6EB-4853-AC9D-F67280CBBB6E}"/>
                </a:ext>
              </a:extLst>
            </p:cNvPr>
            <p:cNvSpPr>
              <a:spLocks noChangeAspect="1" noEditPoints="1"/>
            </p:cNvSpPr>
            <p:nvPr/>
          </p:nvSpPr>
          <p:spPr bwMode="auto">
            <a:xfrm>
              <a:off x="9708818" y="4522864"/>
              <a:ext cx="260285" cy="33832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62" name="Group 161">
            <a:extLst>
              <a:ext uri="{FF2B5EF4-FFF2-40B4-BE49-F238E27FC236}">
                <a16:creationId xmlns:a16="http://schemas.microsoft.com/office/drawing/2014/main" id="{C5A8029B-F518-422F-A864-F900BD8FA43D}"/>
              </a:ext>
            </a:extLst>
          </p:cNvPr>
          <p:cNvGrpSpPr/>
          <p:nvPr/>
        </p:nvGrpSpPr>
        <p:grpSpPr>
          <a:xfrm>
            <a:off x="8678678" y="2789645"/>
            <a:ext cx="401289" cy="401289"/>
            <a:chOff x="8136055" y="2789646"/>
            <a:chExt cx="401289" cy="401289"/>
          </a:xfrm>
        </p:grpSpPr>
        <p:sp>
          <p:nvSpPr>
            <p:cNvPr id="165" name="Rectangle: Rounded Corners 164">
              <a:extLst>
                <a:ext uri="{FF2B5EF4-FFF2-40B4-BE49-F238E27FC236}">
                  <a16:creationId xmlns:a16="http://schemas.microsoft.com/office/drawing/2014/main" id="{9B503D1A-D0C3-4E6E-BBF1-89D53EEB9EC8}"/>
                </a:ext>
              </a:extLst>
            </p:cNvPr>
            <p:cNvSpPr/>
            <p:nvPr/>
          </p:nvSpPr>
          <p:spPr bwMode="auto">
            <a:xfrm>
              <a:off x="8136055" y="2789646"/>
              <a:ext cx="401289" cy="401289"/>
            </a:xfrm>
            <a:prstGeom prst="roundRect">
              <a:avLst>
                <a:gd name="adj" fmla="val 3125"/>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pic>
          <p:nvPicPr>
            <p:cNvPr id="166" name="Graphic 165">
              <a:extLst>
                <a:ext uri="{FF2B5EF4-FFF2-40B4-BE49-F238E27FC236}">
                  <a16:creationId xmlns:a16="http://schemas.microsoft.com/office/drawing/2014/main" id="{351E4D5C-1B5F-41A3-B050-AE36FBFE0824}"/>
                </a:ext>
              </a:extLst>
            </p:cNvPr>
            <p:cNvPicPr>
              <a:picLocks noChangeAspect="1"/>
            </p:cNvPicPr>
            <p:nvPr/>
          </p:nvPicPr>
          <p:blipFill>
            <a:blip r:embed="rId10" cstate="print">
              <a:extLst>
                <a:ext uri="{28A0092B-C50C-407E-A947-70E740481C1C}">
                  <a14:useLocalDpi xmlns:a14="http://schemas.microsoft.com/office/drawing/2010/main"/>
                </a:ext>
                <a:ext uri="{96DAC541-7B7A-43D3-8B79-37D633B846F1}">
                  <asvg:svgBlip xmlns:asvg="http://schemas.microsoft.com/office/drawing/2016/SVG/main" xmlns:p14="http://schemas.microsoft.com/office/powerpoint/2010/main" xmlns:a14="http://schemas.microsoft.com/office/drawing/2010/main" xmlns:a16="http://schemas.microsoft.com/office/drawing/2014/main" xmlns="" r:embed="rId11"/>
                </a:ext>
              </a:extLst>
            </a:blip>
            <a:stretch>
              <a:fillRect/>
            </a:stretch>
          </p:blipFill>
          <p:spPr>
            <a:xfrm>
              <a:off x="8214361" y="2867952"/>
              <a:ext cx="244676" cy="244676"/>
            </a:xfrm>
            <a:prstGeom prst="rect">
              <a:avLst/>
            </a:prstGeom>
          </p:spPr>
        </p:pic>
      </p:grpSp>
    </p:spTree>
    <p:extLst>
      <p:ext uri="{BB962C8B-B14F-4D97-AF65-F5344CB8AC3E}">
        <p14:creationId xmlns:p14="http://schemas.microsoft.com/office/powerpoint/2010/main" val="130616802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2E9AFE-E3C7-4401-AB3E-5C1316D65949}"/>
              </a:ext>
            </a:extLst>
          </p:cNvPr>
          <p:cNvSpPr>
            <a:spLocks noGrp="1"/>
          </p:cNvSpPr>
          <p:nvPr>
            <p:ph type="title"/>
          </p:nvPr>
        </p:nvSpPr>
        <p:spPr>
          <a:xfrm>
            <a:off x="268080" y="1024132"/>
            <a:ext cx="11655840" cy="683264"/>
          </a:xfrm>
        </p:spPr>
        <p:txBody>
          <a:bodyPr>
            <a:spAutoFit/>
          </a:bodyPr>
          <a:lstStyle/>
          <a:p>
            <a:pPr algn="ctr"/>
            <a:r>
              <a:rPr lang="en-US" sz="3600" spc="-50">
                <a:solidFill>
                  <a:srgbClr val="000000"/>
                </a:solidFill>
              </a:rPr>
              <a:t>Secure your Kubernetes environment</a:t>
            </a:r>
          </a:p>
        </p:txBody>
      </p:sp>
      <p:sp>
        <p:nvSpPr>
          <p:cNvPr id="16" name="Oval 15">
            <a:extLst>
              <a:ext uri="{FF2B5EF4-FFF2-40B4-BE49-F238E27FC236}">
                <a16:creationId xmlns:a16="http://schemas.microsoft.com/office/drawing/2014/main" id="{52ADFEF4-7C7E-434A-8107-7667F2B83B8B}"/>
              </a:ext>
            </a:extLst>
          </p:cNvPr>
          <p:cNvSpPr/>
          <p:nvPr/>
        </p:nvSpPr>
        <p:spPr bwMode="auto">
          <a:xfrm rot="16200000">
            <a:off x="2509834" y="5454075"/>
            <a:ext cx="144024" cy="144024"/>
          </a:xfrm>
          <a:prstGeom prst="ellipse">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marL="0" marR="0" lvl="0" indent="0" algn="ctr" defTabSz="896094" rtl="0" eaLnBrk="1" fontAlgn="base" latinLnBrk="0" hangingPunct="1">
              <a:lnSpc>
                <a:spcPct val="100000"/>
              </a:lnSpc>
              <a:spcBef>
                <a:spcPct val="0"/>
              </a:spcBef>
              <a:spcAft>
                <a:spcPct val="0"/>
              </a:spcAft>
              <a:buClrTx/>
              <a:buSzTx/>
              <a:buFontTx/>
              <a:buNone/>
              <a:tabLst/>
              <a:defRPr/>
            </a:pPr>
            <a:endParaRPr kumimoji="0" lang="en-US" sz="1922"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cxnSp>
        <p:nvCxnSpPr>
          <p:cNvPr id="18" name="Straight Connector 17">
            <a:extLst>
              <a:ext uri="{FF2B5EF4-FFF2-40B4-BE49-F238E27FC236}">
                <a16:creationId xmlns:a16="http://schemas.microsoft.com/office/drawing/2014/main" id="{2AAFDEF5-2D42-491B-B0C6-CAD9AB3F349D}"/>
              </a:ext>
            </a:extLst>
          </p:cNvPr>
          <p:cNvCxnSpPr>
            <a:cxnSpLocks/>
          </p:cNvCxnSpPr>
          <p:nvPr/>
        </p:nvCxnSpPr>
        <p:spPr>
          <a:xfrm>
            <a:off x="2772725" y="5526087"/>
            <a:ext cx="1835755"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AD6D5641-CB96-41BA-862B-712968B4DA45}"/>
              </a:ext>
            </a:extLst>
          </p:cNvPr>
          <p:cNvSpPr/>
          <p:nvPr/>
        </p:nvSpPr>
        <p:spPr bwMode="auto">
          <a:xfrm rot="16200000">
            <a:off x="4727346" y="5454075"/>
            <a:ext cx="144024" cy="144024"/>
          </a:xfrm>
          <a:prstGeom prst="ellipse">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marL="0" marR="0" lvl="0" indent="0" algn="ctr" defTabSz="896094" rtl="0" eaLnBrk="1" fontAlgn="base" latinLnBrk="0" hangingPunct="1">
              <a:lnSpc>
                <a:spcPct val="100000"/>
              </a:lnSpc>
              <a:spcBef>
                <a:spcPct val="0"/>
              </a:spcBef>
              <a:spcAft>
                <a:spcPct val="0"/>
              </a:spcAft>
              <a:buClrTx/>
              <a:buSzTx/>
              <a:buFontTx/>
              <a:buNone/>
              <a:tabLst/>
              <a:defRPr/>
            </a:pPr>
            <a:endParaRPr kumimoji="0" lang="en-US" sz="1922"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20" name="Oval 19">
            <a:extLst>
              <a:ext uri="{FF2B5EF4-FFF2-40B4-BE49-F238E27FC236}">
                <a16:creationId xmlns:a16="http://schemas.microsoft.com/office/drawing/2014/main" id="{F13C1BC6-1892-4B35-BE8D-91C26F6A7038}"/>
              </a:ext>
            </a:extLst>
          </p:cNvPr>
          <p:cNvSpPr/>
          <p:nvPr/>
        </p:nvSpPr>
        <p:spPr bwMode="auto">
          <a:xfrm rot="16200000">
            <a:off x="6944859" y="5454075"/>
            <a:ext cx="144024" cy="144024"/>
          </a:xfrm>
          <a:prstGeom prst="ellipse">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marL="0" marR="0" lvl="0" indent="0" algn="ctr" defTabSz="896094" rtl="0" eaLnBrk="1" fontAlgn="base" latinLnBrk="0" hangingPunct="1">
              <a:lnSpc>
                <a:spcPct val="100000"/>
              </a:lnSpc>
              <a:spcBef>
                <a:spcPct val="0"/>
              </a:spcBef>
              <a:spcAft>
                <a:spcPct val="0"/>
              </a:spcAft>
              <a:buClrTx/>
              <a:buSzTx/>
              <a:buFontTx/>
              <a:buNone/>
              <a:tabLst/>
              <a:defRPr/>
            </a:pPr>
            <a:endParaRPr kumimoji="0" lang="en-US" sz="1922"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21" name="Oval 20">
            <a:extLst>
              <a:ext uri="{FF2B5EF4-FFF2-40B4-BE49-F238E27FC236}">
                <a16:creationId xmlns:a16="http://schemas.microsoft.com/office/drawing/2014/main" id="{70C2A554-3049-4E55-BC98-4430C9F2EFC8}"/>
              </a:ext>
            </a:extLst>
          </p:cNvPr>
          <p:cNvSpPr/>
          <p:nvPr/>
        </p:nvSpPr>
        <p:spPr bwMode="auto">
          <a:xfrm rot="16200000">
            <a:off x="9162371" y="5454075"/>
            <a:ext cx="144024" cy="144024"/>
          </a:xfrm>
          <a:prstGeom prst="ellipse">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marL="0" marR="0" lvl="0" indent="0" algn="ctr" defTabSz="896094" rtl="0" eaLnBrk="1" fontAlgn="base" latinLnBrk="0" hangingPunct="1">
              <a:lnSpc>
                <a:spcPct val="100000"/>
              </a:lnSpc>
              <a:spcBef>
                <a:spcPct val="0"/>
              </a:spcBef>
              <a:spcAft>
                <a:spcPct val="0"/>
              </a:spcAft>
              <a:buClrTx/>
              <a:buSzTx/>
              <a:buFontTx/>
              <a:buNone/>
              <a:tabLst/>
              <a:defRPr/>
            </a:pPr>
            <a:endParaRPr kumimoji="0" lang="en-US" sz="1922"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cxnSp>
        <p:nvCxnSpPr>
          <p:cNvPr id="22" name="Straight Connector 21">
            <a:extLst>
              <a:ext uri="{FF2B5EF4-FFF2-40B4-BE49-F238E27FC236}">
                <a16:creationId xmlns:a16="http://schemas.microsoft.com/office/drawing/2014/main" id="{7D5AD651-5077-4E9D-A7C3-4A594EC65AFF}"/>
              </a:ext>
            </a:extLst>
          </p:cNvPr>
          <p:cNvCxnSpPr>
            <a:cxnSpLocks/>
          </p:cNvCxnSpPr>
          <p:nvPr/>
        </p:nvCxnSpPr>
        <p:spPr>
          <a:xfrm>
            <a:off x="4990237" y="5526087"/>
            <a:ext cx="1835755"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747C6DF-6EA8-4D4E-B26D-22FDF1C30058}"/>
              </a:ext>
            </a:extLst>
          </p:cNvPr>
          <p:cNvCxnSpPr>
            <a:cxnSpLocks/>
          </p:cNvCxnSpPr>
          <p:nvPr/>
        </p:nvCxnSpPr>
        <p:spPr>
          <a:xfrm>
            <a:off x="7207749" y="5526087"/>
            <a:ext cx="1835755"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7A6D4440-FC00-4F49-BD8E-CDC82B626611}"/>
              </a:ext>
            </a:extLst>
          </p:cNvPr>
          <p:cNvGrpSpPr/>
          <p:nvPr/>
        </p:nvGrpSpPr>
        <p:grpSpPr>
          <a:xfrm>
            <a:off x="8184518" y="2713235"/>
            <a:ext cx="2097940" cy="2089487"/>
            <a:chOff x="8184518" y="2713235"/>
            <a:chExt cx="2097940" cy="2089487"/>
          </a:xfrm>
        </p:grpSpPr>
        <p:sp>
          <p:nvSpPr>
            <p:cNvPr id="28" name="TextBox 27">
              <a:extLst>
                <a:ext uri="{FF2B5EF4-FFF2-40B4-BE49-F238E27FC236}">
                  <a16:creationId xmlns:a16="http://schemas.microsoft.com/office/drawing/2014/main" id="{7DBF731B-B68C-435C-AEDB-E8B52B3494FF}"/>
                </a:ext>
              </a:extLst>
            </p:cNvPr>
            <p:cNvSpPr txBox="1"/>
            <p:nvPr/>
          </p:nvSpPr>
          <p:spPr>
            <a:xfrm>
              <a:off x="8184518" y="3668474"/>
              <a:ext cx="2097940" cy="1134248"/>
            </a:xfrm>
            <a:prstGeom prst="rect">
              <a:avLst/>
            </a:prstGeom>
            <a:noFill/>
          </p:spPr>
          <p:txBody>
            <a:bodyPr wrap="square" lIns="143428" tIns="143428" rIns="143428" bIns="143428" rtlCol="0" anchor="t">
              <a:spAutoFit/>
            </a:bodyPr>
            <a:lstStyle/>
            <a:p>
              <a:pPr marL="0" marR="0" lvl="0" indent="0" algn="ctr" defTabSz="914314" rtl="0" eaLnBrk="1" fontAlgn="auto" latinLnBrk="0" hangingPunct="1">
                <a:lnSpc>
                  <a:spcPct val="100000"/>
                </a:lnSpc>
                <a:spcBef>
                  <a:spcPts val="0"/>
                </a:spcBef>
                <a:spcAft>
                  <a:spcPts val="588"/>
                </a:spcAft>
                <a:buClrTx/>
                <a:buSzTx/>
                <a:buFontTx/>
                <a:buNone/>
                <a:tabLst/>
                <a:defRPr/>
              </a:pPr>
              <a:r>
                <a:rPr kumimoji="0" lang="en-US" sz="1372"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Compliant Kubernetes service with certifications covering SOC, HIPAA, and PCI</a:t>
              </a:r>
            </a:p>
          </p:txBody>
        </p:sp>
        <p:sp>
          <p:nvSpPr>
            <p:cNvPr id="29" name="brain_2" title="Icon of a brain with circles and connection lines inside">
              <a:extLst>
                <a:ext uri="{FF2B5EF4-FFF2-40B4-BE49-F238E27FC236}">
                  <a16:creationId xmlns:a16="http://schemas.microsoft.com/office/drawing/2014/main" id="{72907745-D554-4C44-8A0E-0AAD602D968C}"/>
                </a:ext>
              </a:extLst>
            </p:cNvPr>
            <p:cNvSpPr>
              <a:spLocks noChangeAspect="1" noEditPoints="1"/>
            </p:cNvSpPr>
            <p:nvPr/>
          </p:nvSpPr>
          <p:spPr bwMode="auto">
            <a:xfrm>
              <a:off x="8731522" y="2713235"/>
              <a:ext cx="1003931" cy="673166"/>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2222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nvGrpSpPr>
          <p:cNvPr id="2" name="Group 1">
            <a:extLst>
              <a:ext uri="{FF2B5EF4-FFF2-40B4-BE49-F238E27FC236}">
                <a16:creationId xmlns:a16="http://schemas.microsoft.com/office/drawing/2014/main" id="{D48C6819-F571-4430-BC9D-D18035D5B8A6}"/>
              </a:ext>
            </a:extLst>
          </p:cNvPr>
          <p:cNvGrpSpPr/>
          <p:nvPr/>
        </p:nvGrpSpPr>
        <p:grpSpPr>
          <a:xfrm>
            <a:off x="1327837" y="2691206"/>
            <a:ext cx="2508019" cy="1689343"/>
            <a:chOff x="1327837" y="2691206"/>
            <a:chExt cx="2508019" cy="1689343"/>
          </a:xfrm>
        </p:grpSpPr>
        <p:sp>
          <p:nvSpPr>
            <p:cNvPr id="25" name="TextBox 24">
              <a:extLst>
                <a:ext uri="{FF2B5EF4-FFF2-40B4-BE49-F238E27FC236}">
                  <a16:creationId xmlns:a16="http://schemas.microsoft.com/office/drawing/2014/main" id="{EEC66DC2-512D-4538-9C5A-716A7E729DB3}"/>
                </a:ext>
              </a:extLst>
            </p:cNvPr>
            <p:cNvSpPr txBox="1"/>
            <p:nvPr/>
          </p:nvSpPr>
          <p:spPr>
            <a:xfrm>
              <a:off x="1327837" y="3668475"/>
              <a:ext cx="2508019" cy="712074"/>
            </a:xfrm>
            <a:prstGeom prst="rect">
              <a:avLst/>
            </a:prstGeom>
            <a:noFill/>
          </p:spPr>
          <p:txBody>
            <a:bodyPr wrap="square" lIns="143428" tIns="143428" rIns="143428" bIns="143428" rtlCol="0" anchor="t">
              <a:spAutoFit/>
            </a:bodyPr>
            <a:lstStyle/>
            <a:p>
              <a:pPr marL="0" marR="0" lvl="0" indent="0" algn="ctr" defTabSz="914314" rtl="0" eaLnBrk="1" fontAlgn="auto" latinLnBrk="0" hangingPunct="1">
                <a:lnSpc>
                  <a:spcPct val="100000"/>
                </a:lnSpc>
                <a:spcBef>
                  <a:spcPts val="0"/>
                </a:spcBef>
                <a:spcAft>
                  <a:spcPts val="588"/>
                </a:spcAft>
                <a:buClrTx/>
                <a:buSzTx/>
                <a:buFontTx/>
                <a:buNone/>
                <a:tabLst/>
                <a:defRPr/>
              </a:pPr>
              <a:r>
                <a:rPr kumimoji="0" lang="en-US" sz="1372"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Control access through </a:t>
              </a:r>
              <a:br>
                <a:rPr kumimoji="0" lang="en-US" sz="1372"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AAD and RBAC</a:t>
              </a:r>
            </a:p>
          </p:txBody>
        </p:sp>
        <p:sp>
          <p:nvSpPr>
            <p:cNvPr id="30" name="network" title="Icon of a device or computer network">
              <a:extLst>
                <a:ext uri="{FF2B5EF4-FFF2-40B4-BE49-F238E27FC236}">
                  <a16:creationId xmlns:a16="http://schemas.microsoft.com/office/drawing/2014/main" id="{A13D3B33-064E-4595-B516-2D370BBE545B}"/>
                </a:ext>
              </a:extLst>
            </p:cNvPr>
            <p:cNvSpPr>
              <a:spLocks noChangeAspect="1" noEditPoints="1"/>
            </p:cNvSpPr>
            <p:nvPr/>
          </p:nvSpPr>
          <p:spPr bwMode="auto">
            <a:xfrm>
              <a:off x="2155546" y="2691206"/>
              <a:ext cx="708576" cy="737794"/>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noFill/>
            <a:ln w="2222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4" name="Group 3">
            <a:extLst>
              <a:ext uri="{FF2B5EF4-FFF2-40B4-BE49-F238E27FC236}">
                <a16:creationId xmlns:a16="http://schemas.microsoft.com/office/drawing/2014/main" id="{1AC4943A-0FED-4133-A3DA-91AA3C29A63E}"/>
              </a:ext>
            </a:extLst>
          </p:cNvPr>
          <p:cNvGrpSpPr/>
          <p:nvPr/>
        </p:nvGrpSpPr>
        <p:grpSpPr>
          <a:xfrm>
            <a:off x="3773254" y="2721768"/>
            <a:ext cx="2009878" cy="1658781"/>
            <a:chOff x="3773254" y="2721768"/>
            <a:chExt cx="2009878" cy="1658781"/>
          </a:xfrm>
        </p:grpSpPr>
        <p:sp>
          <p:nvSpPr>
            <p:cNvPr id="26" name="TextBox 25">
              <a:extLst>
                <a:ext uri="{FF2B5EF4-FFF2-40B4-BE49-F238E27FC236}">
                  <a16:creationId xmlns:a16="http://schemas.microsoft.com/office/drawing/2014/main" id="{FE6ECD3C-4C67-4FD5-8B8E-2B4FA58C96A6}"/>
                </a:ext>
              </a:extLst>
            </p:cNvPr>
            <p:cNvSpPr txBox="1"/>
            <p:nvPr/>
          </p:nvSpPr>
          <p:spPr>
            <a:xfrm>
              <a:off x="3773254" y="3668475"/>
              <a:ext cx="2009878" cy="712074"/>
            </a:xfrm>
            <a:prstGeom prst="rect">
              <a:avLst/>
            </a:prstGeom>
            <a:noFill/>
          </p:spPr>
          <p:txBody>
            <a:bodyPr wrap="square" lIns="143428" tIns="143428" rIns="143428" bIns="143428" rtlCol="0" anchor="t">
              <a:spAutoFit/>
            </a:bodyPr>
            <a:lstStyle/>
            <a:p>
              <a:pPr marL="0" marR="0" lvl="0" indent="0" algn="ctr" defTabSz="914314" rtl="0" eaLnBrk="1" fontAlgn="auto" latinLnBrk="0" hangingPunct="1">
                <a:lnSpc>
                  <a:spcPct val="100000"/>
                </a:lnSpc>
                <a:spcBef>
                  <a:spcPts val="0"/>
                </a:spcBef>
                <a:spcAft>
                  <a:spcPts val="588"/>
                </a:spcAft>
                <a:buClrTx/>
                <a:buSzTx/>
                <a:buFontTx/>
                <a:buNone/>
                <a:tabLst/>
                <a:defRPr/>
              </a:pPr>
              <a:r>
                <a:rPr kumimoji="0" lang="en-US" sz="1372"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Safeguard keys and secrets with Key Vault</a:t>
              </a:r>
            </a:p>
          </p:txBody>
        </p:sp>
        <p:sp>
          <p:nvSpPr>
            <p:cNvPr id="31" name="key" title="Icon of a key">
              <a:extLst>
                <a:ext uri="{FF2B5EF4-FFF2-40B4-BE49-F238E27FC236}">
                  <a16:creationId xmlns:a16="http://schemas.microsoft.com/office/drawing/2014/main" id="{CAAE9D3F-B63F-4A4C-83D4-6E9206DAD500}"/>
                </a:ext>
              </a:extLst>
            </p:cNvPr>
            <p:cNvSpPr>
              <a:spLocks noChangeAspect="1" noEditPoints="1"/>
            </p:cNvSpPr>
            <p:nvPr/>
          </p:nvSpPr>
          <p:spPr bwMode="auto">
            <a:xfrm>
              <a:off x="4389028" y="2721768"/>
              <a:ext cx="676637" cy="673166"/>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2222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5" name="Group 4">
            <a:extLst>
              <a:ext uri="{FF2B5EF4-FFF2-40B4-BE49-F238E27FC236}">
                <a16:creationId xmlns:a16="http://schemas.microsoft.com/office/drawing/2014/main" id="{644CE533-8820-4039-9F99-6ACD2EFB021D}"/>
              </a:ext>
            </a:extLst>
          </p:cNvPr>
          <p:cNvGrpSpPr/>
          <p:nvPr/>
        </p:nvGrpSpPr>
        <p:grpSpPr>
          <a:xfrm>
            <a:off x="5941740" y="2721769"/>
            <a:ext cx="2150261" cy="1869987"/>
            <a:chOff x="5941740" y="2721769"/>
            <a:chExt cx="2150261" cy="1869987"/>
          </a:xfrm>
        </p:grpSpPr>
        <p:sp>
          <p:nvSpPr>
            <p:cNvPr id="27" name="TextBox 26">
              <a:extLst>
                <a:ext uri="{FF2B5EF4-FFF2-40B4-BE49-F238E27FC236}">
                  <a16:creationId xmlns:a16="http://schemas.microsoft.com/office/drawing/2014/main" id="{6DB727B4-8194-4596-9C76-FBF501764652}"/>
                </a:ext>
              </a:extLst>
            </p:cNvPr>
            <p:cNvSpPr txBox="1"/>
            <p:nvPr/>
          </p:nvSpPr>
          <p:spPr>
            <a:xfrm>
              <a:off x="5941740" y="3668474"/>
              <a:ext cx="2150261" cy="923282"/>
            </a:xfrm>
            <a:prstGeom prst="rect">
              <a:avLst/>
            </a:prstGeom>
            <a:noFill/>
          </p:spPr>
          <p:txBody>
            <a:bodyPr wrap="square" lIns="143428" tIns="143428" rIns="143428" bIns="143428" rtlCol="0" anchor="t">
              <a:spAutoFit/>
            </a:bodyPr>
            <a:lstStyle/>
            <a:p>
              <a:pPr marL="0" marR="0" lvl="0" indent="0" algn="ctr" defTabSz="914314" rtl="0" eaLnBrk="1" fontAlgn="auto" latinLnBrk="0" hangingPunct="1">
                <a:lnSpc>
                  <a:spcPct val="100000"/>
                </a:lnSpc>
                <a:spcBef>
                  <a:spcPts val="0"/>
                </a:spcBef>
                <a:spcAft>
                  <a:spcPts val="588"/>
                </a:spcAft>
                <a:buClrTx/>
                <a:buSzTx/>
                <a:buFontTx/>
                <a:buNone/>
                <a:tabLst/>
                <a:defRPr/>
              </a:pPr>
              <a:r>
                <a:rPr kumimoji="0" lang="en-US" sz="1372"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Secure network communications with VNET and CNI</a:t>
              </a:r>
            </a:p>
          </p:txBody>
        </p:sp>
        <p:sp>
          <p:nvSpPr>
            <p:cNvPr id="32" name="server_2" title="Icon of a server tower with a padlock on the lower right corner">
              <a:extLst>
                <a:ext uri="{FF2B5EF4-FFF2-40B4-BE49-F238E27FC236}">
                  <a16:creationId xmlns:a16="http://schemas.microsoft.com/office/drawing/2014/main" id="{CB36CDB0-CBFE-400A-AF51-5241CD20FCE6}"/>
                </a:ext>
              </a:extLst>
            </p:cNvPr>
            <p:cNvSpPr>
              <a:spLocks noChangeAspect="1" noEditPoints="1"/>
            </p:cNvSpPr>
            <p:nvPr/>
          </p:nvSpPr>
          <p:spPr bwMode="auto">
            <a:xfrm>
              <a:off x="6735794" y="2721769"/>
              <a:ext cx="562153" cy="696956"/>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2222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spTree>
    <p:extLst>
      <p:ext uri="{BB962C8B-B14F-4D97-AF65-F5344CB8AC3E}">
        <p14:creationId xmlns:p14="http://schemas.microsoft.com/office/powerpoint/2010/main" val="4038409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500"/>
                                        <p:tgtEl>
                                          <p:spTgt spid="22"/>
                                        </p:tgtEl>
                                      </p:cBhvr>
                                    </p:animEffect>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par>
                                <p:cTn id="35" presetID="10"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B790CED-DDEA-4AB1-997D-3F9FD64269A4}"/>
              </a:ext>
            </a:extLst>
          </p:cNvPr>
          <p:cNvSpPr txBox="1">
            <a:spLocks/>
          </p:cNvSpPr>
          <p:nvPr/>
        </p:nvSpPr>
        <p:spPr>
          <a:xfrm>
            <a:off x="268080" y="454288"/>
            <a:ext cx="11655840" cy="590931"/>
          </a:xfrm>
          <a:prstGeom prst="rect">
            <a:avLst/>
          </a:prstGeom>
        </p:spPr>
        <p:txBody>
          <a:bodyPr>
            <a:spAutoFit/>
          </a:bodyPr>
          <a:lstStyle>
            <a:lvl1pPr algn="l" defTabSz="914192"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505050"/>
                </a:solidFill>
                <a:effectLst/>
                <a:uLnTx/>
                <a:uFillTx/>
                <a:latin typeface="Segoe UI Light"/>
                <a:ea typeface="+mn-ea"/>
                <a:cs typeface="Segoe UI" pitchFamily="34" charset="0"/>
              </a:rPr>
              <a:t>Scale and run with confidence</a:t>
            </a:r>
          </a:p>
        </p:txBody>
      </p:sp>
      <p:cxnSp>
        <p:nvCxnSpPr>
          <p:cNvPr id="4" name="Straight Connector 3">
            <a:extLst>
              <a:ext uri="{FF2B5EF4-FFF2-40B4-BE49-F238E27FC236}">
                <a16:creationId xmlns:a16="http://schemas.microsoft.com/office/drawing/2014/main" id="{5CAD4635-2288-488B-94F2-E8F391F5C4E4}"/>
              </a:ext>
            </a:extLst>
          </p:cNvPr>
          <p:cNvCxnSpPr>
            <a:cxnSpLocks/>
          </p:cNvCxnSpPr>
          <p:nvPr/>
        </p:nvCxnSpPr>
        <p:spPr>
          <a:xfrm flipH="1">
            <a:off x="1387247" y="3116874"/>
            <a:ext cx="9417507" cy="0"/>
          </a:xfrm>
          <a:prstGeom prst="line">
            <a:avLst/>
          </a:prstGeom>
          <a:ln>
            <a:solidFill>
              <a:srgbClr val="D2D2D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19C4A472-1A0A-4D5A-AFC1-618CD0BDD864}"/>
              </a:ext>
            </a:extLst>
          </p:cNvPr>
          <p:cNvGrpSpPr/>
          <p:nvPr/>
        </p:nvGrpSpPr>
        <p:grpSpPr>
          <a:xfrm>
            <a:off x="1595560" y="1470397"/>
            <a:ext cx="9000881" cy="1558120"/>
            <a:chOff x="1311795" y="1212314"/>
            <a:chExt cx="9000881" cy="1558120"/>
          </a:xfrm>
        </p:grpSpPr>
        <p:grpSp>
          <p:nvGrpSpPr>
            <p:cNvPr id="18" name="Group 17">
              <a:extLst>
                <a:ext uri="{FF2B5EF4-FFF2-40B4-BE49-F238E27FC236}">
                  <a16:creationId xmlns:a16="http://schemas.microsoft.com/office/drawing/2014/main" id="{80B7E548-674B-4EED-871E-60D270C8259C}"/>
                </a:ext>
              </a:extLst>
            </p:cNvPr>
            <p:cNvGrpSpPr/>
            <p:nvPr/>
          </p:nvGrpSpPr>
          <p:grpSpPr>
            <a:xfrm>
              <a:off x="1311795" y="1245659"/>
              <a:ext cx="2011680" cy="1524775"/>
              <a:chOff x="1311795" y="1245659"/>
              <a:chExt cx="2011680" cy="1524775"/>
            </a:xfrm>
          </p:grpSpPr>
          <p:sp>
            <p:nvSpPr>
              <p:cNvPr id="6" name="TextBox 5">
                <a:extLst>
                  <a:ext uri="{FF2B5EF4-FFF2-40B4-BE49-F238E27FC236}">
                    <a16:creationId xmlns:a16="http://schemas.microsoft.com/office/drawing/2014/main" id="{6FED43AA-79A4-4444-AF6C-E72E3F81C95C}"/>
                  </a:ext>
                </a:extLst>
              </p:cNvPr>
              <p:cNvSpPr txBox="1"/>
              <p:nvPr/>
            </p:nvSpPr>
            <p:spPr>
              <a:xfrm>
                <a:off x="1311795" y="1988334"/>
                <a:ext cx="2011680" cy="782100"/>
              </a:xfrm>
              <a:prstGeom prst="rect">
                <a:avLst/>
              </a:prstGeom>
              <a:noFill/>
            </p:spPr>
            <p:txBody>
              <a:bodyPr wrap="square" lIns="143428" tIns="143428" rIns="143428" bIns="143428" rtlCol="0" anchor="t">
                <a:spAutoFit/>
              </a:bodyPr>
              <a:lstStyle/>
              <a:p>
                <a:pPr marL="0" marR="0" lvl="0" indent="0" algn="ctr" defTabSz="914314" rtl="0" eaLnBrk="1" fontAlgn="auto" latinLnBrk="0" hangingPunct="1">
                  <a:lnSpc>
                    <a:spcPct val="100000"/>
                  </a:lnSpc>
                  <a:spcBef>
                    <a:spcPts val="0"/>
                  </a:spcBef>
                  <a:spcAft>
                    <a:spcPts val="588"/>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Built-in </a:t>
                </a:r>
                <a:b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b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auto scaling </a:t>
                </a:r>
              </a:p>
            </p:txBody>
          </p:sp>
          <p:sp>
            <p:nvSpPr>
              <p:cNvPr id="10" name="MiniExpand_E93A" title="Icon of a rectangle on the lower-left inside a larger rectangle with an arrow pointed to the upper-right corner">
                <a:extLst>
                  <a:ext uri="{FF2B5EF4-FFF2-40B4-BE49-F238E27FC236}">
                    <a16:creationId xmlns:a16="http://schemas.microsoft.com/office/drawing/2014/main" id="{9217E785-F778-45AF-A601-59E8B46CEEC5}"/>
                  </a:ext>
                </a:extLst>
              </p:cNvPr>
              <p:cNvSpPr>
                <a:spLocks noChangeAspect="1" noEditPoints="1"/>
              </p:cNvSpPr>
              <p:nvPr/>
            </p:nvSpPr>
            <p:spPr bwMode="auto">
              <a:xfrm>
                <a:off x="1987757" y="1245659"/>
                <a:ext cx="659756" cy="558467"/>
              </a:xfrm>
              <a:custGeom>
                <a:avLst/>
                <a:gdLst>
                  <a:gd name="T0" fmla="*/ 3493 w 4781"/>
                  <a:gd name="T1" fmla="*/ 0 h 4047"/>
                  <a:gd name="T2" fmla="*/ 4781 w 4781"/>
                  <a:gd name="T3" fmla="*/ 0 h 4047"/>
                  <a:gd name="T4" fmla="*/ 4781 w 4781"/>
                  <a:gd name="T5" fmla="*/ 1288 h 4047"/>
                  <a:gd name="T6" fmla="*/ 4781 w 4781"/>
                  <a:gd name="T7" fmla="*/ 0 h 4047"/>
                  <a:gd name="T8" fmla="*/ 2889 w 4781"/>
                  <a:gd name="T9" fmla="*/ 1894 h 4047"/>
                  <a:gd name="T10" fmla="*/ 3126 w 4781"/>
                  <a:gd name="T11" fmla="*/ 0 h 4047"/>
                  <a:gd name="T12" fmla="*/ 0 w 4781"/>
                  <a:gd name="T13" fmla="*/ 0 h 4047"/>
                  <a:gd name="T14" fmla="*/ 0 w 4781"/>
                  <a:gd name="T15" fmla="*/ 4047 h 4047"/>
                  <a:gd name="T16" fmla="*/ 4781 w 4781"/>
                  <a:gd name="T17" fmla="*/ 4047 h 4047"/>
                  <a:gd name="T18" fmla="*/ 4781 w 4781"/>
                  <a:gd name="T19" fmla="*/ 1656 h 4047"/>
                  <a:gd name="T20" fmla="*/ 2207 w 4781"/>
                  <a:gd name="T21" fmla="*/ 4047 h 4047"/>
                  <a:gd name="T22" fmla="*/ 2207 w 4781"/>
                  <a:gd name="T23" fmla="*/ 2575 h 4047"/>
                  <a:gd name="T24" fmla="*/ 0 w 4781"/>
                  <a:gd name="T25" fmla="*/ 2575 h 4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81" h="4047">
                    <a:moveTo>
                      <a:pt x="3493" y="0"/>
                    </a:moveTo>
                    <a:lnTo>
                      <a:pt x="4781" y="0"/>
                    </a:lnTo>
                    <a:lnTo>
                      <a:pt x="4781" y="1288"/>
                    </a:lnTo>
                    <a:moveTo>
                      <a:pt x="4781" y="0"/>
                    </a:moveTo>
                    <a:lnTo>
                      <a:pt x="2889" y="1894"/>
                    </a:lnTo>
                    <a:moveTo>
                      <a:pt x="3126" y="0"/>
                    </a:moveTo>
                    <a:lnTo>
                      <a:pt x="0" y="0"/>
                    </a:lnTo>
                    <a:lnTo>
                      <a:pt x="0" y="4047"/>
                    </a:lnTo>
                    <a:lnTo>
                      <a:pt x="4781" y="4047"/>
                    </a:lnTo>
                    <a:lnTo>
                      <a:pt x="4781" y="1656"/>
                    </a:lnTo>
                    <a:moveTo>
                      <a:pt x="2207" y="4047"/>
                    </a:moveTo>
                    <a:lnTo>
                      <a:pt x="2207" y="2575"/>
                    </a:lnTo>
                    <a:lnTo>
                      <a:pt x="0" y="2575"/>
                    </a:lnTo>
                  </a:path>
                </a:pathLst>
              </a:custGeom>
              <a:noFill/>
              <a:ln w="12700" cap="flat">
                <a:solidFill>
                  <a:srgbClr val="0078D4"/>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19" name="Group 18">
              <a:extLst>
                <a:ext uri="{FF2B5EF4-FFF2-40B4-BE49-F238E27FC236}">
                  <a16:creationId xmlns:a16="http://schemas.microsoft.com/office/drawing/2014/main" id="{EC7D72C5-DA86-4BE3-9B59-1B9F5A06BEA7}"/>
                </a:ext>
              </a:extLst>
            </p:cNvPr>
            <p:cNvGrpSpPr/>
            <p:nvPr/>
          </p:nvGrpSpPr>
          <p:grpSpPr>
            <a:xfrm>
              <a:off x="3641529" y="1212314"/>
              <a:ext cx="2011680" cy="1558120"/>
              <a:chOff x="3757212" y="1212314"/>
              <a:chExt cx="2011680" cy="1558120"/>
            </a:xfrm>
          </p:grpSpPr>
          <p:sp>
            <p:nvSpPr>
              <p:cNvPr id="7" name="TextBox 6">
                <a:extLst>
                  <a:ext uri="{FF2B5EF4-FFF2-40B4-BE49-F238E27FC236}">
                    <a16:creationId xmlns:a16="http://schemas.microsoft.com/office/drawing/2014/main" id="{C0E91BBA-120F-426E-A488-2DCC730D3269}"/>
                  </a:ext>
                </a:extLst>
              </p:cNvPr>
              <p:cNvSpPr txBox="1"/>
              <p:nvPr/>
            </p:nvSpPr>
            <p:spPr>
              <a:xfrm>
                <a:off x="3757212" y="1988334"/>
                <a:ext cx="2011680" cy="782100"/>
              </a:xfrm>
              <a:prstGeom prst="rect">
                <a:avLst/>
              </a:prstGeom>
              <a:noFill/>
            </p:spPr>
            <p:txBody>
              <a:bodyPr wrap="square" lIns="143428" tIns="143428" rIns="143428" bIns="143428" rtlCol="0" anchor="t">
                <a:spAutoFit/>
              </a:bodyPr>
              <a:lstStyle/>
              <a:p>
                <a:pPr marL="0" marR="0" lvl="0" indent="0" algn="ctr" defTabSz="914314" rtl="0" eaLnBrk="1" fontAlgn="auto" latinLnBrk="0" hangingPunct="1">
                  <a:lnSpc>
                    <a:spcPct val="100000"/>
                  </a:lnSpc>
                  <a:spcBef>
                    <a:spcPts val="0"/>
                  </a:spcBef>
                  <a:spcAft>
                    <a:spcPts val="588"/>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Global </a:t>
                </a:r>
                <a:b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b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data center</a:t>
                </a:r>
              </a:p>
            </p:txBody>
          </p:sp>
          <p:sp>
            <p:nvSpPr>
              <p:cNvPr id="11" name="globe_6" title="Icon of a monitor in front of a sphere made of lines">
                <a:extLst>
                  <a:ext uri="{FF2B5EF4-FFF2-40B4-BE49-F238E27FC236}">
                    <a16:creationId xmlns:a16="http://schemas.microsoft.com/office/drawing/2014/main" id="{C599552E-5236-469A-89C0-F32D3166E3F6}"/>
                  </a:ext>
                </a:extLst>
              </p:cNvPr>
              <p:cNvSpPr>
                <a:spLocks noChangeAspect="1" noEditPoints="1"/>
              </p:cNvSpPr>
              <p:nvPr/>
            </p:nvSpPr>
            <p:spPr bwMode="auto">
              <a:xfrm>
                <a:off x="4471265" y="1212314"/>
                <a:ext cx="583575" cy="625156"/>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 name="Group 20">
              <a:extLst>
                <a:ext uri="{FF2B5EF4-FFF2-40B4-BE49-F238E27FC236}">
                  <a16:creationId xmlns:a16="http://schemas.microsoft.com/office/drawing/2014/main" id="{CDDE0196-C260-4319-AE3A-C3DB23460F69}"/>
                </a:ext>
              </a:extLst>
            </p:cNvPr>
            <p:cNvGrpSpPr/>
            <p:nvPr/>
          </p:nvGrpSpPr>
          <p:grpSpPr>
            <a:xfrm>
              <a:off x="8300996" y="1214982"/>
              <a:ext cx="2011680" cy="1555452"/>
              <a:chOff x="8300996" y="1214982"/>
              <a:chExt cx="2011680" cy="1555452"/>
            </a:xfrm>
          </p:grpSpPr>
          <p:sp>
            <p:nvSpPr>
              <p:cNvPr id="9" name="TextBox 8">
                <a:extLst>
                  <a:ext uri="{FF2B5EF4-FFF2-40B4-BE49-F238E27FC236}">
                    <a16:creationId xmlns:a16="http://schemas.microsoft.com/office/drawing/2014/main" id="{23139B86-44A2-4C51-A70D-5A29023C98BD}"/>
                  </a:ext>
                </a:extLst>
              </p:cNvPr>
              <p:cNvSpPr txBox="1"/>
              <p:nvPr/>
            </p:nvSpPr>
            <p:spPr>
              <a:xfrm>
                <a:off x="8300996" y="1988334"/>
                <a:ext cx="2011680" cy="782100"/>
              </a:xfrm>
              <a:prstGeom prst="rect">
                <a:avLst/>
              </a:prstGeom>
              <a:noFill/>
            </p:spPr>
            <p:txBody>
              <a:bodyPr wrap="square" lIns="143428" tIns="143428" rIns="143428" bIns="143428" rtlCol="0" anchor="t">
                <a:spAutoFit/>
              </a:bodyPr>
              <a:lstStyle/>
              <a:p>
                <a:pPr marL="0" marR="0" lvl="0" indent="0" algn="ctr" defTabSz="914314" rtl="0" eaLnBrk="1" fontAlgn="auto" latinLnBrk="0" hangingPunct="1">
                  <a:lnSpc>
                    <a:spcPct val="100000"/>
                  </a:lnSpc>
                  <a:spcBef>
                    <a:spcPts val="0"/>
                  </a:spcBef>
                  <a:spcAft>
                    <a:spcPts val="588"/>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Geo-replicated container registry</a:t>
                </a:r>
              </a:p>
            </p:txBody>
          </p:sp>
          <p:sp>
            <p:nvSpPr>
              <p:cNvPr id="12" name="Intelligence" title="Icon of circles connected by crossing lines">
                <a:extLst>
                  <a:ext uri="{FF2B5EF4-FFF2-40B4-BE49-F238E27FC236}">
                    <a16:creationId xmlns:a16="http://schemas.microsoft.com/office/drawing/2014/main" id="{992E70A2-EC84-40FA-BFC1-15DAB54D1D03}"/>
                  </a:ext>
                </a:extLst>
              </p:cNvPr>
              <p:cNvSpPr>
                <a:spLocks noChangeAspect="1" noEditPoints="1"/>
              </p:cNvSpPr>
              <p:nvPr/>
            </p:nvSpPr>
            <p:spPr bwMode="auto">
              <a:xfrm>
                <a:off x="8984320" y="1214982"/>
                <a:ext cx="645033" cy="61982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1270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B5EDD344-F33F-47E7-966F-8C306D9950EC}"/>
                </a:ext>
              </a:extLst>
            </p:cNvPr>
            <p:cNvGrpSpPr/>
            <p:nvPr/>
          </p:nvGrpSpPr>
          <p:grpSpPr>
            <a:xfrm>
              <a:off x="5971263" y="1287181"/>
              <a:ext cx="2011680" cy="1483253"/>
              <a:chOff x="5925698" y="1287181"/>
              <a:chExt cx="2011680" cy="1483253"/>
            </a:xfrm>
          </p:grpSpPr>
          <p:sp>
            <p:nvSpPr>
              <p:cNvPr id="8" name="TextBox 7">
                <a:extLst>
                  <a:ext uri="{FF2B5EF4-FFF2-40B4-BE49-F238E27FC236}">
                    <a16:creationId xmlns:a16="http://schemas.microsoft.com/office/drawing/2014/main" id="{C6641051-38CA-460D-A150-BC07C895548D}"/>
                  </a:ext>
                </a:extLst>
              </p:cNvPr>
              <p:cNvSpPr txBox="1"/>
              <p:nvPr/>
            </p:nvSpPr>
            <p:spPr>
              <a:xfrm>
                <a:off x="5925698" y="1988334"/>
                <a:ext cx="2011680" cy="782100"/>
              </a:xfrm>
              <a:prstGeom prst="rect">
                <a:avLst/>
              </a:prstGeom>
              <a:noFill/>
            </p:spPr>
            <p:txBody>
              <a:bodyPr wrap="square" lIns="143428" tIns="143428" rIns="143428" bIns="143428" rtlCol="0" anchor="t">
                <a:spAutoFit/>
              </a:bodyPr>
              <a:lstStyle/>
              <a:p>
                <a:pPr marL="0" marR="0" lvl="0" indent="0" algn="ctr" defTabSz="914314" rtl="0" eaLnBrk="1" fontAlgn="auto" latinLnBrk="0" hangingPunct="1">
                  <a:lnSpc>
                    <a:spcPct val="100000"/>
                  </a:lnSpc>
                  <a:spcBef>
                    <a:spcPts val="0"/>
                  </a:spcBef>
                  <a:spcAft>
                    <a:spcPts val="588"/>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Elastically burst using ACI</a:t>
                </a:r>
              </a:p>
            </p:txBody>
          </p:sp>
          <p:sp>
            <p:nvSpPr>
              <p:cNvPr id="13" name="arrow_16" title="Icon of two arrows that crisscross">
                <a:extLst>
                  <a:ext uri="{FF2B5EF4-FFF2-40B4-BE49-F238E27FC236}">
                    <a16:creationId xmlns:a16="http://schemas.microsoft.com/office/drawing/2014/main" id="{AB846AFD-DC27-4D92-80EE-393123A910DE}"/>
                  </a:ext>
                </a:extLst>
              </p:cNvPr>
              <p:cNvSpPr>
                <a:spLocks noChangeAspect="1" noEditPoints="1"/>
              </p:cNvSpPr>
              <p:nvPr/>
            </p:nvSpPr>
            <p:spPr bwMode="auto">
              <a:xfrm>
                <a:off x="6609022" y="1287181"/>
                <a:ext cx="645033" cy="475423"/>
              </a:xfrm>
              <a:custGeom>
                <a:avLst/>
                <a:gdLst>
                  <a:gd name="T0" fmla="*/ 347 w 347"/>
                  <a:gd name="T1" fmla="*/ 206 h 254"/>
                  <a:gd name="T2" fmla="*/ 182 w 347"/>
                  <a:gd name="T3" fmla="*/ 151 h 254"/>
                  <a:gd name="T4" fmla="*/ 135 w 347"/>
                  <a:gd name="T5" fmla="*/ 101 h 254"/>
                  <a:gd name="T6" fmla="*/ 0 w 347"/>
                  <a:gd name="T7" fmla="*/ 47 h 254"/>
                  <a:gd name="T8" fmla="*/ 347 w 347"/>
                  <a:gd name="T9" fmla="*/ 48 h 254"/>
                  <a:gd name="T10" fmla="*/ 158 w 347"/>
                  <a:gd name="T11" fmla="*/ 130 h 254"/>
                  <a:gd name="T12" fmla="*/ 0 w 347"/>
                  <a:gd name="T13" fmla="*/ 207 h 254"/>
                  <a:gd name="T14" fmla="*/ 299 w 347"/>
                  <a:gd name="T15" fmla="*/ 95 h 254"/>
                  <a:gd name="T16" fmla="*/ 347 w 347"/>
                  <a:gd name="T17" fmla="*/ 48 h 254"/>
                  <a:gd name="T18" fmla="*/ 299 w 347"/>
                  <a:gd name="T19" fmla="*/ 0 h 254"/>
                  <a:gd name="T20" fmla="*/ 299 w 347"/>
                  <a:gd name="T21" fmla="*/ 254 h 254"/>
                  <a:gd name="T22" fmla="*/ 347 w 347"/>
                  <a:gd name="T23" fmla="*/ 206 h 254"/>
                  <a:gd name="T24" fmla="*/ 299 w 347"/>
                  <a:gd name="T25" fmla="*/ 15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7" h="254">
                    <a:moveTo>
                      <a:pt x="347" y="206"/>
                    </a:moveTo>
                    <a:cubicBezTo>
                      <a:pt x="258" y="212"/>
                      <a:pt x="213" y="183"/>
                      <a:pt x="182" y="151"/>
                    </a:cubicBezTo>
                    <a:moveTo>
                      <a:pt x="135" y="101"/>
                    </a:moveTo>
                    <a:cubicBezTo>
                      <a:pt x="74" y="47"/>
                      <a:pt x="0" y="47"/>
                      <a:pt x="0" y="47"/>
                    </a:cubicBezTo>
                    <a:moveTo>
                      <a:pt x="347" y="48"/>
                    </a:moveTo>
                    <a:cubicBezTo>
                      <a:pt x="232" y="41"/>
                      <a:pt x="190" y="91"/>
                      <a:pt x="158" y="130"/>
                    </a:cubicBezTo>
                    <a:cubicBezTo>
                      <a:pt x="94" y="207"/>
                      <a:pt x="0" y="207"/>
                      <a:pt x="0" y="207"/>
                    </a:cubicBezTo>
                    <a:moveTo>
                      <a:pt x="299" y="95"/>
                    </a:moveTo>
                    <a:cubicBezTo>
                      <a:pt x="347" y="48"/>
                      <a:pt x="347" y="48"/>
                      <a:pt x="347" y="48"/>
                    </a:cubicBezTo>
                    <a:cubicBezTo>
                      <a:pt x="299" y="0"/>
                      <a:pt x="299" y="0"/>
                      <a:pt x="299" y="0"/>
                    </a:cubicBezTo>
                    <a:moveTo>
                      <a:pt x="299" y="254"/>
                    </a:moveTo>
                    <a:cubicBezTo>
                      <a:pt x="347" y="206"/>
                      <a:pt x="347" y="206"/>
                      <a:pt x="347" y="206"/>
                    </a:cubicBezTo>
                    <a:cubicBezTo>
                      <a:pt x="299" y="158"/>
                      <a:pt x="299" y="158"/>
                      <a:pt x="299" y="158"/>
                    </a:cubicBezTo>
                  </a:path>
                </a:pathLst>
              </a:custGeom>
              <a:noFill/>
              <a:ln w="12700" cap="sq">
                <a:solidFill>
                  <a:srgbClr val="0078D4"/>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grpSp>
        <p:nvGrpSpPr>
          <p:cNvPr id="88" name="Group 87">
            <a:extLst>
              <a:ext uri="{FF2B5EF4-FFF2-40B4-BE49-F238E27FC236}">
                <a16:creationId xmlns:a16="http://schemas.microsoft.com/office/drawing/2014/main" id="{0A3FE11F-0B7A-4C3A-A79C-588BC44B4618}"/>
              </a:ext>
            </a:extLst>
          </p:cNvPr>
          <p:cNvGrpSpPr/>
          <p:nvPr/>
        </p:nvGrpSpPr>
        <p:grpSpPr>
          <a:xfrm>
            <a:off x="2349562" y="5332920"/>
            <a:ext cx="822960" cy="1020991"/>
            <a:chOff x="1837547" y="4797061"/>
            <a:chExt cx="822960" cy="1020991"/>
          </a:xfrm>
        </p:grpSpPr>
        <p:sp>
          <p:nvSpPr>
            <p:cNvPr id="24" name="Title 1">
              <a:extLst>
                <a:ext uri="{FF2B5EF4-FFF2-40B4-BE49-F238E27FC236}">
                  <a16:creationId xmlns:a16="http://schemas.microsoft.com/office/drawing/2014/main" id="{F7387FAE-A08B-4DF5-BF14-CE14010C00D8}"/>
                </a:ext>
              </a:extLst>
            </p:cNvPr>
            <p:cNvSpPr txBox="1">
              <a:spLocks/>
            </p:cNvSpPr>
            <p:nvPr/>
          </p:nvSpPr>
          <p:spPr>
            <a:xfrm>
              <a:off x="1890237" y="4797061"/>
              <a:ext cx="717581"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Browser</a:t>
              </a:r>
            </a:p>
          </p:txBody>
        </p:sp>
        <p:sp>
          <p:nvSpPr>
            <p:cNvPr id="25" name="Rectangle: Rounded Corners 24">
              <a:extLst>
                <a:ext uri="{FF2B5EF4-FFF2-40B4-BE49-F238E27FC236}">
                  <a16:creationId xmlns:a16="http://schemas.microsoft.com/office/drawing/2014/main" id="{16592F11-3755-45C0-AF2F-F9746DBDBDAB}"/>
                </a:ext>
              </a:extLst>
            </p:cNvPr>
            <p:cNvSpPr/>
            <p:nvPr/>
          </p:nvSpPr>
          <p:spPr bwMode="auto">
            <a:xfrm>
              <a:off x="1837547" y="4995092"/>
              <a:ext cx="822960" cy="822960"/>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grpSp>
          <p:nvGrpSpPr>
            <p:cNvPr id="27" name="Group 26">
              <a:extLst>
                <a:ext uri="{FF2B5EF4-FFF2-40B4-BE49-F238E27FC236}">
                  <a16:creationId xmlns:a16="http://schemas.microsoft.com/office/drawing/2014/main" id="{C6943CCC-ADA3-4851-B600-8055CBDD28E7}"/>
                </a:ext>
              </a:extLst>
            </p:cNvPr>
            <p:cNvGrpSpPr/>
            <p:nvPr/>
          </p:nvGrpSpPr>
          <p:grpSpPr>
            <a:xfrm>
              <a:off x="1999388" y="5204905"/>
              <a:ext cx="499278" cy="403334"/>
              <a:chOff x="881063" y="5157788"/>
              <a:chExt cx="850900" cy="687388"/>
            </a:xfrm>
          </p:grpSpPr>
          <p:sp>
            <p:nvSpPr>
              <p:cNvPr id="28" name="Freeform 5">
                <a:extLst>
                  <a:ext uri="{FF2B5EF4-FFF2-40B4-BE49-F238E27FC236}">
                    <a16:creationId xmlns:a16="http://schemas.microsoft.com/office/drawing/2014/main" id="{7ED79406-4FCC-4BC8-9D9D-8FD7CA4EA119}"/>
                  </a:ext>
                </a:extLst>
              </p:cNvPr>
              <p:cNvSpPr>
                <a:spLocks/>
              </p:cNvSpPr>
              <p:nvPr/>
            </p:nvSpPr>
            <p:spPr bwMode="auto">
              <a:xfrm>
                <a:off x="881063" y="5157788"/>
                <a:ext cx="850900" cy="687388"/>
              </a:xfrm>
              <a:custGeom>
                <a:avLst/>
                <a:gdLst>
                  <a:gd name="T0" fmla="*/ 298 w 301"/>
                  <a:gd name="T1" fmla="*/ 243 h 243"/>
                  <a:gd name="T2" fmla="*/ 2 w 301"/>
                  <a:gd name="T3" fmla="*/ 243 h 243"/>
                  <a:gd name="T4" fmla="*/ 0 w 301"/>
                  <a:gd name="T5" fmla="*/ 240 h 243"/>
                  <a:gd name="T6" fmla="*/ 0 w 301"/>
                  <a:gd name="T7" fmla="*/ 3 h 243"/>
                  <a:gd name="T8" fmla="*/ 2 w 301"/>
                  <a:gd name="T9" fmla="*/ 0 h 243"/>
                  <a:gd name="T10" fmla="*/ 298 w 301"/>
                  <a:gd name="T11" fmla="*/ 0 h 243"/>
                  <a:gd name="T12" fmla="*/ 301 w 301"/>
                  <a:gd name="T13" fmla="*/ 3 h 243"/>
                  <a:gd name="T14" fmla="*/ 301 w 301"/>
                  <a:gd name="T15" fmla="*/ 240 h 243"/>
                  <a:gd name="T16" fmla="*/ 298 w 301"/>
                  <a:gd name="T17" fmla="*/ 24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243">
                    <a:moveTo>
                      <a:pt x="298" y="243"/>
                    </a:moveTo>
                    <a:cubicBezTo>
                      <a:pt x="2" y="243"/>
                      <a:pt x="2" y="243"/>
                      <a:pt x="2" y="243"/>
                    </a:cubicBezTo>
                    <a:cubicBezTo>
                      <a:pt x="1" y="243"/>
                      <a:pt x="0" y="242"/>
                      <a:pt x="0" y="240"/>
                    </a:cubicBezTo>
                    <a:cubicBezTo>
                      <a:pt x="0" y="3"/>
                      <a:pt x="0" y="3"/>
                      <a:pt x="0" y="3"/>
                    </a:cubicBezTo>
                    <a:cubicBezTo>
                      <a:pt x="0" y="1"/>
                      <a:pt x="1" y="0"/>
                      <a:pt x="2" y="0"/>
                    </a:cubicBezTo>
                    <a:cubicBezTo>
                      <a:pt x="298" y="0"/>
                      <a:pt x="298" y="0"/>
                      <a:pt x="298" y="0"/>
                    </a:cubicBezTo>
                    <a:cubicBezTo>
                      <a:pt x="300" y="0"/>
                      <a:pt x="301" y="1"/>
                      <a:pt x="301" y="3"/>
                    </a:cubicBezTo>
                    <a:cubicBezTo>
                      <a:pt x="301" y="240"/>
                      <a:pt x="301" y="240"/>
                      <a:pt x="301" y="240"/>
                    </a:cubicBezTo>
                    <a:cubicBezTo>
                      <a:pt x="301" y="242"/>
                      <a:pt x="300" y="243"/>
                      <a:pt x="298" y="243"/>
                    </a:cubicBezTo>
                    <a:close/>
                  </a:path>
                </a:pathLst>
              </a:cu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9" name="Line 6">
                <a:extLst>
                  <a:ext uri="{FF2B5EF4-FFF2-40B4-BE49-F238E27FC236}">
                    <a16:creationId xmlns:a16="http://schemas.microsoft.com/office/drawing/2014/main" id="{3D424E3F-5CC1-41DF-B25E-98BCBD77F9E6}"/>
                  </a:ext>
                </a:extLst>
              </p:cNvPr>
              <p:cNvSpPr>
                <a:spLocks noChangeShapeType="1"/>
              </p:cNvSpPr>
              <p:nvPr/>
            </p:nvSpPr>
            <p:spPr bwMode="auto">
              <a:xfrm>
                <a:off x="881063" y="5329238"/>
                <a:ext cx="850900"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0" name="Oval 7">
                <a:extLst>
                  <a:ext uri="{FF2B5EF4-FFF2-40B4-BE49-F238E27FC236}">
                    <a16:creationId xmlns:a16="http://schemas.microsoft.com/office/drawing/2014/main" id="{5A61C986-ED09-44C1-A335-87EE990603BE}"/>
                  </a:ext>
                </a:extLst>
              </p:cNvPr>
              <p:cNvSpPr>
                <a:spLocks noChangeArrowheads="1"/>
              </p:cNvSpPr>
              <p:nvPr/>
            </p:nvSpPr>
            <p:spPr bwMode="auto">
              <a:xfrm>
                <a:off x="1430338" y="5224463"/>
                <a:ext cx="41275" cy="42863"/>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1" name="Oval 8">
                <a:extLst>
                  <a:ext uri="{FF2B5EF4-FFF2-40B4-BE49-F238E27FC236}">
                    <a16:creationId xmlns:a16="http://schemas.microsoft.com/office/drawing/2014/main" id="{FC12A49B-7DE4-4E23-A982-D00ECAA2D89D}"/>
                  </a:ext>
                </a:extLst>
              </p:cNvPr>
              <p:cNvSpPr>
                <a:spLocks noChangeArrowheads="1"/>
              </p:cNvSpPr>
              <p:nvPr/>
            </p:nvSpPr>
            <p:spPr bwMode="auto">
              <a:xfrm>
                <a:off x="1522413" y="5224463"/>
                <a:ext cx="42863" cy="42863"/>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2" name="Oval 9">
                <a:extLst>
                  <a:ext uri="{FF2B5EF4-FFF2-40B4-BE49-F238E27FC236}">
                    <a16:creationId xmlns:a16="http://schemas.microsoft.com/office/drawing/2014/main" id="{2F50D459-8424-49C5-A73F-9CD4A4F9D4D4}"/>
                  </a:ext>
                </a:extLst>
              </p:cNvPr>
              <p:cNvSpPr>
                <a:spLocks noChangeArrowheads="1"/>
              </p:cNvSpPr>
              <p:nvPr/>
            </p:nvSpPr>
            <p:spPr bwMode="auto">
              <a:xfrm>
                <a:off x="1619250" y="5224463"/>
                <a:ext cx="39688" cy="42863"/>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3" name="Line 10">
                <a:extLst>
                  <a:ext uri="{FF2B5EF4-FFF2-40B4-BE49-F238E27FC236}">
                    <a16:creationId xmlns:a16="http://schemas.microsoft.com/office/drawing/2014/main" id="{77738844-40DB-4963-9882-F9E889806460}"/>
                  </a:ext>
                </a:extLst>
              </p:cNvPr>
              <p:cNvSpPr>
                <a:spLocks noChangeShapeType="1"/>
              </p:cNvSpPr>
              <p:nvPr/>
            </p:nvSpPr>
            <p:spPr bwMode="auto">
              <a:xfrm>
                <a:off x="1030288" y="5641975"/>
                <a:ext cx="501650"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4" name="Line 11">
                <a:extLst>
                  <a:ext uri="{FF2B5EF4-FFF2-40B4-BE49-F238E27FC236}">
                    <a16:creationId xmlns:a16="http://schemas.microsoft.com/office/drawing/2014/main" id="{0CC20D6F-735C-43AF-B494-0A79D88E795A}"/>
                  </a:ext>
                </a:extLst>
              </p:cNvPr>
              <p:cNvSpPr>
                <a:spLocks noChangeShapeType="1"/>
              </p:cNvSpPr>
              <p:nvPr/>
            </p:nvSpPr>
            <p:spPr bwMode="auto">
              <a:xfrm>
                <a:off x="1030288" y="5522913"/>
                <a:ext cx="311150" cy="0"/>
              </a:xfrm>
              <a:prstGeom prst="line">
                <a:avLst/>
              </a:prstGeom>
              <a:noFill/>
              <a:ln w="127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89" name="Group 88">
            <a:extLst>
              <a:ext uri="{FF2B5EF4-FFF2-40B4-BE49-F238E27FC236}">
                <a16:creationId xmlns:a16="http://schemas.microsoft.com/office/drawing/2014/main" id="{44CCDE01-2A13-49C5-BBF5-936475AC6770}"/>
              </a:ext>
            </a:extLst>
          </p:cNvPr>
          <p:cNvGrpSpPr/>
          <p:nvPr/>
        </p:nvGrpSpPr>
        <p:grpSpPr>
          <a:xfrm>
            <a:off x="3841547" y="5176064"/>
            <a:ext cx="822960" cy="1177847"/>
            <a:chOff x="3291515" y="4640205"/>
            <a:chExt cx="822960" cy="1177847"/>
          </a:xfrm>
        </p:grpSpPr>
        <p:sp>
          <p:nvSpPr>
            <p:cNvPr id="37" name="Rectangle: Rounded Corners 36">
              <a:extLst>
                <a:ext uri="{FF2B5EF4-FFF2-40B4-BE49-F238E27FC236}">
                  <a16:creationId xmlns:a16="http://schemas.microsoft.com/office/drawing/2014/main" id="{34E60B48-A785-45E9-B14F-CD74991012D2}"/>
                </a:ext>
              </a:extLst>
            </p:cNvPr>
            <p:cNvSpPr/>
            <p:nvPr/>
          </p:nvSpPr>
          <p:spPr bwMode="auto">
            <a:xfrm>
              <a:off x="3291515" y="4995092"/>
              <a:ext cx="822960" cy="822960"/>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pic>
          <p:nvPicPr>
            <p:cNvPr id="35" name="Graphic 34">
              <a:extLst>
                <a:ext uri="{FF2B5EF4-FFF2-40B4-BE49-F238E27FC236}">
                  <a16:creationId xmlns:a16="http://schemas.microsoft.com/office/drawing/2014/main" id="{4DDE7B9A-0F93-4E00-B640-188FB3D54E0E}"/>
                </a:ext>
              </a:extLst>
            </p:cNvPr>
            <p:cNvPicPr>
              <a:picLocks noChangeAspect="1"/>
            </p:cNvPicPr>
            <p:nvPr/>
          </p:nvPicPr>
          <p:blipFill>
            <a:blip r:embed="rId3">
              <a:extLst>
                <a:ext uri="{96DAC541-7B7A-43D3-8B79-37D633B846F1}">
                  <asvg:svgBlip xmlns:asvg="http://schemas.microsoft.com/office/drawing/2016/SVG/main" xmlns:p14="http://schemas.microsoft.com/office/powerpoint/2010/main" xmlns:a14="http://schemas.microsoft.com/office/drawing/2010/main" xmlns:a16="http://schemas.microsoft.com/office/drawing/2014/main" xmlns="" r:embed="rId4"/>
                </a:ext>
              </a:extLst>
            </a:blip>
            <a:stretch>
              <a:fillRect/>
            </a:stretch>
          </p:blipFill>
          <p:spPr>
            <a:xfrm>
              <a:off x="3468053" y="5171630"/>
              <a:ext cx="469885" cy="469885"/>
            </a:xfrm>
            <a:prstGeom prst="rect">
              <a:avLst/>
            </a:prstGeom>
          </p:spPr>
        </p:pic>
        <p:sp>
          <p:nvSpPr>
            <p:cNvPr id="36" name="Title 1">
              <a:extLst>
                <a:ext uri="{FF2B5EF4-FFF2-40B4-BE49-F238E27FC236}">
                  <a16:creationId xmlns:a16="http://schemas.microsoft.com/office/drawing/2014/main" id="{88ACB29F-5FEA-4CD4-8D35-E67D1305721A}"/>
                </a:ext>
              </a:extLst>
            </p:cNvPr>
            <p:cNvSpPr txBox="1">
              <a:spLocks/>
            </p:cNvSpPr>
            <p:nvPr/>
          </p:nvSpPr>
          <p:spPr>
            <a:xfrm>
              <a:off x="3344205" y="4640205"/>
              <a:ext cx="717581" cy="307777"/>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Traffic manager</a:t>
              </a:r>
            </a:p>
          </p:txBody>
        </p:sp>
      </p:grpSp>
      <p:grpSp>
        <p:nvGrpSpPr>
          <p:cNvPr id="52" name="Group 51">
            <a:extLst>
              <a:ext uri="{FF2B5EF4-FFF2-40B4-BE49-F238E27FC236}">
                <a16:creationId xmlns:a16="http://schemas.microsoft.com/office/drawing/2014/main" id="{C8977F2B-E155-44C1-B95A-805DC32BE5CA}"/>
              </a:ext>
            </a:extLst>
          </p:cNvPr>
          <p:cNvGrpSpPr/>
          <p:nvPr/>
        </p:nvGrpSpPr>
        <p:grpSpPr>
          <a:xfrm>
            <a:off x="5377321" y="3437920"/>
            <a:ext cx="1101048" cy="1178401"/>
            <a:chOff x="5177008" y="3832996"/>
            <a:chExt cx="1101048" cy="1178401"/>
          </a:xfrm>
        </p:grpSpPr>
        <p:sp>
          <p:nvSpPr>
            <p:cNvPr id="47" name="Title 1">
              <a:extLst>
                <a:ext uri="{FF2B5EF4-FFF2-40B4-BE49-F238E27FC236}">
                  <a16:creationId xmlns:a16="http://schemas.microsoft.com/office/drawing/2014/main" id="{F0AF9873-113F-4658-9C49-7AE96F97509F}"/>
                </a:ext>
              </a:extLst>
            </p:cNvPr>
            <p:cNvSpPr txBox="1">
              <a:spLocks/>
            </p:cNvSpPr>
            <p:nvPr/>
          </p:nvSpPr>
          <p:spPr>
            <a:xfrm>
              <a:off x="5177008" y="3832996"/>
              <a:ext cx="1101048" cy="307777"/>
            </a:xfrm>
            <a:prstGeom prst="rect">
              <a:avLst/>
            </a:prstGeom>
          </p:spPr>
          <p:txBody>
            <a:bodyPr vert="horz" wrap="square" lIns="0" tIns="0" rIns="0" bIns="0" rtlCol="0" anchor="b">
              <a:spAutoFit/>
            </a:bodyPr>
            <a:lstStyle>
              <a:defPPr>
                <a:defRPr lang="en-US"/>
              </a:defPPr>
              <a:lvl1pPr algn="ctr" defTabSz="914192">
                <a:lnSpc>
                  <a:spcPct val="100000"/>
                </a:lnSpc>
                <a:spcBef>
                  <a:spcPct val="0"/>
                </a:spcBef>
                <a:buNone/>
                <a:defRPr sz="1000" b="0" cap="none" spc="0" baseline="0">
                  <a:ln w="3175">
                    <a:noFill/>
                  </a:ln>
                  <a:solidFill>
                    <a:srgbClr val="3C3C41"/>
                  </a:solidFill>
                  <a:effectLst/>
                  <a:latin typeface="Segoe UI Semibold" panose="020B0702040204020203" pitchFamily="34" charset="0"/>
                  <a:cs typeface="Segoe UI Semibold" panose="020B0702040204020203"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3C3C41"/>
                  </a:solidFill>
                  <a:effectLst/>
                  <a:uLnTx/>
                  <a:uFillTx/>
                  <a:latin typeface="Segoe UI Semibold" panose="020B0702040204020203" pitchFamily="34" charset="0"/>
                  <a:ea typeface="+mn-ea"/>
                  <a:cs typeface="Segoe UI Semibold" panose="020B0702040204020203" pitchFamily="34" charset="0"/>
                </a:rPr>
                <a:t>Geo-replicated container registry</a:t>
              </a:r>
            </a:p>
          </p:txBody>
        </p:sp>
        <p:sp>
          <p:nvSpPr>
            <p:cNvPr id="49" name="Rectangle: Rounded Corners 48">
              <a:extLst>
                <a:ext uri="{FF2B5EF4-FFF2-40B4-BE49-F238E27FC236}">
                  <a16:creationId xmlns:a16="http://schemas.microsoft.com/office/drawing/2014/main" id="{99D7EB9C-EDF7-4C55-B48A-329F0C415486}"/>
                </a:ext>
              </a:extLst>
            </p:cNvPr>
            <p:cNvSpPr/>
            <p:nvPr/>
          </p:nvSpPr>
          <p:spPr bwMode="auto">
            <a:xfrm>
              <a:off x="5316052" y="4188437"/>
              <a:ext cx="822960" cy="822960"/>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51" name="Product_ECDC" title="Icon of a box">
              <a:extLst>
                <a:ext uri="{FF2B5EF4-FFF2-40B4-BE49-F238E27FC236}">
                  <a16:creationId xmlns:a16="http://schemas.microsoft.com/office/drawing/2014/main" id="{2EA5FB75-7717-47B1-86F7-179787F230C7}"/>
                </a:ext>
              </a:extLst>
            </p:cNvPr>
            <p:cNvSpPr>
              <a:spLocks noChangeAspect="1" noEditPoints="1"/>
            </p:cNvSpPr>
            <p:nvPr/>
          </p:nvSpPr>
          <p:spPr bwMode="auto">
            <a:xfrm>
              <a:off x="5515649" y="4361542"/>
              <a:ext cx="423766" cy="476751"/>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02" name="Group 101">
            <a:extLst>
              <a:ext uri="{FF2B5EF4-FFF2-40B4-BE49-F238E27FC236}">
                <a16:creationId xmlns:a16="http://schemas.microsoft.com/office/drawing/2014/main" id="{26086B82-E42C-4E1B-B462-26C11DB97010}"/>
              </a:ext>
            </a:extLst>
          </p:cNvPr>
          <p:cNvGrpSpPr/>
          <p:nvPr/>
        </p:nvGrpSpPr>
        <p:grpSpPr>
          <a:xfrm>
            <a:off x="5334691" y="5150795"/>
            <a:ext cx="1371737" cy="1382760"/>
            <a:chOff x="4361749" y="5157881"/>
            <a:chExt cx="1371737" cy="1382760"/>
          </a:xfrm>
        </p:grpSpPr>
        <p:sp>
          <p:nvSpPr>
            <p:cNvPr id="54" name="Title 1">
              <a:extLst>
                <a:ext uri="{FF2B5EF4-FFF2-40B4-BE49-F238E27FC236}">
                  <a16:creationId xmlns:a16="http://schemas.microsoft.com/office/drawing/2014/main" id="{3F9F9117-8E09-4C7A-924F-D6A3E8343B6D}"/>
                </a:ext>
              </a:extLst>
            </p:cNvPr>
            <p:cNvSpPr txBox="1">
              <a:spLocks/>
            </p:cNvSpPr>
            <p:nvPr/>
          </p:nvSpPr>
          <p:spPr>
            <a:xfrm>
              <a:off x="4594083" y="5157881"/>
              <a:ext cx="717581"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AKS clusters</a:t>
              </a:r>
            </a:p>
          </p:txBody>
        </p:sp>
        <p:sp>
          <p:nvSpPr>
            <p:cNvPr id="55" name="Rectangle: Rounded Corners 54">
              <a:extLst>
                <a:ext uri="{FF2B5EF4-FFF2-40B4-BE49-F238E27FC236}">
                  <a16:creationId xmlns:a16="http://schemas.microsoft.com/office/drawing/2014/main" id="{497AC9E7-D405-417E-98DE-9832BAB26C5B}"/>
                </a:ext>
              </a:extLst>
            </p:cNvPr>
            <p:cNvSpPr/>
            <p:nvPr/>
          </p:nvSpPr>
          <p:spPr bwMode="auto">
            <a:xfrm>
              <a:off x="4361749" y="5358393"/>
              <a:ext cx="1182248" cy="1182248"/>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grpSp>
          <p:nvGrpSpPr>
            <p:cNvPr id="56" name="Group 55">
              <a:extLst>
                <a:ext uri="{FF2B5EF4-FFF2-40B4-BE49-F238E27FC236}">
                  <a16:creationId xmlns:a16="http://schemas.microsoft.com/office/drawing/2014/main" id="{B206484C-1C31-4A49-9B94-E543DEB17E03}"/>
                </a:ext>
              </a:extLst>
            </p:cNvPr>
            <p:cNvGrpSpPr/>
            <p:nvPr/>
          </p:nvGrpSpPr>
          <p:grpSpPr>
            <a:xfrm>
              <a:off x="4519246" y="5539861"/>
              <a:ext cx="867255" cy="819341"/>
              <a:chOff x="3172902" y="4132385"/>
              <a:chExt cx="355417" cy="335781"/>
            </a:xfrm>
          </p:grpSpPr>
          <p:grpSp>
            <p:nvGrpSpPr>
              <p:cNvPr id="57" name="Group 56">
                <a:extLst>
                  <a:ext uri="{FF2B5EF4-FFF2-40B4-BE49-F238E27FC236}">
                    <a16:creationId xmlns:a16="http://schemas.microsoft.com/office/drawing/2014/main" id="{8FB7C2B3-4F62-4577-95AE-3BA274A5AB12}"/>
                  </a:ext>
                </a:extLst>
              </p:cNvPr>
              <p:cNvGrpSpPr/>
              <p:nvPr/>
            </p:nvGrpSpPr>
            <p:grpSpPr>
              <a:xfrm>
                <a:off x="3234030" y="4132385"/>
                <a:ext cx="233160" cy="110531"/>
                <a:chOff x="3234867" y="4132385"/>
                <a:chExt cx="233160" cy="110531"/>
              </a:xfrm>
            </p:grpSpPr>
            <p:sp>
              <p:nvSpPr>
                <p:cNvPr id="65" name="Freeform: Shape 64">
                  <a:extLst>
                    <a:ext uri="{FF2B5EF4-FFF2-40B4-BE49-F238E27FC236}">
                      <a16:creationId xmlns:a16="http://schemas.microsoft.com/office/drawing/2014/main" id="{3ED9B5BD-9167-45A1-B0A7-27F84A5C2C2B}"/>
                    </a:ext>
                  </a:extLst>
                </p:cNvPr>
                <p:cNvSpPr/>
                <p:nvPr/>
              </p:nvSpPr>
              <p:spPr>
                <a:xfrm>
                  <a:off x="3234867"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905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66" name="Freeform: Shape 65">
                  <a:extLst>
                    <a:ext uri="{FF2B5EF4-FFF2-40B4-BE49-F238E27FC236}">
                      <a16:creationId xmlns:a16="http://schemas.microsoft.com/office/drawing/2014/main" id="{538FF3AF-E8F8-455C-9E54-CC17E8F54EA3}"/>
                    </a:ext>
                  </a:extLst>
                </p:cNvPr>
                <p:cNvSpPr/>
                <p:nvPr/>
              </p:nvSpPr>
              <p:spPr>
                <a:xfrm>
                  <a:off x="3367170"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905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58" name="Group 57">
                <a:extLst>
                  <a:ext uri="{FF2B5EF4-FFF2-40B4-BE49-F238E27FC236}">
                    <a16:creationId xmlns:a16="http://schemas.microsoft.com/office/drawing/2014/main" id="{8DCA86CC-FAAA-463B-8CEC-C68E2639F068}"/>
                  </a:ext>
                </a:extLst>
              </p:cNvPr>
              <p:cNvGrpSpPr/>
              <p:nvPr/>
            </p:nvGrpSpPr>
            <p:grpSpPr>
              <a:xfrm>
                <a:off x="3172902" y="4245010"/>
                <a:ext cx="355417" cy="110531"/>
                <a:chOff x="3172902" y="4244590"/>
                <a:chExt cx="355417" cy="110531"/>
              </a:xfrm>
            </p:grpSpPr>
            <p:sp>
              <p:nvSpPr>
                <p:cNvPr id="62" name="Freeform: Shape 61">
                  <a:extLst>
                    <a:ext uri="{FF2B5EF4-FFF2-40B4-BE49-F238E27FC236}">
                      <a16:creationId xmlns:a16="http://schemas.microsoft.com/office/drawing/2014/main" id="{D91EB23D-FBAC-48DD-A783-C93FAFCC040F}"/>
                    </a:ext>
                  </a:extLst>
                </p:cNvPr>
                <p:cNvSpPr/>
                <p:nvPr/>
              </p:nvSpPr>
              <p:spPr>
                <a:xfrm>
                  <a:off x="317290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905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63" name="Freeform: Shape 62">
                  <a:extLst>
                    <a:ext uri="{FF2B5EF4-FFF2-40B4-BE49-F238E27FC236}">
                      <a16:creationId xmlns:a16="http://schemas.microsoft.com/office/drawing/2014/main" id="{D8544B93-DC9E-4CE3-B0DD-1FC2A7BDE493}"/>
                    </a:ext>
                  </a:extLst>
                </p:cNvPr>
                <p:cNvSpPr/>
                <p:nvPr/>
              </p:nvSpPr>
              <p:spPr>
                <a:xfrm>
                  <a:off x="330018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905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64" name="Freeform: Shape 63">
                  <a:extLst>
                    <a:ext uri="{FF2B5EF4-FFF2-40B4-BE49-F238E27FC236}">
                      <a16:creationId xmlns:a16="http://schemas.microsoft.com/office/drawing/2014/main" id="{A0E851A3-B499-4F5E-BDDF-1002F88FC721}"/>
                    </a:ext>
                  </a:extLst>
                </p:cNvPr>
                <p:cNvSpPr/>
                <p:nvPr/>
              </p:nvSpPr>
              <p:spPr>
                <a:xfrm>
                  <a:off x="342746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905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59" name="Group 58">
                <a:extLst>
                  <a:ext uri="{FF2B5EF4-FFF2-40B4-BE49-F238E27FC236}">
                    <a16:creationId xmlns:a16="http://schemas.microsoft.com/office/drawing/2014/main" id="{C1A4C88C-A3B3-4BEA-AB79-097E7715BB10}"/>
                  </a:ext>
                </a:extLst>
              </p:cNvPr>
              <p:cNvGrpSpPr/>
              <p:nvPr/>
            </p:nvGrpSpPr>
            <p:grpSpPr>
              <a:xfrm>
                <a:off x="3234030" y="4357635"/>
                <a:ext cx="233160" cy="110531"/>
                <a:chOff x="3234867" y="4132385"/>
                <a:chExt cx="233160" cy="110531"/>
              </a:xfrm>
            </p:grpSpPr>
            <p:sp>
              <p:nvSpPr>
                <p:cNvPr id="60" name="Freeform: Shape 59">
                  <a:extLst>
                    <a:ext uri="{FF2B5EF4-FFF2-40B4-BE49-F238E27FC236}">
                      <a16:creationId xmlns:a16="http://schemas.microsoft.com/office/drawing/2014/main" id="{E6086F44-0DAA-4F91-9A22-232DC99A88CB}"/>
                    </a:ext>
                  </a:extLst>
                </p:cNvPr>
                <p:cNvSpPr/>
                <p:nvPr/>
              </p:nvSpPr>
              <p:spPr>
                <a:xfrm>
                  <a:off x="3234867"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905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61" name="Freeform: Shape 60">
                  <a:extLst>
                    <a:ext uri="{FF2B5EF4-FFF2-40B4-BE49-F238E27FC236}">
                      <a16:creationId xmlns:a16="http://schemas.microsoft.com/office/drawing/2014/main" id="{B7113064-A940-4735-951A-743499AEDB6E}"/>
                    </a:ext>
                  </a:extLst>
                </p:cNvPr>
                <p:cNvSpPr/>
                <p:nvPr/>
              </p:nvSpPr>
              <p:spPr>
                <a:xfrm>
                  <a:off x="3367170"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905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69" name="Group 68">
              <a:extLst>
                <a:ext uri="{FF2B5EF4-FFF2-40B4-BE49-F238E27FC236}">
                  <a16:creationId xmlns:a16="http://schemas.microsoft.com/office/drawing/2014/main" id="{C1377C3A-FCD4-4350-BD4C-DD6BC2E2D0EB}"/>
                </a:ext>
              </a:extLst>
            </p:cNvPr>
            <p:cNvGrpSpPr/>
            <p:nvPr/>
          </p:nvGrpSpPr>
          <p:grpSpPr>
            <a:xfrm>
              <a:off x="5359017" y="5170674"/>
              <a:ext cx="374469" cy="374469"/>
              <a:chOff x="6816634" y="3684270"/>
              <a:chExt cx="374469" cy="374469"/>
            </a:xfrm>
          </p:grpSpPr>
          <p:sp>
            <p:nvSpPr>
              <p:cNvPr id="68" name="Oval 67">
                <a:extLst>
                  <a:ext uri="{FF2B5EF4-FFF2-40B4-BE49-F238E27FC236}">
                    <a16:creationId xmlns:a16="http://schemas.microsoft.com/office/drawing/2014/main" id="{23DBE041-4C73-4325-A89A-40176A1B1637}"/>
                  </a:ext>
                </a:extLst>
              </p:cNvPr>
              <p:cNvSpPr/>
              <p:nvPr/>
            </p:nvSpPr>
            <p:spPr bwMode="auto">
              <a:xfrm>
                <a:off x="6816634" y="3684270"/>
                <a:ext cx="374469" cy="37446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7" name="Graphic 66">
                <a:extLst>
                  <a:ext uri="{FF2B5EF4-FFF2-40B4-BE49-F238E27FC236}">
                    <a16:creationId xmlns:a16="http://schemas.microsoft.com/office/drawing/2014/main" id="{6072FF81-0407-49D8-8DAA-DAF417DB74BF}"/>
                  </a:ext>
                </a:extLst>
              </p:cNvPr>
              <p:cNvPicPr>
                <a:picLocks noChangeAspect="1"/>
              </p:cNvPicPr>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xmlns:p14="http://schemas.microsoft.com/office/powerpoint/2010/main" xmlns:a14="http://schemas.microsoft.com/office/drawing/2010/main" xmlns:a16="http://schemas.microsoft.com/office/drawing/2014/main" xmlns="" r:embed="rId6"/>
                  </a:ext>
                </a:extLst>
              </a:blip>
              <a:stretch>
                <a:fillRect/>
              </a:stretch>
            </p:blipFill>
            <p:spPr>
              <a:xfrm>
                <a:off x="6909729" y="3777365"/>
                <a:ext cx="188278" cy="188278"/>
              </a:xfrm>
              <a:prstGeom prst="rect">
                <a:avLst/>
              </a:prstGeom>
            </p:spPr>
          </p:pic>
        </p:grpSp>
      </p:grpSp>
      <p:cxnSp>
        <p:nvCxnSpPr>
          <p:cNvPr id="90" name="Straight Arrow Connector 89">
            <a:extLst>
              <a:ext uri="{FF2B5EF4-FFF2-40B4-BE49-F238E27FC236}">
                <a16:creationId xmlns:a16="http://schemas.microsoft.com/office/drawing/2014/main" id="{BCAEF228-573D-47C9-AA12-64C505814606}"/>
              </a:ext>
            </a:extLst>
          </p:cNvPr>
          <p:cNvCxnSpPr>
            <a:cxnSpLocks/>
          </p:cNvCxnSpPr>
          <p:nvPr/>
        </p:nvCxnSpPr>
        <p:spPr>
          <a:xfrm>
            <a:off x="3172522" y="5942431"/>
            <a:ext cx="669025" cy="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08C7FE2-5F16-40CE-B8AF-CDBD8D9BBE62}"/>
              </a:ext>
            </a:extLst>
          </p:cNvPr>
          <p:cNvCxnSpPr>
            <a:cxnSpLocks/>
          </p:cNvCxnSpPr>
          <p:nvPr/>
        </p:nvCxnSpPr>
        <p:spPr>
          <a:xfrm>
            <a:off x="4664507" y="5942431"/>
            <a:ext cx="670184" cy="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EB27F964-7932-4D73-B42D-2C199CA60E31}"/>
              </a:ext>
            </a:extLst>
          </p:cNvPr>
          <p:cNvCxnSpPr>
            <a:cxnSpLocks/>
          </p:cNvCxnSpPr>
          <p:nvPr/>
        </p:nvCxnSpPr>
        <p:spPr>
          <a:xfrm flipH="1">
            <a:off x="5925816" y="4616321"/>
            <a:ext cx="2029" cy="534474"/>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B59CF2E4-F93D-4934-9907-10262212E040}"/>
              </a:ext>
            </a:extLst>
          </p:cNvPr>
          <p:cNvCxnSpPr>
            <a:cxnSpLocks/>
          </p:cNvCxnSpPr>
          <p:nvPr/>
        </p:nvCxnSpPr>
        <p:spPr>
          <a:xfrm>
            <a:off x="6516939" y="5942431"/>
            <a:ext cx="671078" cy="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80" name="Group 179">
            <a:extLst>
              <a:ext uri="{FF2B5EF4-FFF2-40B4-BE49-F238E27FC236}">
                <a16:creationId xmlns:a16="http://schemas.microsoft.com/office/drawing/2014/main" id="{BFDE65E6-9ED6-4ACD-B69E-C27CE0238DA6}"/>
              </a:ext>
            </a:extLst>
          </p:cNvPr>
          <p:cNvGrpSpPr/>
          <p:nvPr/>
        </p:nvGrpSpPr>
        <p:grpSpPr>
          <a:xfrm>
            <a:off x="7217624" y="3591808"/>
            <a:ext cx="2426234" cy="2945828"/>
            <a:chOff x="7859940" y="3594805"/>
            <a:chExt cx="2426234" cy="2945828"/>
          </a:xfrm>
        </p:grpSpPr>
        <p:sp>
          <p:nvSpPr>
            <p:cNvPr id="82" name="Rectangle: Rounded Corners 81">
              <a:extLst>
                <a:ext uri="{FF2B5EF4-FFF2-40B4-BE49-F238E27FC236}">
                  <a16:creationId xmlns:a16="http://schemas.microsoft.com/office/drawing/2014/main" id="{1230C801-DC1E-41F1-B83B-018B3C2435E8}"/>
                </a:ext>
              </a:extLst>
            </p:cNvPr>
            <p:cNvSpPr/>
            <p:nvPr/>
          </p:nvSpPr>
          <p:spPr bwMode="auto">
            <a:xfrm>
              <a:off x="7859940" y="3800446"/>
              <a:ext cx="2426234" cy="2740187"/>
            </a:xfrm>
            <a:prstGeom prst="roundRect">
              <a:avLst>
                <a:gd name="adj" fmla="val 3125"/>
              </a:avLst>
            </a:prstGeom>
            <a:solidFill>
              <a:srgbClr val="0078D4">
                <a:alpha val="1000"/>
              </a:srgbClr>
            </a:solidFill>
            <a:ln w="12700">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83" name="Title 1">
              <a:extLst>
                <a:ext uri="{FF2B5EF4-FFF2-40B4-BE49-F238E27FC236}">
                  <a16:creationId xmlns:a16="http://schemas.microsoft.com/office/drawing/2014/main" id="{C06D00DA-F78C-4270-99E6-F374F9F299BD}"/>
                </a:ext>
              </a:extLst>
            </p:cNvPr>
            <p:cNvSpPr txBox="1">
              <a:spLocks/>
            </p:cNvSpPr>
            <p:nvPr/>
          </p:nvSpPr>
          <p:spPr>
            <a:xfrm>
              <a:off x="7859940" y="3594805"/>
              <a:ext cx="1989770"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Azure Container Instances</a:t>
              </a:r>
            </a:p>
          </p:txBody>
        </p:sp>
        <p:grpSp>
          <p:nvGrpSpPr>
            <p:cNvPr id="179" name="Group 178">
              <a:extLst>
                <a:ext uri="{FF2B5EF4-FFF2-40B4-BE49-F238E27FC236}">
                  <a16:creationId xmlns:a16="http://schemas.microsoft.com/office/drawing/2014/main" id="{3885C9E1-8BCE-427F-8252-3D718E20DB78}"/>
                </a:ext>
              </a:extLst>
            </p:cNvPr>
            <p:cNvGrpSpPr/>
            <p:nvPr/>
          </p:nvGrpSpPr>
          <p:grpSpPr>
            <a:xfrm>
              <a:off x="8038520" y="3943007"/>
              <a:ext cx="2069075" cy="2435051"/>
              <a:chOff x="8038520" y="3924136"/>
              <a:chExt cx="2069075" cy="2435051"/>
            </a:xfrm>
          </p:grpSpPr>
          <p:grpSp>
            <p:nvGrpSpPr>
              <p:cNvPr id="148" name="Group 147">
                <a:extLst>
                  <a:ext uri="{FF2B5EF4-FFF2-40B4-BE49-F238E27FC236}">
                    <a16:creationId xmlns:a16="http://schemas.microsoft.com/office/drawing/2014/main" id="{7A677B19-5229-4AB3-A08C-548F3D9C5E19}"/>
                  </a:ext>
                </a:extLst>
              </p:cNvPr>
              <p:cNvGrpSpPr/>
              <p:nvPr/>
            </p:nvGrpSpPr>
            <p:grpSpPr>
              <a:xfrm>
                <a:off x="8038520" y="5639206"/>
                <a:ext cx="2069075" cy="719981"/>
                <a:chOff x="8035885" y="5639206"/>
                <a:chExt cx="2069075" cy="719981"/>
              </a:xfrm>
            </p:grpSpPr>
            <p:grpSp>
              <p:nvGrpSpPr>
                <p:cNvPr id="134" name="Group 133">
                  <a:extLst>
                    <a:ext uri="{FF2B5EF4-FFF2-40B4-BE49-F238E27FC236}">
                      <a16:creationId xmlns:a16="http://schemas.microsoft.com/office/drawing/2014/main" id="{A0EAA4CA-B172-491B-8DE2-D12034A298B6}"/>
                    </a:ext>
                  </a:extLst>
                </p:cNvPr>
                <p:cNvGrpSpPr/>
                <p:nvPr/>
              </p:nvGrpSpPr>
              <p:grpSpPr>
                <a:xfrm>
                  <a:off x="8035885" y="5639206"/>
                  <a:ext cx="968156" cy="719981"/>
                  <a:chOff x="8258907" y="4375517"/>
                  <a:chExt cx="968156" cy="719981"/>
                </a:xfrm>
              </p:grpSpPr>
              <p:sp>
                <p:nvSpPr>
                  <p:cNvPr id="135" name="Rectangle: Rounded Corners 134">
                    <a:extLst>
                      <a:ext uri="{FF2B5EF4-FFF2-40B4-BE49-F238E27FC236}">
                        <a16:creationId xmlns:a16="http://schemas.microsoft.com/office/drawing/2014/main" id="{D52E412F-0214-45D6-AA71-DA316E35E733}"/>
                      </a:ext>
                    </a:extLst>
                  </p:cNvPr>
                  <p:cNvSpPr/>
                  <p:nvPr/>
                </p:nvSpPr>
                <p:spPr bwMode="auto">
                  <a:xfrm>
                    <a:off x="8258907" y="4548739"/>
                    <a:ext cx="968156" cy="546759"/>
                  </a:xfrm>
                  <a:prstGeom prst="roundRect">
                    <a:avLst>
                      <a:gd name="adj" fmla="val 3125"/>
                    </a:avLst>
                  </a:prstGeom>
                  <a:solidFill>
                    <a:srgbClr val="0078D4">
                      <a:alpha val="1000"/>
                    </a:srgbClr>
                  </a:solidFill>
                  <a:ln w="12700">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36" name="Title 1">
                    <a:extLst>
                      <a:ext uri="{FF2B5EF4-FFF2-40B4-BE49-F238E27FC236}">
                        <a16:creationId xmlns:a16="http://schemas.microsoft.com/office/drawing/2014/main" id="{7A045E86-D51D-4CE3-A5A0-305B646B80EC}"/>
                      </a:ext>
                    </a:extLst>
                  </p:cNvPr>
                  <p:cNvSpPr txBox="1">
                    <a:spLocks/>
                  </p:cNvSpPr>
                  <p:nvPr/>
                </p:nvSpPr>
                <p:spPr>
                  <a:xfrm>
                    <a:off x="8258907" y="4375517"/>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a:t>
                    </a:r>
                  </a:p>
                </p:txBody>
              </p:sp>
              <p:grpSp>
                <p:nvGrpSpPr>
                  <p:cNvPr id="137" name="Group 136">
                    <a:extLst>
                      <a:ext uri="{FF2B5EF4-FFF2-40B4-BE49-F238E27FC236}">
                        <a16:creationId xmlns:a16="http://schemas.microsoft.com/office/drawing/2014/main" id="{09DCA4C3-5BCC-4FA1-B59F-0965E60980AC}"/>
                      </a:ext>
                    </a:extLst>
                  </p:cNvPr>
                  <p:cNvGrpSpPr/>
                  <p:nvPr/>
                </p:nvGrpSpPr>
                <p:grpSpPr>
                  <a:xfrm>
                    <a:off x="8405976" y="4721887"/>
                    <a:ext cx="674041" cy="200441"/>
                    <a:chOff x="8773830" y="4106307"/>
                    <a:chExt cx="757312" cy="225205"/>
                  </a:xfrm>
                </p:grpSpPr>
                <p:sp>
                  <p:nvSpPr>
                    <p:cNvPr id="138" name="Freeform: Shape 137">
                      <a:extLst>
                        <a:ext uri="{FF2B5EF4-FFF2-40B4-BE49-F238E27FC236}">
                          <a16:creationId xmlns:a16="http://schemas.microsoft.com/office/drawing/2014/main" id="{75E7D82B-30A2-4EAA-B60F-BAC467CFB541}"/>
                        </a:ext>
                      </a:extLst>
                    </p:cNvPr>
                    <p:cNvSpPr/>
                    <p:nvPr/>
                  </p:nvSpPr>
                  <p:spPr>
                    <a:xfrm>
                      <a:off x="8773830" y="410630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39" name="Freeform: Shape 138">
                      <a:extLst>
                        <a:ext uri="{FF2B5EF4-FFF2-40B4-BE49-F238E27FC236}">
                          <a16:creationId xmlns:a16="http://schemas.microsoft.com/office/drawing/2014/main" id="{34E662FD-B4CC-4B61-ADA9-E90DD77745DB}"/>
                        </a:ext>
                      </a:extLst>
                    </p:cNvPr>
                    <p:cNvSpPr/>
                    <p:nvPr/>
                  </p:nvSpPr>
                  <p:spPr>
                    <a:xfrm>
                      <a:off x="9049740" y="4106310"/>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40" name="Freeform: Shape 139">
                      <a:extLst>
                        <a:ext uri="{FF2B5EF4-FFF2-40B4-BE49-F238E27FC236}">
                          <a16:creationId xmlns:a16="http://schemas.microsoft.com/office/drawing/2014/main" id="{EA2EC585-AF77-4D53-88CB-CD795453DA92}"/>
                        </a:ext>
                      </a:extLst>
                    </p:cNvPr>
                    <p:cNvSpPr/>
                    <p:nvPr/>
                  </p:nvSpPr>
                  <p:spPr>
                    <a:xfrm>
                      <a:off x="9325650" y="4106310"/>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41" name="Group 140">
                  <a:extLst>
                    <a:ext uri="{FF2B5EF4-FFF2-40B4-BE49-F238E27FC236}">
                      <a16:creationId xmlns:a16="http://schemas.microsoft.com/office/drawing/2014/main" id="{A5826348-146B-4E33-BC9A-5B50C7E0454F}"/>
                    </a:ext>
                  </a:extLst>
                </p:cNvPr>
                <p:cNvGrpSpPr/>
                <p:nvPr/>
              </p:nvGrpSpPr>
              <p:grpSpPr>
                <a:xfrm>
                  <a:off x="9136804" y="5639206"/>
                  <a:ext cx="968156" cy="719981"/>
                  <a:chOff x="8258907" y="4375517"/>
                  <a:chExt cx="968156" cy="719981"/>
                </a:xfrm>
              </p:grpSpPr>
              <p:sp>
                <p:nvSpPr>
                  <p:cNvPr id="142" name="Rectangle: Rounded Corners 141">
                    <a:extLst>
                      <a:ext uri="{FF2B5EF4-FFF2-40B4-BE49-F238E27FC236}">
                        <a16:creationId xmlns:a16="http://schemas.microsoft.com/office/drawing/2014/main" id="{F8540A9F-E664-460E-8D9C-D30A26FFB789}"/>
                      </a:ext>
                    </a:extLst>
                  </p:cNvPr>
                  <p:cNvSpPr/>
                  <p:nvPr/>
                </p:nvSpPr>
                <p:spPr bwMode="auto">
                  <a:xfrm>
                    <a:off x="8258907" y="4548739"/>
                    <a:ext cx="968156" cy="546759"/>
                  </a:xfrm>
                  <a:prstGeom prst="roundRect">
                    <a:avLst>
                      <a:gd name="adj" fmla="val 3125"/>
                    </a:avLst>
                  </a:prstGeom>
                  <a:solidFill>
                    <a:srgbClr val="0078D4">
                      <a:alpha val="1000"/>
                    </a:srgbClr>
                  </a:solidFill>
                  <a:ln w="12700">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43" name="Title 1">
                    <a:extLst>
                      <a:ext uri="{FF2B5EF4-FFF2-40B4-BE49-F238E27FC236}">
                        <a16:creationId xmlns:a16="http://schemas.microsoft.com/office/drawing/2014/main" id="{6E1CA659-A031-4F48-807D-AE7F900FA524}"/>
                      </a:ext>
                    </a:extLst>
                  </p:cNvPr>
                  <p:cNvSpPr txBox="1">
                    <a:spLocks/>
                  </p:cNvSpPr>
                  <p:nvPr/>
                </p:nvSpPr>
                <p:spPr>
                  <a:xfrm>
                    <a:off x="8258907" y="4375517"/>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a:t>
                    </a:r>
                  </a:p>
                </p:txBody>
              </p:sp>
              <p:grpSp>
                <p:nvGrpSpPr>
                  <p:cNvPr id="144" name="Group 143">
                    <a:extLst>
                      <a:ext uri="{FF2B5EF4-FFF2-40B4-BE49-F238E27FC236}">
                        <a16:creationId xmlns:a16="http://schemas.microsoft.com/office/drawing/2014/main" id="{6FFCF01A-FC51-4345-B5C3-93EB6C14FCC1}"/>
                      </a:ext>
                    </a:extLst>
                  </p:cNvPr>
                  <p:cNvGrpSpPr/>
                  <p:nvPr/>
                </p:nvGrpSpPr>
                <p:grpSpPr>
                  <a:xfrm>
                    <a:off x="8405976" y="4721887"/>
                    <a:ext cx="674041" cy="200441"/>
                    <a:chOff x="8773830" y="4106307"/>
                    <a:chExt cx="757312" cy="225205"/>
                  </a:xfrm>
                </p:grpSpPr>
                <p:sp>
                  <p:nvSpPr>
                    <p:cNvPr id="145" name="Freeform: Shape 144">
                      <a:extLst>
                        <a:ext uri="{FF2B5EF4-FFF2-40B4-BE49-F238E27FC236}">
                          <a16:creationId xmlns:a16="http://schemas.microsoft.com/office/drawing/2014/main" id="{40A3B6C5-0113-4D05-A9C5-AD6000569A32}"/>
                        </a:ext>
                      </a:extLst>
                    </p:cNvPr>
                    <p:cNvSpPr/>
                    <p:nvPr/>
                  </p:nvSpPr>
                  <p:spPr>
                    <a:xfrm>
                      <a:off x="8773830" y="410630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46" name="Freeform: Shape 145">
                      <a:extLst>
                        <a:ext uri="{FF2B5EF4-FFF2-40B4-BE49-F238E27FC236}">
                          <a16:creationId xmlns:a16="http://schemas.microsoft.com/office/drawing/2014/main" id="{50FF2448-6758-45DF-9E91-8E998F55CBC4}"/>
                        </a:ext>
                      </a:extLst>
                    </p:cNvPr>
                    <p:cNvSpPr/>
                    <p:nvPr/>
                  </p:nvSpPr>
                  <p:spPr>
                    <a:xfrm>
                      <a:off x="9049740" y="4106310"/>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47" name="Freeform: Shape 146">
                      <a:extLst>
                        <a:ext uri="{FF2B5EF4-FFF2-40B4-BE49-F238E27FC236}">
                          <a16:creationId xmlns:a16="http://schemas.microsoft.com/office/drawing/2014/main" id="{A7F18EF7-8118-4329-A962-EF0B5E7C29FC}"/>
                        </a:ext>
                      </a:extLst>
                    </p:cNvPr>
                    <p:cNvSpPr/>
                    <p:nvPr/>
                  </p:nvSpPr>
                  <p:spPr>
                    <a:xfrm>
                      <a:off x="9325650" y="4106310"/>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grpSp>
            <p:nvGrpSpPr>
              <p:cNvPr id="149" name="Group 148">
                <a:extLst>
                  <a:ext uri="{FF2B5EF4-FFF2-40B4-BE49-F238E27FC236}">
                    <a16:creationId xmlns:a16="http://schemas.microsoft.com/office/drawing/2014/main" id="{A700122E-DBF4-4102-A5A2-21A61B8A3A4F}"/>
                  </a:ext>
                </a:extLst>
              </p:cNvPr>
              <p:cNvGrpSpPr/>
              <p:nvPr/>
            </p:nvGrpSpPr>
            <p:grpSpPr>
              <a:xfrm>
                <a:off x="8038520" y="4781671"/>
                <a:ext cx="2069075" cy="719981"/>
                <a:chOff x="8035885" y="5639206"/>
                <a:chExt cx="2069075" cy="719981"/>
              </a:xfrm>
            </p:grpSpPr>
            <p:grpSp>
              <p:nvGrpSpPr>
                <p:cNvPr id="150" name="Group 149">
                  <a:extLst>
                    <a:ext uri="{FF2B5EF4-FFF2-40B4-BE49-F238E27FC236}">
                      <a16:creationId xmlns:a16="http://schemas.microsoft.com/office/drawing/2014/main" id="{DB0D886C-EE9F-49A4-AF6B-5256B7C917D3}"/>
                    </a:ext>
                  </a:extLst>
                </p:cNvPr>
                <p:cNvGrpSpPr/>
                <p:nvPr/>
              </p:nvGrpSpPr>
              <p:grpSpPr>
                <a:xfrm>
                  <a:off x="8035885" y="5639206"/>
                  <a:ext cx="968156" cy="719981"/>
                  <a:chOff x="8258907" y="4375517"/>
                  <a:chExt cx="968156" cy="719981"/>
                </a:xfrm>
              </p:grpSpPr>
              <p:sp>
                <p:nvSpPr>
                  <p:cNvPr id="158" name="Rectangle: Rounded Corners 157">
                    <a:extLst>
                      <a:ext uri="{FF2B5EF4-FFF2-40B4-BE49-F238E27FC236}">
                        <a16:creationId xmlns:a16="http://schemas.microsoft.com/office/drawing/2014/main" id="{7631971E-4E13-497D-8763-E83AF7906AB2}"/>
                      </a:ext>
                    </a:extLst>
                  </p:cNvPr>
                  <p:cNvSpPr/>
                  <p:nvPr/>
                </p:nvSpPr>
                <p:spPr bwMode="auto">
                  <a:xfrm>
                    <a:off x="8258907" y="4548739"/>
                    <a:ext cx="968156" cy="546759"/>
                  </a:xfrm>
                  <a:prstGeom prst="roundRect">
                    <a:avLst>
                      <a:gd name="adj" fmla="val 3125"/>
                    </a:avLst>
                  </a:prstGeom>
                  <a:solidFill>
                    <a:srgbClr val="0078D4">
                      <a:alpha val="1000"/>
                    </a:srgbClr>
                  </a:solidFill>
                  <a:ln w="12700">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59" name="Title 1">
                    <a:extLst>
                      <a:ext uri="{FF2B5EF4-FFF2-40B4-BE49-F238E27FC236}">
                        <a16:creationId xmlns:a16="http://schemas.microsoft.com/office/drawing/2014/main" id="{259141E1-A22E-4069-9E87-51A5FF6AF6BF}"/>
                      </a:ext>
                    </a:extLst>
                  </p:cNvPr>
                  <p:cNvSpPr txBox="1">
                    <a:spLocks/>
                  </p:cNvSpPr>
                  <p:nvPr/>
                </p:nvSpPr>
                <p:spPr>
                  <a:xfrm>
                    <a:off x="8258907" y="4375517"/>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a:t>
                    </a:r>
                  </a:p>
                </p:txBody>
              </p:sp>
              <p:grpSp>
                <p:nvGrpSpPr>
                  <p:cNvPr id="160" name="Group 159">
                    <a:extLst>
                      <a:ext uri="{FF2B5EF4-FFF2-40B4-BE49-F238E27FC236}">
                        <a16:creationId xmlns:a16="http://schemas.microsoft.com/office/drawing/2014/main" id="{9070DE98-3B77-42DD-B99C-667D6A15F7EA}"/>
                      </a:ext>
                    </a:extLst>
                  </p:cNvPr>
                  <p:cNvGrpSpPr/>
                  <p:nvPr/>
                </p:nvGrpSpPr>
                <p:grpSpPr>
                  <a:xfrm>
                    <a:off x="8405976" y="4721887"/>
                    <a:ext cx="674041" cy="200441"/>
                    <a:chOff x="8773830" y="4106307"/>
                    <a:chExt cx="757312" cy="225205"/>
                  </a:xfrm>
                </p:grpSpPr>
                <p:sp>
                  <p:nvSpPr>
                    <p:cNvPr id="161" name="Freeform: Shape 160">
                      <a:extLst>
                        <a:ext uri="{FF2B5EF4-FFF2-40B4-BE49-F238E27FC236}">
                          <a16:creationId xmlns:a16="http://schemas.microsoft.com/office/drawing/2014/main" id="{02A28CF6-5C66-41F2-A638-0912558A451D}"/>
                        </a:ext>
                      </a:extLst>
                    </p:cNvPr>
                    <p:cNvSpPr/>
                    <p:nvPr/>
                  </p:nvSpPr>
                  <p:spPr>
                    <a:xfrm>
                      <a:off x="8773830" y="410630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62" name="Freeform: Shape 161">
                      <a:extLst>
                        <a:ext uri="{FF2B5EF4-FFF2-40B4-BE49-F238E27FC236}">
                          <a16:creationId xmlns:a16="http://schemas.microsoft.com/office/drawing/2014/main" id="{F6D0AC26-7F13-4AE1-BF16-4D7E5AB3C6B7}"/>
                        </a:ext>
                      </a:extLst>
                    </p:cNvPr>
                    <p:cNvSpPr/>
                    <p:nvPr/>
                  </p:nvSpPr>
                  <p:spPr>
                    <a:xfrm>
                      <a:off x="9049740" y="4106310"/>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63" name="Freeform: Shape 162">
                      <a:extLst>
                        <a:ext uri="{FF2B5EF4-FFF2-40B4-BE49-F238E27FC236}">
                          <a16:creationId xmlns:a16="http://schemas.microsoft.com/office/drawing/2014/main" id="{0C3EF033-46D7-4DCD-81F1-DAACFC0750E3}"/>
                        </a:ext>
                      </a:extLst>
                    </p:cNvPr>
                    <p:cNvSpPr/>
                    <p:nvPr/>
                  </p:nvSpPr>
                  <p:spPr>
                    <a:xfrm>
                      <a:off x="9325650" y="4106310"/>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51" name="Group 150">
                  <a:extLst>
                    <a:ext uri="{FF2B5EF4-FFF2-40B4-BE49-F238E27FC236}">
                      <a16:creationId xmlns:a16="http://schemas.microsoft.com/office/drawing/2014/main" id="{B19103AA-9981-4EF5-ABCD-D56D7E7CF247}"/>
                    </a:ext>
                  </a:extLst>
                </p:cNvPr>
                <p:cNvGrpSpPr/>
                <p:nvPr/>
              </p:nvGrpSpPr>
              <p:grpSpPr>
                <a:xfrm>
                  <a:off x="9136804" y="5639206"/>
                  <a:ext cx="968156" cy="719981"/>
                  <a:chOff x="8258907" y="4375517"/>
                  <a:chExt cx="968156" cy="719981"/>
                </a:xfrm>
              </p:grpSpPr>
              <p:sp>
                <p:nvSpPr>
                  <p:cNvPr id="152" name="Rectangle: Rounded Corners 151">
                    <a:extLst>
                      <a:ext uri="{FF2B5EF4-FFF2-40B4-BE49-F238E27FC236}">
                        <a16:creationId xmlns:a16="http://schemas.microsoft.com/office/drawing/2014/main" id="{E3A390B4-879A-4D55-AB88-168CC67D2B3D}"/>
                      </a:ext>
                    </a:extLst>
                  </p:cNvPr>
                  <p:cNvSpPr/>
                  <p:nvPr/>
                </p:nvSpPr>
                <p:spPr bwMode="auto">
                  <a:xfrm>
                    <a:off x="8258907" y="4548739"/>
                    <a:ext cx="968156" cy="546759"/>
                  </a:xfrm>
                  <a:prstGeom prst="roundRect">
                    <a:avLst>
                      <a:gd name="adj" fmla="val 3125"/>
                    </a:avLst>
                  </a:prstGeom>
                  <a:solidFill>
                    <a:srgbClr val="0078D4">
                      <a:alpha val="1000"/>
                    </a:srgbClr>
                  </a:solidFill>
                  <a:ln w="12700">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53" name="Title 1">
                    <a:extLst>
                      <a:ext uri="{FF2B5EF4-FFF2-40B4-BE49-F238E27FC236}">
                        <a16:creationId xmlns:a16="http://schemas.microsoft.com/office/drawing/2014/main" id="{B75EEBAF-B59C-4BB4-89CE-C5980E46FF80}"/>
                      </a:ext>
                    </a:extLst>
                  </p:cNvPr>
                  <p:cNvSpPr txBox="1">
                    <a:spLocks/>
                  </p:cNvSpPr>
                  <p:nvPr/>
                </p:nvSpPr>
                <p:spPr>
                  <a:xfrm>
                    <a:off x="8258907" y="4375517"/>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a:t>
                    </a:r>
                  </a:p>
                </p:txBody>
              </p:sp>
              <p:grpSp>
                <p:nvGrpSpPr>
                  <p:cNvPr id="154" name="Group 153">
                    <a:extLst>
                      <a:ext uri="{FF2B5EF4-FFF2-40B4-BE49-F238E27FC236}">
                        <a16:creationId xmlns:a16="http://schemas.microsoft.com/office/drawing/2014/main" id="{C1E51DBC-D2D7-4AA5-A584-297468720D56}"/>
                      </a:ext>
                    </a:extLst>
                  </p:cNvPr>
                  <p:cNvGrpSpPr/>
                  <p:nvPr/>
                </p:nvGrpSpPr>
                <p:grpSpPr>
                  <a:xfrm>
                    <a:off x="8405976" y="4721887"/>
                    <a:ext cx="674041" cy="200441"/>
                    <a:chOff x="8773830" y="4106307"/>
                    <a:chExt cx="757312" cy="225205"/>
                  </a:xfrm>
                </p:grpSpPr>
                <p:sp>
                  <p:nvSpPr>
                    <p:cNvPr id="155" name="Freeform: Shape 154">
                      <a:extLst>
                        <a:ext uri="{FF2B5EF4-FFF2-40B4-BE49-F238E27FC236}">
                          <a16:creationId xmlns:a16="http://schemas.microsoft.com/office/drawing/2014/main" id="{74196F1A-8963-42A3-B9D9-5295210DB968}"/>
                        </a:ext>
                      </a:extLst>
                    </p:cNvPr>
                    <p:cNvSpPr/>
                    <p:nvPr/>
                  </p:nvSpPr>
                  <p:spPr>
                    <a:xfrm>
                      <a:off x="8773830" y="410630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56" name="Freeform: Shape 155">
                      <a:extLst>
                        <a:ext uri="{FF2B5EF4-FFF2-40B4-BE49-F238E27FC236}">
                          <a16:creationId xmlns:a16="http://schemas.microsoft.com/office/drawing/2014/main" id="{C07A2D92-F0D3-4E71-9F94-6834540828C4}"/>
                        </a:ext>
                      </a:extLst>
                    </p:cNvPr>
                    <p:cNvSpPr/>
                    <p:nvPr/>
                  </p:nvSpPr>
                  <p:spPr>
                    <a:xfrm>
                      <a:off x="9049740" y="4106310"/>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57" name="Freeform: Shape 156">
                      <a:extLst>
                        <a:ext uri="{FF2B5EF4-FFF2-40B4-BE49-F238E27FC236}">
                          <a16:creationId xmlns:a16="http://schemas.microsoft.com/office/drawing/2014/main" id="{EF7366F3-BB49-4BCF-AB6B-4D129F466DA2}"/>
                        </a:ext>
                      </a:extLst>
                    </p:cNvPr>
                    <p:cNvSpPr/>
                    <p:nvPr/>
                  </p:nvSpPr>
                  <p:spPr>
                    <a:xfrm>
                      <a:off x="9325650" y="4106310"/>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grpSp>
            <p:nvGrpSpPr>
              <p:cNvPr id="164" name="Group 163">
                <a:extLst>
                  <a:ext uri="{FF2B5EF4-FFF2-40B4-BE49-F238E27FC236}">
                    <a16:creationId xmlns:a16="http://schemas.microsoft.com/office/drawing/2014/main" id="{6DD64BF1-0A8D-47E1-971D-FC3A9E9E6EBA}"/>
                  </a:ext>
                </a:extLst>
              </p:cNvPr>
              <p:cNvGrpSpPr/>
              <p:nvPr/>
            </p:nvGrpSpPr>
            <p:grpSpPr>
              <a:xfrm>
                <a:off x="8038520" y="3924136"/>
                <a:ext cx="2069075" cy="719981"/>
                <a:chOff x="8035885" y="5639206"/>
                <a:chExt cx="2069075" cy="719981"/>
              </a:xfrm>
            </p:grpSpPr>
            <p:grpSp>
              <p:nvGrpSpPr>
                <p:cNvPr id="165" name="Group 164">
                  <a:extLst>
                    <a:ext uri="{FF2B5EF4-FFF2-40B4-BE49-F238E27FC236}">
                      <a16:creationId xmlns:a16="http://schemas.microsoft.com/office/drawing/2014/main" id="{3E4BA926-D1DC-4A67-BC8B-E603A6F75760}"/>
                    </a:ext>
                  </a:extLst>
                </p:cNvPr>
                <p:cNvGrpSpPr/>
                <p:nvPr/>
              </p:nvGrpSpPr>
              <p:grpSpPr>
                <a:xfrm>
                  <a:off x="8035885" y="5639206"/>
                  <a:ext cx="968156" cy="719981"/>
                  <a:chOff x="8258907" y="4375517"/>
                  <a:chExt cx="968156" cy="719981"/>
                </a:xfrm>
              </p:grpSpPr>
              <p:sp>
                <p:nvSpPr>
                  <p:cNvPr id="173" name="Rectangle: Rounded Corners 172">
                    <a:extLst>
                      <a:ext uri="{FF2B5EF4-FFF2-40B4-BE49-F238E27FC236}">
                        <a16:creationId xmlns:a16="http://schemas.microsoft.com/office/drawing/2014/main" id="{E28213BC-3EEA-400D-80F7-F15F1461C8CD}"/>
                      </a:ext>
                    </a:extLst>
                  </p:cNvPr>
                  <p:cNvSpPr/>
                  <p:nvPr/>
                </p:nvSpPr>
                <p:spPr bwMode="auto">
                  <a:xfrm>
                    <a:off x="8258907" y="4548739"/>
                    <a:ext cx="968156" cy="546759"/>
                  </a:xfrm>
                  <a:prstGeom prst="roundRect">
                    <a:avLst>
                      <a:gd name="adj" fmla="val 3125"/>
                    </a:avLst>
                  </a:prstGeom>
                  <a:solidFill>
                    <a:srgbClr val="0078D4">
                      <a:alpha val="1000"/>
                    </a:srgbClr>
                  </a:solidFill>
                  <a:ln w="12700">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74" name="Title 1">
                    <a:extLst>
                      <a:ext uri="{FF2B5EF4-FFF2-40B4-BE49-F238E27FC236}">
                        <a16:creationId xmlns:a16="http://schemas.microsoft.com/office/drawing/2014/main" id="{943AF76E-8FA1-44AE-AF0F-E89492C771C4}"/>
                      </a:ext>
                    </a:extLst>
                  </p:cNvPr>
                  <p:cNvSpPr txBox="1">
                    <a:spLocks/>
                  </p:cNvSpPr>
                  <p:nvPr/>
                </p:nvSpPr>
                <p:spPr>
                  <a:xfrm>
                    <a:off x="8258907" y="4375517"/>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a:t>
                    </a:r>
                  </a:p>
                </p:txBody>
              </p:sp>
              <p:grpSp>
                <p:nvGrpSpPr>
                  <p:cNvPr id="175" name="Group 174">
                    <a:extLst>
                      <a:ext uri="{FF2B5EF4-FFF2-40B4-BE49-F238E27FC236}">
                        <a16:creationId xmlns:a16="http://schemas.microsoft.com/office/drawing/2014/main" id="{132DEFC4-65FD-4BFF-A123-7F94D27FEA80}"/>
                      </a:ext>
                    </a:extLst>
                  </p:cNvPr>
                  <p:cNvGrpSpPr/>
                  <p:nvPr/>
                </p:nvGrpSpPr>
                <p:grpSpPr>
                  <a:xfrm>
                    <a:off x="8405976" y="4721887"/>
                    <a:ext cx="674041" cy="200441"/>
                    <a:chOff x="8773830" y="4106307"/>
                    <a:chExt cx="757312" cy="225205"/>
                  </a:xfrm>
                </p:grpSpPr>
                <p:sp>
                  <p:nvSpPr>
                    <p:cNvPr id="176" name="Freeform: Shape 175">
                      <a:extLst>
                        <a:ext uri="{FF2B5EF4-FFF2-40B4-BE49-F238E27FC236}">
                          <a16:creationId xmlns:a16="http://schemas.microsoft.com/office/drawing/2014/main" id="{E9F5B55B-9AEC-47CC-90B4-8309918E26D8}"/>
                        </a:ext>
                      </a:extLst>
                    </p:cNvPr>
                    <p:cNvSpPr/>
                    <p:nvPr/>
                  </p:nvSpPr>
                  <p:spPr>
                    <a:xfrm>
                      <a:off x="8773830" y="410630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77" name="Freeform: Shape 176">
                      <a:extLst>
                        <a:ext uri="{FF2B5EF4-FFF2-40B4-BE49-F238E27FC236}">
                          <a16:creationId xmlns:a16="http://schemas.microsoft.com/office/drawing/2014/main" id="{01B03B87-11B4-465D-B1B1-D24CDB40CA87}"/>
                        </a:ext>
                      </a:extLst>
                    </p:cNvPr>
                    <p:cNvSpPr/>
                    <p:nvPr/>
                  </p:nvSpPr>
                  <p:spPr>
                    <a:xfrm>
                      <a:off x="9049740" y="4106310"/>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78" name="Freeform: Shape 177">
                      <a:extLst>
                        <a:ext uri="{FF2B5EF4-FFF2-40B4-BE49-F238E27FC236}">
                          <a16:creationId xmlns:a16="http://schemas.microsoft.com/office/drawing/2014/main" id="{B6AD13C3-D9BD-4874-93C8-1C2CFE651C3C}"/>
                        </a:ext>
                      </a:extLst>
                    </p:cNvPr>
                    <p:cNvSpPr/>
                    <p:nvPr/>
                  </p:nvSpPr>
                  <p:spPr>
                    <a:xfrm>
                      <a:off x="9325650" y="4106310"/>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66" name="Group 165">
                  <a:extLst>
                    <a:ext uri="{FF2B5EF4-FFF2-40B4-BE49-F238E27FC236}">
                      <a16:creationId xmlns:a16="http://schemas.microsoft.com/office/drawing/2014/main" id="{3344A18D-9F66-4BD1-88F8-59F30FAAB098}"/>
                    </a:ext>
                  </a:extLst>
                </p:cNvPr>
                <p:cNvGrpSpPr/>
                <p:nvPr/>
              </p:nvGrpSpPr>
              <p:grpSpPr>
                <a:xfrm>
                  <a:off x="9136804" y="5639206"/>
                  <a:ext cx="968156" cy="719981"/>
                  <a:chOff x="8258907" y="4375517"/>
                  <a:chExt cx="968156" cy="719981"/>
                </a:xfrm>
              </p:grpSpPr>
              <p:sp>
                <p:nvSpPr>
                  <p:cNvPr id="167" name="Rectangle: Rounded Corners 166">
                    <a:extLst>
                      <a:ext uri="{FF2B5EF4-FFF2-40B4-BE49-F238E27FC236}">
                        <a16:creationId xmlns:a16="http://schemas.microsoft.com/office/drawing/2014/main" id="{12EABEF5-8383-4E57-A27F-8B5E00233120}"/>
                      </a:ext>
                    </a:extLst>
                  </p:cNvPr>
                  <p:cNvSpPr/>
                  <p:nvPr/>
                </p:nvSpPr>
                <p:spPr bwMode="auto">
                  <a:xfrm>
                    <a:off x="8258907" y="4548739"/>
                    <a:ext cx="968156" cy="546759"/>
                  </a:xfrm>
                  <a:prstGeom prst="roundRect">
                    <a:avLst>
                      <a:gd name="adj" fmla="val 3125"/>
                    </a:avLst>
                  </a:prstGeom>
                  <a:solidFill>
                    <a:srgbClr val="0078D4">
                      <a:alpha val="1000"/>
                    </a:srgbClr>
                  </a:solidFill>
                  <a:ln w="12700">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68" name="Title 1">
                    <a:extLst>
                      <a:ext uri="{FF2B5EF4-FFF2-40B4-BE49-F238E27FC236}">
                        <a16:creationId xmlns:a16="http://schemas.microsoft.com/office/drawing/2014/main" id="{A8A89BC8-1B07-4D46-937F-7DD05903EADB}"/>
                      </a:ext>
                    </a:extLst>
                  </p:cNvPr>
                  <p:cNvSpPr txBox="1">
                    <a:spLocks/>
                  </p:cNvSpPr>
                  <p:nvPr/>
                </p:nvSpPr>
                <p:spPr>
                  <a:xfrm>
                    <a:off x="8258907" y="4375517"/>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a:t>
                    </a:r>
                  </a:p>
                </p:txBody>
              </p:sp>
              <p:grpSp>
                <p:nvGrpSpPr>
                  <p:cNvPr id="169" name="Group 168">
                    <a:extLst>
                      <a:ext uri="{FF2B5EF4-FFF2-40B4-BE49-F238E27FC236}">
                        <a16:creationId xmlns:a16="http://schemas.microsoft.com/office/drawing/2014/main" id="{34875715-8A5C-4E5D-B52E-1FFFED18341E}"/>
                      </a:ext>
                    </a:extLst>
                  </p:cNvPr>
                  <p:cNvGrpSpPr/>
                  <p:nvPr/>
                </p:nvGrpSpPr>
                <p:grpSpPr>
                  <a:xfrm>
                    <a:off x="8405976" y="4721887"/>
                    <a:ext cx="674041" cy="200441"/>
                    <a:chOff x="8773830" y="4106307"/>
                    <a:chExt cx="757312" cy="225205"/>
                  </a:xfrm>
                </p:grpSpPr>
                <p:sp>
                  <p:nvSpPr>
                    <p:cNvPr id="170" name="Freeform: Shape 169">
                      <a:extLst>
                        <a:ext uri="{FF2B5EF4-FFF2-40B4-BE49-F238E27FC236}">
                          <a16:creationId xmlns:a16="http://schemas.microsoft.com/office/drawing/2014/main" id="{91DD834E-A391-4C0B-927A-DFD139BB1656}"/>
                        </a:ext>
                      </a:extLst>
                    </p:cNvPr>
                    <p:cNvSpPr/>
                    <p:nvPr/>
                  </p:nvSpPr>
                  <p:spPr>
                    <a:xfrm>
                      <a:off x="8773830" y="410630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71" name="Freeform: Shape 170">
                      <a:extLst>
                        <a:ext uri="{FF2B5EF4-FFF2-40B4-BE49-F238E27FC236}">
                          <a16:creationId xmlns:a16="http://schemas.microsoft.com/office/drawing/2014/main" id="{1A6B2797-FB4D-45F6-BE33-6BB62D67A948}"/>
                        </a:ext>
                      </a:extLst>
                    </p:cNvPr>
                    <p:cNvSpPr/>
                    <p:nvPr/>
                  </p:nvSpPr>
                  <p:spPr>
                    <a:xfrm>
                      <a:off x="9049740" y="4106310"/>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72" name="Freeform: Shape 171">
                      <a:extLst>
                        <a:ext uri="{FF2B5EF4-FFF2-40B4-BE49-F238E27FC236}">
                          <a16:creationId xmlns:a16="http://schemas.microsoft.com/office/drawing/2014/main" id="{C8EBF47D-6A2B-4DC3-AF64-1078672A73E9}"/>
                        </a:ext>
                      </a:extLst>
                    </p:cNvPr>
                    <p:cNvSpPr/>
                    <p:nvPr/>
                  </p:nvSpPr>
                  <p:spPr>
                    <a:xfrm>
                      <a:off x="9325650" y="4106310"/>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grpSp>
      </p:grpSp>
    </p:spTree>
    <p:extLst>
      <p:ext uri="{BB962C8B-B14F-4D97-AF65-F5344CB8AC3E}">
        <p14:creationId xmlns:p14="http://schemas.microsoft.com/office/powerpoint/2010/main" val="219769052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5E0FE25E-4F44-45A1-B930-E653FCC2C626}"/>
              </a:ext>
            </a:extLst>
          </p:cNvPr>
          <p:cNvSpPr txBox="1">
            <a:spLocks/>
          </p:cNvSpPr>
          <p:nvPr/>
        </p:nvSpPr>
        <p:spPr>
          <a:xfrm>
            <a:off x="588263" y="217501"/>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defRPr/>
            </a:pPr>
            <a:r>
              <a:rPr lang="en-US" b="0">
                <a:solidFill>
                  <a:srgbClr val="000000"/>
                </a:solidFill>
                <a:latin typeface="Segoe UI Light" panose="020B0502040204020203" pitchFamily="34" charset="0"/>
                <a:cs typeface="Segoe UI Light" panose="020B0502040204020203" pitchFamily="34" charset="0"/>
              </a:rPr>
              <a:t>Top scenarios</a:t>
            </a:r>
          </a:p>
        </p:txBody>
      </p:sp>
      <p:grpSp>
        <p:nvGrpSpPr>
          <p:cNvPr id="6" name="Group 5">
            <a:extLst>
              <a:ext uri="{FF2B5EF4-FFF2-40B4-BE49-F238E27FC236}">
                <a16:creationId xmlns:a16="http://schemas.microsoft.com/office/drawing/2014/main" id="{45E52385-9DDA-47D2-A167-8F60B3A379E8}"/>
              </a:ext>
            </a:extLst>
          </p:cNvPr>
          <p:cNvGrpSpPr/>
          <p:nvPr/>
        </p:nvGrpSpPr>
        <p:grpSpPr>
          <a:xfrm>
            <a:off x="6054453" y="1896848"/>
            <a:ext cx="1625340" cy="1401156"/>
            <a:chOff x="6054453" y="1896848"/>
            <a:chExt cx="1625340" cy="1401156"/>
          </a:xfrm>
        </p:grpSpPr>
        <p:sp>
          <p:nvSpPr>
            <p:cNvPr id="18" name="Hexagon 17">
              <a:extLst>
                <a:ext uri="{FF2B5EF4-FFF2-40B4-BE49-F238E27FC236}">
                  <a16:creationId xmlns:a16="http://schemas.microsoft.com/office/drawing/2014/main" id="{612F899B-F544-4E64-93AF-2CA62D63AF46}"/>
                </a:ext>
              </a:extLst>
            </p:cNvPr>
            <p:cNvSpPr/>
            <p:nvPr/>
          </p:nvSpPr>
          <p:spPr bwMode="auto">
            <a:xfrm rot="19800000">
              <a:off x="6054453" y="1896848"/>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19" name="Rectangle 18">
              <a:extLst>
                <a:ext uri="{FF2B5EF4-FFF2-40B4-BE49-F238E27FC236}">
                  <a16:creationId xmlns:a16="http://schemas.microsoft.com/office/drawing/2014/main" id="{56C21137-694B-4C34-A7BA-0BF812934BF9}"/>
                </a:ext>
              </a:extLst>
            </p:cNvPr>
            <p:cNvSpPr/>
            <p:nvPr/>
          </p:nvSpPr>
          <p:spPr>
            <a:xfrm>
              <a:off x="6171971" y="2592444"/>
              <a:ext cx="1390304" cy="424732"/>
            </a:xfrm>
            <a:prstGeom prst="rect">
              <a:avLst/>
            </a:prstGeom>
          </p:spPr>
          <p:txBody>
            <a:bodyPr wrap="square" anchor="t" anchorCtr="1">
              <a:spAutoFit/>
            </a:bodyPr>
            <a:lstStyle/>
            <a:p>
              <a:pPr algn="ctr" defTabSz="895923" fontAlgn="base">
                <a:lnSpc>
                  <a:spcPct val="90000"/>
                </a:lnSpc>
                <a:spcBef>
                  <a:spcPct val="0"/>
                </a:spcBef>
                <a:spcAft>
                  <a:spcPct val="0"/>
                </a:spcAft>
                <a:defRPr/>
              </a:pPr>
              <a:r>
                <a:rPr lang="en-US" sz="1200">
                  <a:solidFill>
                    <a:srgbClr val="000000"/>
                  </a:solidFill>
                  <a:latin typeface="Segoe UI" charset="0"/>
                  <a:ea typeface="Segoe UI" charset="0"/>
                  <a:cs typeface="Segoe UI" charset="0"/>
                </a:rPr>
                <a:t>AKS</a:t>
              </a:r>
              <a:br>
                <a:rPr lang="en-US" sz="1200">
                  <a:solidFill>
                    <a:srgbClr val="000000"/>
                  </a:solidFill>
                  <a:latin typeface="Segoe UI" charset="0"/>
                  <a:ea typeface="Segoe UI" charset="0"/>
                  <a:cs typeface="Segoe UI" charset="0"/>
                </a:rPr>
              </a:br>
              <a:r>
                <a:rPr lang="en-US" sz="1200">
                  <a:solidFill>
                    <a:srgbClr val="000000"/>
                  </a:solidFill>
                  <a:latin typeface="Segoe UI" charset="0"/>
                  <a:ea typeface="Segoe UI" charset="0"/>
                  <a:cs typeface="Segoe UI" charset="0"/>
                </a:rPr>
                <a:t>Overview</a:t>
              </a:r>
            </a:p>
          </p:txBody>
        </p:sp>
        <p:sp>
          <p:nvSpPr>
            <p:cNvPr id="20" name="Eye" title="Icon of an eye">
              <a:extLst>
                <a:ext uri="{FF2B5EF4-FFF2-40B4-BE49-F238E27FC236}">
                  <a16:creationId xmlns:a16="http://schemas.microsoft.com/office/drawing/2014/main" id="{9758BA6F-FA60-441D-9D40-24F775DCDBE5}"/>
                </a:ext>
              </a:extLst>
            </p:cNvPr>
            <p:cNvSpPr>
              <a:spLocks noChangeAspect="1" noEditPoints="1"/>
            </p:cNvSpPr>
            <p:nvPr/>
          </p:nvSpPr>
          <p:spPr bwMode="auto">
            <a:xfrm>
              <a:off x="6604815" y="2147880"/>
              <a:ext cx="524616" cy="289650"/>
            </a:xfrm>
            <a:custGeom>
              <a:avLst/>
              <a:gdLst>
                <a:gd name="T0" fmla="*/ 3 w 346"/>
                <a:gd name="T1" fmla="*/ 91 h 190"/>
                <a:gd name="T2" fmla="*/ 173 w 346"/>
                <a:gd name="T3" fmla="*/ 0 h 190"/>
                <a:gd name="T4" fmla="*/ 346 w 346"/>
                <a:gd name="T5" fmla="*/ 95 h 190"/>
                <a:gd name="T6" fmla="*/ 173 w 346"/>
                <a:gd name="T7" fmla="*/ 190 h 190"/>
                <a:gd name="T8" fmla="*/ 6 w 346"/>
                <a:gd name="T9" fmla="*/ 102 h 190"/>
                <a:gd name="T10" fmla="*/ 0 w 346"/>
                <a:gd name="T11" fmla="*/ 95 h 190"/>
                <a:gd name="T12" fmla="*/ 3 w 346"/>
                <a:gd name="T13" fmla="*/ 91 h 190"/>
                <a:gd name="T14" fmla="*/ 173 w 346"/>
                <a:gd name="T15" fmla="*/ 0 h 190"/>
                <a:gd name="T16" fmla="*/ 73 w 346"/>
                <a:gd name="T17" fmla="*/ 95 h 190"/>
                <a:gd name="T18" fmla="*/ 173 w 346"/>
                <a:gd name="T19" fmla="*/ 190 h 190"/>
                <a:gd name="T20" fmla="*/ 273 w 346"/>
                <a:gd name="T21" fmla="*/ 95 h 190"/>
                <a:gd name="T22" fmla="*/ 173 w 346"/>
                <a:gd name="T23" fmla="*/ 0 h 190"/>
                <a:gd name="T24" fmla="*/ 173 w 346"/>
                <a:gd name="T25" fmla="*/ 56 h 190"/>
                <a:gd name="T26" fmla="*/ 134 w 346"/>
                <a:gd name="T27" fmla="*/ 95 h 190"/>
                <a:gd name="T28" fmla="*/ 173 w 346"/>
                <a:gd name="T29" fmla="*/ 135 h 190"/>
                <a:gd name="T30" fmla="*/ 213 w 346"/>
                <a:gd name="T31" fmla="*/ 95 h 190"/>
                <a:gd name="T32" fmla="*/ 173 w 346"/>
                <a:gd name="T33" fmla="*/ 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90">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gradFill>
                  <a:gsLst>
                    <a:gs pos="0">
                      <a:srgbClr val="505050"/>
                    </a:gs>
                    <a:gs pos="100000">
                      <a:srgbClr val="505050"/>
                    </a:gs>
                  </a:gsLst>
                </a:gradFill>
              </a:endParaRPr>
            </a:p>
          </p:txBody>
        </p:sp>
      </p:grpSp>
      <p:grpSp>
        <p:nvGrpSpPr>
          <p:cNvPr id="3" name="Group 2">
            <a:extLst>
              <a:ext uri="{FF2B5EF4-FFF2-40B4-BE49-F238E27FC236}">
                <a16:creationId xmlns:a16="http://schemas.microsoft.com/office/drawing/2014/main" id="{909DC521-63B9-4A90-92B1-07FCC09D55DF}"/>
              </a:ext>
            </a:extLst>
          </p:cNvPr>
          <p:cNvGrpSpPr/>
          <p:nvPr/>
        </p:nvGrpSpPr>
        <p:grpSpPr>
          <a:xfrm>
            <a:off x="4509767" y="1896848"/>
            <a:ext cx="1625340" cy="1401156"/>
            <a:chOff x="4509767" y="1896848"/>
            <a:chExt cx="1625340" cy="1401156"/>
          </a:xfrm>
        </p:grpSpPr>
        <p:sp>
          <p:nvSpPr>
            <p:cNvPr id="21" name="Hexagon 176">
              <a:extLst>
                <a:ext uri="{FF2B5EF4-FFF2-40B4-BE49-F238E27FC236}">
                  <a16:creationId xmlns:a16="http://schemas.microsoft.com/office/drawing/2014/main" id="{8BE288E9-3C16-4F24-9FB5-2C018487886F}"/>
                </a:ext>
              </a:extLst>
            </p:cNvPr>
            <p:cNvSpPr/>
            <p:nvPr/>
          </p:nvSpPr>
          <p:spPr bwMode="auto">
            <a:xfrm rot="19800000">
              <a:off x="4509767" y="1896848"/>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22" name="Rectangle 21">
              <a:extLst>
                <a:ext uri="{FF2B5EF4-FFF2-40B4-BE49-F238E27FC236}">
                  <a16:creationId xmlns:a16="http://schemas.microsoft.com/office/drawing/2014/main" id="{DA761D4D-169A-4D18-8962-944924D7C009}"/>
                </a:ext>
              </a:extLst>
            </p:cNvPr>
            <p:cNvSpPr/>
            <p:nvPr/>
          </p:nvSpPr>
          <p:spPr>
            <a:xfrm>
              <a:off x="4756356" y="2592444"/>
              <a:ext cx="1132162" cy="258532"/>
            </a:xfrm>
            <a:prstGeom prst="rect">
              <a:avLst/>
            </a:prstGeom>
            <a:ln>
              <a:noFill/>
            </a:ln>
          </p:spPr>
          <p:txBody>
            <a:bodyPr wrap="square" anchor="t" anchorCtr="1">
              <a:spAutoFit/>
            </a:bodyPr>
            <a:lstStyle/>
            <a:p>
              <a:pPr algn="ctr" defTabSz="895923" fontAlgn="base">
                <a:lnSpc>
                  <a:spcPct val="90000"/>
                </a:lnSpc>
                <a:spcBef>
                  <a:spcPct val="0"/>
                </a:spcBef>
                <a:spcAft>
                  <a:spcPct val="0"/>
                </a:spcAft>
              </a:pPr>
              <a:r>
                <a:rPr lang="en-US" sz="1200">
                  <a:solidFill>
                    <a:srgbClr val="000000"/>
                  </a:solidFill>
                  <a:latin typeface="Segoe UI" charset="0"/>
                  <a:ea typeface="Segoe UI" charset="0"/>
                  <a:cs typeface="Segoe UI" charset="0"/>
                </a:rPr>
                <a:t>Introduction</a:t>
              </a:r>
            </a:p>
          </p:txBody>
        </p:sp>
        <p:sp>
          <p:nvSpPr>
            <p:cNvPr id="23" name="information" title="Icon of a circle with the letter i inside">
              <a:extLst>
                <a:ext uri="{FF2B5EF4-FFF2-40B4-BE49-F238E27FC236}">
                  <a16:creationId xmlns:a16="http://schemas.microsoft.com/office/drawing/2014/main" id="{6EA4B59F-7D44-480B-9734-65574AD417AF}"/>
                </a:ext>
              </a:extLst>
            </p:cNvPr>
            <p:cNvSpPr>
              <a:spLocks noChangeAspect="1" noEditPoints="1"/>
            </p:cNvSpPr>
            <p:nvPr/>
          </p:nvSpPr>
          <p:spPr bwMode="auto">
            <a:xfrm>
              <a:off x="5113403" y="2082393"/>
              <a:ext cx="418069" cy="420624"/>
            </a:xfrm>
            <a:custGeom>
              <a:avLst/>
              <a:gdLst>
                <a:gd name="T0" fmla="*/ 0 w 333"/>
                <a:gd name="T1" fmla="*/ 170 h 340"/>
                <a:gd name="T2" fmla="*/ 167 w 333"/>
                <a:gd name="T3" fmla="*/ 0 h 340"/>
                <a:gd name="T4" fmla="*/ 333 w 333"/>
                <a:gd name="T5" fmla="*/ 170 h 340"/>
                <a:gd name="T6" fmla="*/ 167 w 333"/>
                <a:gd name="T7" fmla="*/ 340 h 340"/>
                <a:gd name="T8" fmla="*/ 0 w 333"/>
                <a:gd name="T9" fmla="*/ 170 h 340"/>
                <a:gd name="T10" fmla="*/ 163 w 333"/>
                <a:gd name="T11" fmla="*/ 252 h 340"/>
                <a:gd name="T12" fmla="*/ 163 w 333"/>
                <a:gd name="T13" fmla="*/ 150 h 340"/>
                <a:gd name="T14" fmla="*/ 163 w 333"/>
                <a:gd name="T15" fmla="*/ 121 h 340"/>
                <a:gd name="T16" fmla="*/ 163 w 333"/>
                <a:gd name="T17" fmla="*/ 88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40">
                  <a:moveTo>
                    <a:pt x="0" y="170"/>
                  </a:moveTo>
                  <a:cubicBezTo>
                    <a:pt x="0" y="76"/>
                    <a:pt x="75" y="0"/>
                    <a:pt x="167" y="0"/>
                  </a:cubicBezTo>
                  <a:cubicBezTo>
                    <a:pt x="259" y="0"/>
                    <a:pt x="333" y="76"/>
                    <a:pt x="333" y="170"/>
                  </a:cubicBezTo>
                  <a:cubicBezTo>
                    <a:pt x="333" y="264"/>
                    <a:pt x="259" y="340"/>
                    <a:pt x="167" y="340"/>
                  </a:cubicBezTo>
                  <a:cubicBezTo>
                    <a:pt x="75" y="340"/>
                    <a:pt x="0" y="264"/>
                    <a:pt x="0" y="170"/>
                  </a:cubicBezTo>
                  <a:close/>
                  <a:moveTo>
                    <a:pt x="163" y="252"/>
                  </a:moveTo>
                  <a:cubicBezTo>
                    <a:pt x="163" y="150"/>
                    <a:pt x="163" y="150"/>
                    <a:pt x="163" y="150"/>
                  </a:cubicBezTo>
                  <a:moveTo>
                    <a:pt x="163" y="121"/>
                  </a:moveTo>
                  <a:cubicBezTo>
                    <a:pt x="163" y="88"/>
                    <a:pt x="163" y="88"/>
                    <a:pt x="163" y="88"/>
                  </a:cubicBezTo>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gradFill>
                  <a:gsLst>
                    <a:gs pos="0">
                      <a:srgbClr val="505050"/>
                    </a:gs>
                    <a:gs pos="100000">
                      <a:srgbClr val="505050"/>
                    </a:gs>
                  </a:gsLst>
                  <a:lin ang="5400000" scaled="1"/>
                </a:gradFill>
              </a:endParaRPr>
            </a:p>
          </p:txBody>
        </p:sp>
      </p:grpSp>
      <p:grpSp>
        <p:nvGrpSpPr>
          <p:cNvPr id="2" name="Group 1">
            <a:extLst>
              <a:ext uri="{FF2B5EF4-FFF2-40B4-BE49-F238E27FC236}">
                <a16:creationId xmlns:a16="http://schemas.microsoft.com/office/drawing/2014/main" id="{4E47AAEE-118F-49F3-BEB6-36C971EBB975}"/>
              </a:ext>
            </a:extLst>
          </p:cNvPr>
          <p:cNvGrpSpPr/>
          <p:nvPr/>
        </p:nvGrpSpPr>
        <p:grpSpPr>
          <a:xfrm>
            <a:off x="3743083" y="3224060"/>
            <a:ext cx="1625340" cy="1401156"/>
            <a:chOff x="3743083" y="3224060"/>
            <a:chExt cx="1625340" cy="1401156"/>
          </a:xfrm>
        </p:grpSpPr>
        <p:sp>
          <p:nvSpPr>
            <p:cNvPr id="14" name="Hexagon 13">
              <a:extLst>
                <a:ext uri="{FF2B5EF4-FFF2-40B4-BE49-F238E27FC236}">
                  <a16:creationId xmlns:a16="http://schemas.microsoft.com/office/drawing/2014/main" id="{76502800-E863-479B-BB21-B981E3B9B7A5}"/>
                </a:ext>
              </a:extLst>
            </p:cNvPr>
            <p:cNvSpPr/>
            <p:nvPr/>
          </p:nvSpPr>
          <p:spPr bwMode="auto">
            <a:xfrm rot="19800000">
              <a:off x="3743083" y="3224060"/>
              <a:ext cx="1625340" cy="1401156"/>
            </a:xfrm>
            <a:prstGeom prst="hexagon">
              <a:avLst>
                <a:gd name="adj" fmla="val 28624"/>
                <a:gd name="vf" fmla="val 115470"/>
              </a:avLst>
            </a:prstGeom>
            <a:solidFill>
              <a:srgbClr val="0078D4"/>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15" name="Rectangle 14">
              <a:extLst>
                <a:ext uri="{FF2B5EF4-FFF2-40B4-BE49-F238E27FC236}">
                  <a16:creationId xmlns:a16="http://schemas.microsoft.com/office/drawing/2014/main" id="{0A24A5D4-9EEA-4AB2-9917-E12A8B26C302}"/>
                </a:ext>
              </a:extLst>
            </p:cNvPr>
            <p:cNvSpPr/>
            <p:nvPr/>
          </p:nvSpPr>
          <p:spPr>
            <a:xfrm>
              <a:off x="3988942" y="3919656"/>
              <a:ext cx="1133622" cy="424732"/>
            </a:xfrm>
            <a:prstGeom prst="rect">
              <a:avLst/>
            </a:prstGeom>
          </p:spPr>
          <p:txBody>
            <a:bodyPr wrap="square" anchor="t" anchorCtr="1">
              <a:spAutoFit/>
            </a:bodyPr>
            <a:lstStyle/>
            <a:p>
              <a:pPr algn="ctr" defTabSz="895923" fontAlgn="base">
                <a:lnSpc>
                  <a:spcPct val="90000"/>
                </a:lnSpc>
                <a:spcBef>
                  <a:spcPct val="0"/>
                </a:spcBef>
                <a:spcAft>
                  <a:spcPct val="0"/>
                </a:spcAft>
                <a:defRPr/>
              </a:pPr>
              <a:r>
                <a:rPr lang="en-US" sz="1200">
                  <a:solidFill>
                    <a:schemeClr val="bg1"/>
                  </a:solidFill>
                  <a:latin typeface="Segoe UI" charset="0"/>
                  <a:ea typeface="Segoe UI" charset="0"/>
                  <a:cs typeface="Segoe UI" charset="0"/>
                </a:rPr>
                <a:t>Top</a:t>
              </a:r>
              <a:br>
                <a:rPr lang="en-US" sz="1200">
                  <a:solidFill>
                    <a:schemeClr val="bg1"/>
                  </a:solidFill>
                  <a:latin typeface="Segoe UI" charset="0"/>
                  <a:ea typeface="Segoe UI" charset="0"/>
                  <a:cs typeface="Segoe UI" charset="0"/>
                </a:rPr>
              </a:br>
              <a:r>
                <a:rPr lang="en-US" sz="1200">
                  <a:solidFill>
                    <a:schemeClr val="bg1"/>
                  </a:solidFill>
                  <a:latin typeface="Segoe UI" charset="0"/>
                  <a:ea typeface="Segoe UI" charset="0"/>
                  <a:cs typeface="Segoe UI" charset="0"/>
                </a:rPr>
                <a:t>scenarios</a:t>
              </a:r>
            </a:p>
          </p:txBody>
        </p:sp>
        <p:sp>
          <p:nvSpPr>
            <p:cNvPr id="16" name="strategy" title="Icon of two circles and a curved arrow winding between three exes connecting them">
              <a:extLst>
                <a:ext uri="{FF2B5EF4-FFF2-40B4-BE49-F238E27FC236}">
                  <a16:creationId xmlns:a16="http://schemas.microsoft.com/office/drawing/2014/main" id="{629ED4DC-2867-428E-BAAF-4F02E85620FB}"/>
                </a:ext>
              </a:extLst>
            </p:cNvPr>
            <p:cNvSpPr>
              <a:spLocks noChangeAspect="1" noEditPoints="1"/>
            </p:cNvSpPr>
            <p:nvPr/>
          </p:nvSpPr>
          <p:spPr bwMode="auto">
            <a:xfrm>
              <a:off x="4378760" y="3384105"/>
              <a:ext cx="353986" cy="471625"/>
            </a:xfrm>
            <a:custGeom>
              <a:avLst/>
              <a:gdLst>
                <a:gd name="T0" fmla="*/ 208 w 240"/>
                <a:gd name="T1" fmla="*/ 83 h 322"/>
                <a:gd name="T2" fmla="*/ 207 w 240"/>
                <a:gd name="T3" fmla="*/ 128 h 322"/>
                <a:gd name="T4" fmla="*/ 166 w 240"/>
                <a:gd name="T5" fmla="*/ 178 h 322"/>
                <a:gd name="T6" fmla="*/ 83 w 240"/>
                <a:gd name="T7" fmla="*/ 178 h 322"/>
                <a:gd name="T8" fmla="*/ 43 w 240"/>
                <a:gd name="T9" fmla="*/ 191 h 322"/>
                <a:gd name="T10" fmla="*/ 25 w 240"/>
                <a:gd name="T11" fmla="*/ 230 h 322"/>
                <a:gd name="T12" fmla="*/ 25 w 240"/>
                <a:gd name="T13" fmla="*/ 239 h 322"/>
                <a:gd name="T14" fmla="*/ 239 w 240"/>
                <a:gd name="T15" fmla="*/ 114 h 322"/>
                <a:gd name="T16" fmla="*/ 208 w 240"/>
                <a:gd name="T17" fmla="*/ 83 h 322"/>
                <a:gd name="T18" fmla="*/ 177 w 240"/>
                <a:gd name="T19" fmla="*/ 114 h 322"/>
                <a:gd name="T20" fmla="*/ 0 w 240"/>
                <a:gd name="T21" fmla="*/ 296 h 322"/>
                <a:gd name="T22" fmla="*/ 26 w 240"/>
                <a:gd name="T23" fmla="*/ 322 h 322"/>
                <a:gd name="T24" fmla="*/ 52 w 240"/>
                <a:gd name="T25" fmla="*/ 296 h 322"/>
                <a:gd name="T26" fmla="*/ 26 w 240"/>
                <a:gd name="T27" fmla="*/ 270 h 322"/>
                <a:gd name="T28" fmla="*/ 0 w 240"/>
                <a:gd name="T29" fmla="*/ 296 h 322"/>
                <a:gd name="T30" fmla="*/ 187 w 240"/>
                <a:gd name="T31" fmla="*/ 26 h 322"/>
                <a:gd name="T32" fmla="*/ 213 w 240"/>
                <a:gd name="T33" fmla="*/ 52 h 322"/>
                <a:gd name="T34" fmla="*/ 239 w 240"/>
                <a:gd name="T35" fmla="*/ 26 h 322"/>
                <a:gd name="T36" fmla="*/ 213 w 240"/>
                <a:gd name="T37" fmla="*/ 0 h 322"/>
                <a:gd name="T38" fmla="*/ 187 w 240"/>
                <a:gd name="T39" fmla="*/ 26 h 322"/>
                <a:gd name="T40" fmla="*/ 67 w 240"/>
                <a:gd name="T41" fmla="*/ 96 h 322"/>
                <a:gd name="T42" fmla="*/ 119 w 240"/>
                <a:gd name="T43" fmla="*/ 148 h 322"/>
                <a:gd name="T44" fmla="*/ 119 w 240"/>
                <a:gd name="T45" fmla="*/ 96 h 322"/>
                <a:gd name="T46" fmla="*/ 67 w 240"/>
                <a:gd name="T47" fmla="*/ 148 h 322"/>
                <a:gd name="T48" fmla="*/ 189 w 240"/>
                <a:gd name="T49" fmla="*/ 203 h 322"/>
                <a:gd name="T50" fmla="*/ 240 w 240"/>
                <a:gd name="T51" fmla="*/ 255 h 322"/>
                <a:gd name="T52" fmla="*/ 240 w 240"/>
                <a:gd name="T53" fmla="*/ 203 h 322"/>
                <a:gd name="T54" fmla="*/ 189 w 240"/>
                <a:gd name="T55" fmla="*/ 255 h 322"/>
                <a:gd name="T56" fmla="*/ 93 w 240"/>
                <a:gd name="T57" fmla="*/ 227 h 322"/>
                <a:gd name="T58" fmla="*/ 145 w 240"/>
                <a:gd name="T59" fmla="*/ 279 h 322"/>
                <a:gd name="T60" fmla="*/ 145 w 240"/>
                <a:gd name="T61" fmla="*/ 227 h 322"/>
                <a:gd name="T62" fmla="*/ 93 w 240"/>
                <a:gd name="T63" fmla="*/ 2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322">
                  <a:moveTo>
                    <a:pt x="208" y="83"/>
                  </a:moveTo>
                  <a:cubicBezTo>
                    <a:pt x="208" y="83"/>
                    <a:pt x="208" y="103"/>
                    <a:pt x="207" y="128"/>
                  </a:cubicBezTo>
                  <a:cubicBezTo>
                    <a:pt x="206" y="177"/>
                    <a:pt x="166" y="178"/>
                    <a:pt x="166" y="178"/>
                  </a:cubicBezTo>
                  <a:cubicBezTo>
                    <a:pt x="83" y="178"/>
                    <a:pt x="83" y="178"/>
                    <a:pt x="83" y="178"/>
                  </a:cubicBezTo>
                  <a:cubicBezTo>
                    <a:pt x="83" y="178"/>
                    <a:pt x="58" y="178"/>
                    <a:pt x="43" y="191"/>
                  </a:cubicBezTo>
                  <a:cubicBezTo>
                    <a:pt x="28" y="203"/>
                    <a:pt x="25" y="220"/>
                    <a:pt x="25" y="230"/>
                  </a:cubicBezTo>
                  <a:cubicBezTo>
                    <a:pt x="25" y="239"/>
                    <a:pt x="25" y="239"/>
                    <a:pt x="25" y="239"/>
                  </a:cubicBezTo>
                  <a:moveTo>
                    <a:pt x="239" y="114"/>
                  </a:moveTo>
                  <a:cubicBezTo>
                    <a:pt x="208" y="83"/>
                    <a:pt x="208" y="83"/>
                    <a:pt x="208" y="83"/>
                  </a:cubicBezTo>
                  <a:cubicBezTo>
                    <a:pt x="177" y="114"/>
                    <a:pt x="177" y="114"/>
                    <a:pt x="177" y="114"/>
                  </a:cubicBezTo>
                  <a:moveTo>
                    <a:pt x="0" y="296"/>
                  </a:moveTo>
                  <a:cubicBezTo>
                    <a:pt x="0" y="310"/>
                    <a:pt x="12" y="322"/>
                    <a:pt x="26" y="322"/>
                  </a:cubicBezTo>
                  <a:cubicBezTo>
                    <a:pt x="40" y="322"/>
                    <a:pt x="52" y="310"/>
                    <a:pt x="52" y="296"/>
                  </a:cubicBezTo>
                  <a:cubicBezTo>
                    <a:pt x="52" y="282"/>
                    <a:pt x="40" y="270"/>
                    <a:pt x="26" y="270"/>
                  </a:cubicBezTo>
                  <a:cubicBezTo>
                    <a:pt x="12" y="270"/>
                    <a:pt x="0" y="282"/>
                    <a:pt x="0" y="296"/>
                  </a:cubicBezTo>
                  <a:close/>
                  <a:moveTo>
                    <a:pt x="187" y="26"/>
                  </a:moveTo>
                  <a:cubicBezTo>
                    <a:pt x="187" y="40"/>
                    <a:pt x="199" y="52"/>
                    <a:pt x="213" y="52"/>
                  </a:cubicBezTo>
                  <a:cubicBezTo>
                    <a:pt x="227" y="52"/>
                    <a:pt x="239" y="40"/>
                    <a:pt x="239" y="26"/>
                  </a:cubicBezTo>
                  <a:cubicBezTo>
                    <a:pt x="239" y="12"/>
                    <a:pt x="227" y="0"/>
                    <a:pt x="213" y="0"/>
                  </a:cubicBezTo>
                  <a:cubicBezTo>
                    <a:pt x="199" y="0"/>
                    <a:pt x="187" y="12"/>
                    <a:pt x="187" y="26"/>
                  </a:cubicBezTo>
                  <a:close/>
                  <a:moveTo>
                    <a:pt x="67" y="96"/>
                  </a:moveTo>
                  <a:cubicBezTo>
                    <a:pt x="119" y="148"/>
                    <a:pt x="119" y="148"/>
                    <a:pt x="119" y="148"/>
                  </a:cubicBezTo>
                  <a:moveTo>
                    <a:pt x="119" y="96"/>
                  </a:moveTo>
                  <a:cubicBezTo>
                    <a:pt x="67" y="148"/>
                    <a:pt x="67" y="148"/>
                    <a:pt x="67" y="148"/>
                  </a:cubicBezTo>
                  <a:moveTo>
                    <a:pt x="189" y="203"/>
                  </a:moveTo>
                  <a:cubicBezTo>
                    <a:pt x="240" y="255"/>
                    <a:pt x="240" y="255"/>
                    <a:pt x="240" y="255"/>
                  </a:cubicBezTo>
                  <a:moveTo>
                    <a:pt x="240" y="203"/>
                  </a:moveTo>
                  <a:cubicBezTo>
                    <a:pt x="189" y="255"/>
                    <a:pt x="189" y="255"/>
                    <a:pt x="189" y="255"/>
                  </a:cubicBezTo>
                  <a:moveTo>
                    <a:pt x="93" y="227"/>
                  </a:moveTo>
                  <a:cubicBezTo>
                    <a:pt x="145" y="279"/>
                    <a:pt x="145" y="279"/>
                    <a:pt x="145" y="279"/>
                  </a:cubicBezTo>
                  <a:moveTo>
                    <a:pt x="145" y="227"/>
                  </a:moveTo>
                  <a:cubicBezTo>
                    <a:pt x="93" y="279"/>
                    <a:pt x="93" y="279"/>
                    <a:pt x="93" y="279"/>
                  </a:cubicBezTo>
                </a:path>
              </a:pathLst>
            </a:custGeom>
            <a:noFill/>
            <a:ln w="19050" cap="flat">
              <a:solidFill>
                <a:schemeClr val="bg1"/>
              </a:solidFill>
              <a:prstDash val="solid"/>
              <a:miter lim="800000"/>
              <a:headEnd/>
              <a:tailEnd/>
            </a:ln>
            <a:extLst/>
          </p:spPr>
          <p:txBody>
            <a:bodyPr vert="horz" wrap="square" lIns="89642" tIns="44821" rIns="89642" bIns="44821" numCol="1" anchor="t" anchorCtr="0" compatLnSpc="1">
              <a:prstTxWarp prst="textNoShape">
                <a:avLst/>
              </a:prstTxWarp>
            </a:bodyPr>
            <a:lstStyle/>
            <a:p>
              <a:endParaRPr lang="en-US" sz="1765"/>
            </a:p>
          </p:txBody>
        </p:sp>
      </p:grpSp>
      <p:grpSp>
        <p:nvGrpSpPr>
          <p:cNvPr id="65" name="Group 64">
            <a:extLst>
              <a:ext uri="{FF2B5EF4-FFF2-40B4-BE49-F238E27FC236}">
                <a16:creationId xmlns:a16="http://schemas.microsoft.com/office/drawing/2014/main" id="{175691BF-6508-4F38-93EB-345A64A3F428}"/>
              </a:ext>
            </a:extLst>
          </p:cNvPr>
          <p:cNvGrpSpPr/>
          <p:nvPr/>
        </p:nvGrpSpPr>
        <p:grpSpPr>
          <a:xfrm>
            <a:off x="5282110" y="3224060"/>
            <a:ext cx="1625340" cy="1401156"/>
            <a:chOff x="6823577" y="3056280"/>
            <a:chExt cx="1625340" cy="1401156"/>
          </a:xfrm>
        </p:grpSpPr>
        <p:sp>
          <p:nvSpPr>
            <p:cNvPr id="29" name="Hexagon 28">
              <a:extLst>
                <a:ext uri="{FF2B5EF4-FFF2-40B4-BE49-F238E27FC236}">
                  <a16:creationId xmlns:a16="http://schemas.microsoft.com/office/drawing/2014/main" id="{5682EA1A-F4CC-4FD2-8CAF-459EEDDA56E3}"/>
                </a:ext>
              </a:extLst>
            </p:cNvPr>
            <p:cNvSpPr/>
            <p:nvPr/>
          </p:nvSpPr>
          <p:spPr bwMode="auto">
            <a:xfrm rot="19800000">
              <a:off x="6823577" y="3056280"/>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30" name="Rectangle 29">
              <a:extLst>
                <a:ext uri="{FF2B5EF4-FFF2-40B4-BE49-F238E27FC236}">
                  <a16:creationId xmlns:a16="http://schemas.microsoft.com/office/drawing/2014/main" id="{71D93F61-57E8-4B7E-AEF4-EF556354824D}"/>
                </a:ext>
              </a:extLst>
            </p:cNvPr>
            <p:cNvSpPr/>
            <p:nvPr/>
          </p:nvSpPr>
          <p:spPr>
            <a:xfrm>
              <a:off x="7037448" y="3751876"/>
              <a:ext cx="1197598" cy="424732"/>
            </a:xfrm>
            <a:prstGeom prst="rect">
              <a:avLst/>
            </a:prstGeom>
          </p:spPr>
          <p:txBody>
            <a:bodyPr wrap="square" anchor="t" anchorCtr="1">
              <a:spAutoFit/>
            </a:bodyPr>
            <a:lstStyle/>
            <a:p>
              <a:pPr algn="ctr" defTabSz="895923" fontAlgn="base">
                <a:lnSpc>
                  <a:spcPct val="90000"/>
                </a:lnSpc>
                <a:spcBef>
                  <a:spcPct val="0"/>
                </a:spcBef>
                <a:spcAft>
                  <a:spcPct val="0"/>
                </a:spcAft>
                <a:defRPr/>
              </a:pPr>
              <a:r>
                <a:rPr lang="en-US" sz="1200">
                  <a:solidFill>
                    <a:srgbClr val="000000"/>
                  </a:solidFill>
                  <a:latin typeface="Segoe UI" charset="0"/>
                  <a:ea typeface="Segoe UI" charset="0"/>
                  <a:cs typeface="Segoe UI" charset="0"/>
                </a:rPr>
                <a:t>Open source culture</a:t>
              </a:r>
            </a:p>
          </p:txBody>
        </p:sp>
        <p:sp>
          <p:nvSpPr>
            <p:cNvPr id="43" name="Freeform: Shape 42">
              <a:extLst>
                <a:ext uri="{FF2B5EF4-FFF2-40B4-BE49-F238E27FC236}">
                  <a16:creationId xmlns:a16="http://schemas.microsoft.com/office/drawing/2014/main" id="{B2364208-0247-4B69-854F-F65F21E86417}"/>
                </a:ext>
              </a:extLst>
            </p:cNvPr>
            <p:cNvSpPr/>
            <p:nvPr/>
          </p:nvSpPr>
          <p:spPr bwMode="auto">
            <a:xfrm>
              <a:off x="7452040" y="3275135"/>
              <a:ext cx="368415" cy="354005"/>
            </a:xfrm>
            <a:custGeom>
              <a:avLst/>
              <a:gdLst>
                <a:gd name="connsiteX0" fmla="*/ 192157 w 384314"/>
                <a:gd name="connsiteY0" fmla="*/ 0 h 369282"/>
                <a:gd name="connsiteX1" fmla="*/ 384314 w 384314"/>
                <a:gd name="connsiteY1" fmla="*/ 192157 h 369282"/>
                <a:gd name="connsiteX2" fmla="*/ 266953 w 384314"/>
                <a:gd name="connsiteY2" fmla="*/ 369213 h 369282"/>
                <a:gd name="connsiteX3" fmla="*/ 266733 w 384314"/>
                <a:gd name="connsiteY3" fmla="*/ 369282 h 369282"/>
                <a:gd name="connsiteX4" fmla="*/ 216550 w 384314"/>
                <a:gd name="connsiteY4" fmla="*/ 254818 h 369282"/>
                <a:gd name="connsiteX5" fmla="*/ 217949 w 384314"/>
                <a:gd name="connsiteY5" fmla="*/ 254536 h 369282"/>
                <a:gd name="connsiteX6" fmla="*/ 258418 w 384314"/>
                <a:gd name="connsiteY6" fmla="*/ 193482 h 369282"/>
                <a:gd name="connsiteX7" fmla="*/ 192157 w 384314"/>
                <a:gd name="connsiteY7" fmla="*/ 127221 h 369282"/>
                <a:gd name="connsiteX8" fmla="*/ 125896 w 384314"/>
                <a:gd name="connsiteY8" fmla="*/ 193482 h 369282"/>
                <a:gd name="connsiteX9" fmla="*/ 166365 w 384314"/>
                <a:gd name="connsiteY9" fmla="*/ 254536 h 369282"/>
                <a:gd name="connsiteX10" fmla="*/ 167766 w 384314"/>
                <a:gd name="connsiteY10" fmla="*/ 254819 h 369282"/>
                <a:gd name="connsiteX11" fmla="*/ 117582 w 384314"/>
                <a:gd name="connsiteY11" fmla="*/ 369282 h 369282"/>
                <a:gd name="connsiteX12" fmla="*/ 117361 w 384314"/>
                <a:gd name="connsiteY12" fmla="*/ 369213 h 369282"/>
                <a:gd name="connsiteX13" fmla="*/ 0 w 384314"/>
                <a:gd name="connsiteY13" fmla="*/ 192157 h 369282"/>
                <a:gd name="connsiteX14" fmla="*/ 192157 w 384314"/>
                <a:gd name="connsiteY14" fmla="*/ 0 h 36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4314" h="369282">
                  <a:moveTo>
                    <a:pt x="192157" y="0"/>
                  </a:moveTo>
                  <a:cubicBezTo>
                    <a:pt x="298282" y="0"/>
                    <a:pt x="384314" y="86032"/>
                    <a:pt x="384314" y="192157"/>
                  </a:cubicBezTo>
                  <a:cubicBezTo>
                    <a:pt x="384314" y="271751"/>
                    <a:pt x="335921" y="340042"/>
                    <a:pt x="266953" y="369213"/>
                  </a:cubicBezTo>
                  <a:lnTo>
                    <a:pt x="266733" y="369282"/>
                  </a:lnTo>
                  <a:lnTo>
                    <a:pt x="216550" y="254818"/>
                  </a:lnTo>
                  <a:lnTo>
                    <a:pt x="217949" y="254536"/>
                  </a:lnTo>
                  <a:cubicBezTo>
                    <a:pt x="241731" y="244477"/>
                    <a:pt x="258418" y="220928"/>
                    <a:pt x="258418" y="193482"/>
                  </a:cubicBezTo>
                  <a:cubicBezTo>
                    <a:pt x="258418" y="156887"/>
                    <a:pt x="228752" y="127221"/>
                    <a:pt x="192157" y="127221"/>
                  </a:cubicBezTo>
                  <a:cubicBezTo>
                    <a:pt x="155562" y="127221"/>
                    <a:pt x="125896" y="156887"/>
                    <a:pt x="125896" y="193482"/>
                  </a:cubicBezTo>
                  <a:cubicBezTo>
                    <a:pt x="125896" y="220928"/>
                    <a:pt x="142583" y="244477"/>
                    <a:pt x="166365" y="254536"/>
                  </a:cubicBezTo>
                  <a:lnTo>
                    <a:pt x="167766" y="254819"/>
                  </a:lnTo>
                  <a:lnTo>
                    <a:pt x="117582" y="369282"/>
                  </a:lnTo>
                  <a:lnTo>
                    <a:pt x="117361" y="369213"/>
                  </a:lnTo>
                  <a:cubicBezTo>
                    <a:pt x="48393" y="340042"/>
                    <a:pt x="0" y="271751"/>
                    <a:pt x="0" y="192157"/>
                  </a:cubicBezTo>
                  <a:cubicBezTo>
                    <a:pt x="0" y="86032"/>
                    <a:pt x="86032" y="0"/>
                    <a:pt x="192157" y="0"/>
                  </a:cubicBezTo>
                  <a:close/>
                </a:path>
              </a:pathLst>
            </a:custGeom>
            <a:no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87C9F014-4227-4FAE-BC85-16E2E26669C5}"/>
              </a:ext>
            </a:extLst>
          </p:cNvPr>
          <p:cNvGrpSpPr/>
          <p:nvPr/>
        </p:nvGrpSpPr>
        <p:grpSpPr>
          <a:xfrm>
            <a:off x="6821138" y="3224060"/>
            <a:ext cx="1625340" cy="1401156"/>
            <a:chOff x="6821138" y="3224060"/>
            <a:chExt cx="1625340" cy="1401156"/>
          </a:xfrm>
        </p:grpSpPr>
        <p:sp>
          <p:nvSpPr>
            <p:cNvPr id="27" name="Hexagon 26">
              <a:extLst>
                <a:ext uri="{FF2B5EF4-FFF2-40B4-BE49-F238E27FC236}">
                  <a16:creationId xmlns:a16="http://schemas.microsoft.com/office/drawing/2014/main" id="{99E71FE4-E22D-43CC-A646-F860B185679C}"/>
                </a:ext>
              </a:extLst>
            </p:cNvPr>
            <p:cNvSpPr/>
            <p:nvPr/>
          </p:nvSpPr>
          <p:spPr bwMode="auto">
            <a:xfrm rot="19800000">
              <a:off x="6821138" y="3224060"/>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28" name="Rectangle 27">
              <a:extLst>
                <a:ext uri="{FF2B5EF4-FFF2-40B4-BE49-F238E27FC236}">
                  <a16:creationId xmlns:a16="http://schemas.microsoft.com/office/drawing/2014/main" id="{238774B5-5904-48D7-ACC8-576FECCFABF1}"/>
                </a:ext>
              </a:extLst>
            </p:cNvPr>
            <p:cNvSpPr/>
            <p:nvPr/>
          </p:nvSpPr>
          <p:spPr>
            <a:xfrm>
              <a:off x="7183761" y="3919656"/>
              <a:ext cx="900094" cy="258532"/>
            </a:xfrm>
            <a:prstGeom prst="rect">
              <a:avLst/>
            </a:prstGeom>
          </p:spPr>
          <p:txBody>
            <a:bodyPr wrap="square" anchor="t" anchorCtr="1">
              <a:spAutoFit/>
            </a:bodyPr>
            <a:lstStyle/>
            <a:p>
              <a:pPr algn="ctr" defTabSz="895923" fontAlgn="base">
                <a:lnSpc>
                  <a:spcPct val="90000"/>
                </a:lnSpc>
                <a:spcBef>
                  <a:spcPct val="0"/>
                </a:spcBef>
                <a:spcAft>
                  <a:spcPct val="0"/>
                </a:spcAft>
                <a:defRPr/>
              </a:pPr>
              <a:r>
                <a:rPr lang="en-US" sz="1200">
                  <a:solidFill>
                    <a:srgbClr val="000000"/>
                  </a:solidFill>
                  <a:latin typeface="Segoe UI" charset="0"/>
                  <a:ea typeface="Segoe UI" charset="0"/>
                  <a:cs typeface="Segoe UI" charset="0"/>
                </a:rPr>
                <a:t>Resources</a:t>
              </a:r>
            </a:p>
          </p:txBody>
        </p:sp>
        <p:sp>
          <p:nvSpPr>
            <p:cNvPr id="31" name="Books" title="Icon of a stack of books">
              <a:extLst>
                <a:ext uri="{FF2B5EF4-FFF2-40B4-BE49-F238E27FC236}">
                  <a16:creationId xmlns:a16="http://schemas.microsoft.com/office/drawing/2014/main" id="{F1FD0AF2-CDC5-415A-8649-74D56A13CD86}"/>
                </a:ext>
              </a:extLst>
            </p:cNvPr>
            <p:cNvSpPr>
              <a:spLocks noChangeAspect="1" noEditPoints="1"/>
            </p:cNvSpPr>
            <p:nvPr/>
          </p:nvSpPr>
          <p:spPr bwMode="auto">
            <a:xfrm>
              <a:off x="7406743" y="3453336"/>
              <a:ext cx="454130" cy="358570"/>
            </a:xfrm>
            <a:custGeom>
              <a:avLst/>
              <a:gdLst>
                <a:gd name="T0" fmla="*/ 3195 w 3452"/>
                <a:gd name="T1" fmla="*/ 1671 h 2724"/>
                <a:gd name="T2" fmla="*/ 309 w 3452"/>
                <a:gd name="T3" fmla="*/ 1671 h 2724"/>
                <a:gd name="T4" fmla="*/ 0 w 3452"/>
                <a:gd name="T5" fmla="*/ 1362 h 2724"/>
                <a:gd name="T6" fmla="*/ 309 w 3452"/>
                <a:gd name="T7" fmla="*/ 1053 h 2724"/>
                <a:gd name="T8" fmla="*/ 3195 w 3452"/>
                <a:gd name="T9" fmla="*/ 1053 h 2724"/>
                <a:gd name="T10" fmla="*/ 3018 w 3452"/>
                <a:gd name="T11" fmla="*/ 1053 h 2724"/>
                <a:gd name="T12" fmla="*/ 2937 w 3452"/>
                <a:gd name="T13" fmla="*/ 1362 h 2724"/>
                <a:gd name="T14" fmla="*/ 3018 w 3452"/>
                <a:gd name="T15" fmla="*/ 1671 h 2724"/>
                <a:gd name="T16" fmla="*/ 3452 w 3452"/>
                <a:gd name="T17" fmla="*/ 0 h 2724"/>
                <a:gd name="T18" fmla="*/ 566 w 3452"/>
                <a:gd name="T19" fmla="*/ 0 h 2724"/>
                <a:gd name="T20" fmla="*/ 257 w 3452"/>
                <a:gd name="T21" fmla="*/ 309 h 2724"/>
                <a:gd name="T22" fmla="*/ 566 w 3452"/>
                <a:gd name="T23" fmla="*/ 618 h 2724"/>
                <a:gd name="T24" fmla="*/ 3452 w 3452"/>
                <a:gd name="T25" fmla="*/ 618 h 2724"/>
                <a:gd name="T26" fmla="*/ 3275 w 3452"/>
                <a:gd name="T27" fmla="*/ 0 h 2724"/>
                <a:gd name="T28" fmla="*/ 3195 w 3452"/>
                <a:gd name="T29" fmla="*/ 309 h 2724"/>
                <a:gd name="T30" fmla="*/ 3275 w 3452"/>
                <a:gd name="T31" fmla="*/ 618 h 2724"/>
                <a:gd name="T32" fmla="*/ 192 w 3452"/>
                <a:gd name="T33" fmla="*/ 2724 h 2724"/>
                <a:gd name="T34" fmla="*/ 3078 w 3452"/>
                <a:gd name="T35" fmla="*/ 2724 h 2724"/>
                <a:gd name="T36" fmla="*/ 3387 w 3452"/>
                <a:gd name="T37" fmla="*/ 2415 h 2724"/>
                <a:gd name="T38" fmla="*/ 3078 w 3452"/>
                <a:gd name="T39" fmla="*/ 2106 h 2724"/>
                <a:gd name="T40" fmla="*/ 192 w 3452"/>
                <a:gd name="T41" fmla="*/ 2106 h 2724"/>
                <a:gd name="T42" fmla="*/ 369 w 3452"/>
                <a:gd name="T43" fmla="*/ 2724 h 2724"/>
                <a:gd name="T44" fmla="*/ 450 w 3452"/>
                <a:gd name="T45" fmla="*/ 2415 h 2724"/>
                <a:gd name="T46" fmla="*/ 369 w 3452"/>
                <a:gd name="T47" fmla="*/ 2106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52" h="2724">
                  <a:moveTo>
                    <a:pt x="3195" y="1671"/>
                  </a:moveTo>
                  <a:cubicBezTo>
                    <a:pt x="309" y="1671"/>
                    <a:pt x="309" y="1671"/>
                    <a:pt x="309" y="1671"/>
                  </a:cubicBezTo>
                  <a:cubicBezTo>
                    <a:pt x="138" y="1671"/>
                    <a:pt x="0" y="1533"/>
                    <a:pt x="0" y="1362"/>
                  </a:cubicBezTo>
                  <a:cubicBezTo>
                    <a:pt x="0" y="1191"/>
                    <a:pt x="138" y="1053"/>
                    <a:pt x="309" y="1053"/>
                  </a:cubicBezTo>
                  <a:cubicBezTo>
                    <a:pt x="3195" y="1053"/>
                    <a:pt x="3195" y="1053"/>
                    <a:pt x="3195" y="1053"/>
                  </a:cubicBezTo>
                  <a:moveTo>
                    <a:pt x="3018" y="1053"/>
                  </a:moveTo>
                  <a:cubicBezTo>
                    <a:pt x="2968" y="1126"/>
                    <a:pt x="2937" y="1237"/>
                    <a:pt x="2937" y="1362"/>
                  </a:cubicBezTo>
                  <a:cubicBezTo>
                    <a:pt x="2937" y="1486"/>
                    <a:pt x="2968" y="1598"/>
                    <a:pt x="3018" y="1671"/>
                  </a:cubicBezTo>
                  <a:moveTo>
                    <a:pt x="3452" y="0"/>
                  </a:moveTo>
                  <a:cubicBezTo>
                    <a:pt x="566" y="0"/>
                    <a:pt x="566" y="0"/>
                    <a:pt x="566" y="0"/>
                  </a:cubicBezTo>
                  <a:cubicBezTo>
                    <a:pt x="396" y="0"/>
                    <a:pt x="257" y="139"/>
                    <a:pt x="257" y="309"/>
                  </a:cubicBezTo>
                  <a:cubicBezTo>
                    <a:pt x="257" y="480"/>
                    <a:pt x="396" y="618"/>
                    <a:pt x="566" y="618"/>
                  </a:cubicBezTo>
                  <a:cubicBezTo>
                    <a:pt x="3452" y="618"/>
                    <a:pt x="3452" y="618"/>
                    <a:pt x="3452" y="618"/>
                  </a:cubicBezTo>
                  <a:moveTo>
                    <a:pt x="3275" y="0"/>
                  </a:moveTo>
                  <a:cubicBezTo>
                    <a:pt x="3226" y="74"/>
                    <a:pt x="3195" y="185"/>
                    <a:pt x="3195" y="309"/>
                  </a:cubicBezTo>
                  <a:cubicBezTo>
                    <a:pt x="3195" y="434"/>
                    <a:pt x="3226" y="545"/>
                    <a:pt x="3275" y="618"/>
                  </a:cubicBezTo>
                  <a:moveTo>
                    <a:pt x="192" y="2724"/>
                  </a:moveTo>
                  <a:cubicBezTo>
                    <a:pt x="3078" y="2724"/>
                    <a:pt x="3078" y="2724"/>
                    <a:pt x="3078" y="2724"/>
                  </a:cubicBezTo>
                  <a:cubicBezTo>
                    <a:pt x="3249" y="2724"/>
                    <a:pt x="3387" y="2585"/>
                    <a:pt x="3387" y="2415"/>
                  </a:cubicBezTo>
                  <a:cubicBezTo>
                    <a:pt x="3387" y="2244"/>
                    <a:pt x="3249" y="2106"/>
                    <a:pt x="3078" y="2106"/>
                  </a:cubicBezTo>
                  <a:cubicBezTo>
                    <a:pt x="192" y="2106"/>
                    <a:pt x="192" y="2106"/>
                    <a:pt x="192" y="2106"/>
                  </a:cubicBezTo>
                  <a:moveTo>
                    <a:pt x="369" y="2724"/>
                  </a:moveTo>
                  <a:cubicBezTo>
                    <a:pt x="418" y="2650"/>
                    <a:pt x="450" y="2539"/>
                    <a:pt x="450" y="2415"/>
                  </a:cubicBezTo>
                  <a:cubicBezTo>
                    <a:pt x="450" y="2290"/>
                    <a:pt x="418" y="2179"/>
                    <a:pt x="369" y="2106"/>
                  </a:cubicBezTo>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52412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7EE9A14-2AD7-4097-95A0-90DAFF40E2BB}"/>
              </a:ext>
            </a:extLst>
          </p:cNvPr>
          <p:cNvSpPr/>
          <p:nvPr/>
        </p:nvSpPr>
        <p:spPr bwMode="auto">
          <a:xfrm rot="16200000">
            <a:off x="2857854" y="5870708"/>
            <a:ext cx="144024" cy="144024"/>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marL="0" marR="0" lvl="0" indent="0" algn="ctr" defTabSz="896094" rtl="0" eaLnBrk="1" fontAlgn="base" latinLnBrk="0" hangingPunct="1">
              <a:lnSpc>
                <a:spcPct val="100000"/>
              </a:lnSpc>
              <a:spcBef>
                <a:spcPct val="0"/>
              </a:spcBef>
              <a:spcAft>
                <a:spcPct val="0"/>
              </a:spcAft>
              <a:buClrTx/>
              <a:buSzTx/>
              <a:buFontTx/>
              <a:buNone/>
              <a:tabLst/>
              <a:defRPr/>
            </a:pPr>
            <a:endParaRPr kumimoji="0" lang="en-US" sz="1922"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cxnSp>
        <p:nvCxnSpPr>
          <p:cNvPr id="13" name="Straight Connector 12">
            <a:extLst>
              <a:ext uri="{FF2B5EF4-FFF2-40B4-BE49-F238E27FC236}">
                <a16:creationId xmlns:a16="http://schemas.microsoft.com/office/drawing/2014/main" id="{35B4D2C1-198F-4730-A87A-748A21535129}"/>
              </a:ext>
            </a:extLst>
          </p:cNvPr>
          <p:cNvCxnSpPr>
            <a:cxnSpLocks/>
            <a:stCxn id="12" idx="4"/>
            <a:endCxn id="16" idx="0"/>
          </p:cNvCxnSpPr>
          <p:nvPr/>
        </p:nvCxnSpPr>
        <p:spPr>
          <a:xfrm>
            <a:off x="3001878" y="5942720"/>
            <a:ext cx="6508512"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2F48F735-6484-4016-B0CC-BEA44B5FFF22}"/>
              </a:ext>
            </a:extLst>
          </p:cNvPr>
          <p:cNvSpPr/>
          <p:nvPr/>
        </p:nvSpPr>
        <p:spPr bwMode="auto">
          <a:xfrm rot="16200000">
            <a:off x="5075366" y="5870708"/>
            <a:ext cx="144024" cy="144024"/>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marL="0" marR="0" lvl="0" indent="0" algn="ctr" defTabSz="896094" rtl="0" eaLnBrk="1" fontAlgn="base" latinLnBrk="0" hangingPunct="1">
              <a:lnSpc>
                <a:spcPct val="100000"/>
              </a:lnSpc>
              <a:spcBef>
                <a:spcPct val="0"/>
              </a:spcBef>
              <a:spcAft>
                <a:spcPct val="0"/>
              </a:spcAft>
              <a:buClrTx/>
              <a:buSzTx/>
              <a:buFontTx/>
              <a:buNone/>
              <a:tabLst/>
              <a:defRPr/>
            </a:pPr>
            <a:endParaRPr kumimoji="0" lang="en-US" sz="1922"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5" name="Oval 14">
            <a:extLst>
              <a:ext uri="{FF2B5EF4-FFF2-40B4-BE49-F238E27FC236}">
                <a16:creationId xmlns:a16="http://schemas.microsoft.com/office/drawing/2014/main" id="{A4AD16FD-7E6D-4D62-9A27-5572AB7F1D21}"/>
              </a:ext>
            </a:extLst>
          </p:cNvPr>
          <p:cNvSpPr/>
          <p:nvPr/>
        </p:nvSpPr>
        <p:spPr bwMode="auto">
          <a:xfrm rot="16200000">
            <a:off x="7292878" y="5870708"/>
            <a:ext cx="144024" cy="144024"/>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marL="0" marR="0" lvl="0" indent="0" algn="ctr" defTabSz="896094" rtl="0" eaLnBrk="1" fontAlgn="base" latinLnBrk="0" hangingPunct="1">
              <a:lnSpc>
                <a:spcPct val="100000"/>
              </a:lnSpc>
              <a:spcBef>
                <a:spcPct val="0"/>
              </a:spcBef>
              <a:spcAft>
                <a:spcPct val="0"/>
              </a:spcAft>
              <a:buClrTx/>
              <a:buSzTx/>
              <a:buFontTx/>
              <a:buNone/>
              <a:tabLst/>
              <a:defRPr/>
            </a:pPr>
            <a:endParaRPr kumimoji="0" lang="en-US" sz="1922"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 name="Oval 15">
            <a:extLst>
              <a:ext uri="{FF2B5EF4-FFF2-40B4-BE49-F238E27FC236}">
                <a16:creationId xmlns:a16="http://schemas.microsoft.com/office/drawing/2014/main" id="{376AB1AA-14A4-4365-911A-D04BD9F21B2A}"/>
              </a:ext>
            </a:extLst>
          </p:cNvPr>
          <p:cNvSpPr/>
          <p:nvPr/>
        </p:nvSpPr>
        <p:spPr bwMode="auto">
          <a:xfrm rot="16200000">
            <a:off x="9510390" y="5870708"/>
            <a:ext cx="144024" cy="144024"/>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marL="0" marR="0" lvl="0" indent="0" algn="ctr" defTabSz="896094" rtl="0" eaLnBrk="1" fontAlgn="base" latinLnBrk="0" hangingPunct="1">
              <a:lnSpc>
                <a:spcPct val="100000"/>
              </a:lnSpc>
              <a:spcBef>
                <a:spcPct val="0"/>
              </a:spcBef>
              <a:spcAft>
                <a:spcPct val="0"/>
              </a:spcAft>
              <a:buClrTx/>
              <a:buSzTx/>
              <a:buFontTx/>
              <a:buNone/>
              <a:tabLst/>
              <a:defRPr/>
            </a:pPr>
            <a:endParaRPr kumimoji="0" lang="en-US" sz="1922"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5" name="Group 4">
            <a:extLst>
              <a:ext uri="{FF2B5EF4-FFF2-40B4-BE49-F238E27FC236}">
                <a16:creationId xmlns:a16="http://schemas.microsoft.com/office/drawing/2014/main" id="{FC33D32D-0D05-4138-8710-D6347BE74FB5}"/>
              </a:ext>
            </a:extLst>
          </p:cNvPr>
          <p:cNvGrpSpPr/>
          <p:nvPr/>
        </p:nvGrpSpPr>
        <p:grpSpPr>
          <a:xfrm>
            <a:off x="6289760" y="1990353"/>
            <a:ext cx="2150261" cy="3138464"/>
            <a:chOff x="6289760" y="1990353"/>
            <a:chExt cx="2150261" cy="3138464"/>
          </a:xfrm>
        </p:grpSpPr>
        <p:sp>
          <p:nvSpPr>
            <p:cNvPr id="21" name="TextBox 20">
              <a:extLst>
                <a:ext uri="{FF2B5EF4-FFF2-40B4-BE49-F238E27FC236}">
                  <a16:creationId xmlns:a16="http://schemas.microsoft.com/office/drawing/2014/main" id="{DDD8E1F4-0937-48F1-9A7D-870FE42556CB}"/>
                </a:ext>
              </a:extLst>
            </p:cNvPr>
            <p:cNvSpPr txBox="1"/>
            <p:nvPr/>
          </p:nvSpPr>
          <p:spPr>
            <a:xfrm>
              <a:off x="6289760" y="4085107"/>
              <a:ext cx="2150261" cy="1043710"/>
            </a:xfrm>
            <a:prstGeom prst="rect">
              <a:avLst/>
            </a:prstGeom>
            <a:noFill/>
          </p:spPr>
          <p:txBody>
            <a:bodyPr wrap="square" lIns="143428" tIns="143428" rIns="143428" bIns="143428" rtlCol="0" anchor="t">
              <a:spAutoFit/>
            </a:bodyPr>
            <a:lstStyle/>
            <a:p>
              <a:pPr marL="0" marR="0" lvl="0" indent="0" algn="ctr" defTabSz="914314" rtl="0" eaLnBrk="1" fontAlgn="auto" latinLnBrk="0" hangingPunct="1">
                <a:lnSpc>
                  <a:spcPct val="100000"/>
                </a:lnSpc>
                <a:spcBef>
                  <a:spcPts val="0"/>
                </a:spcBef>
                <a:spcAft>
                  <a:spcPts val="588"/>
                </a:spcAft>
                <a:buClrTx/>
                <a:buSzTx/>
                <a:buFontTx/>
                <a:buNone/>
                <a:tabLst/>
                <a:defRPr/>
              </a:pPr>
              <a:r>
                <a:rPr kumimoji="0" lang="en-US" sz="1600" b="0" i="0" u="none" strike="noStrike" kern="1200" cap="none" spc="0" normalizeH="0" baseline="0" noProof="0">
                  <a:ln>
                    <a:noFill/>
                  </a:ln>
                  <a:solidFill>
                    <a:srgbClr val="0072C6"/>
                  </a:solidFill>
                  <a:effectLst/>
                  <a:uLnTx/>
                  <a:uFillTx/>
                  <a:latin typeface="Segoe UI Semibold" panose="020B0702040204020203" pitchFamily="34" charset="0"/>
                  <a:ea typeface="+mn-ea"/>
                  <a:cs typeface="Segoe UI Semibold" panose="020B0702040204020203" pitchFamily="34" charset="0"/>
                </a:rPr>
                <a:t>Performance </a:t>
              </a:r>
            </a:p>
            <a:p>
              <a:pPr marL="0" marR="0" lvl="0" indent="0" algn="ctr" defTabSz="914314" rtl="0" eaLnBrk="1" fontAlgn="auto" latinLnBrk="0" hangingPunct="1">
                <a:lnSpc>
                  <a:spcPct val="100000"/>
                </a:lnSpc>
                <a:spcBef>
                  <a:spcPts val="0"/>
                </a:spcBef>
                <a:spcAft>
                  <a:spcPts val="588"/>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Low latency </a:t>
              </a:r>
              <a:br>
                <a:rPr kumimoji="0" lang="en-US" sz="1400" b="0" i="0" u="none" strike="noStrike" kern="1200" cap="none" spc="0" normalizeH="0" baseline="0" noProof="0">
                  <a:ln>
                    <a:noFill/>
                  </a:ln>
                  <a:solidFill>
                    <a:srgbClr val="000000"/>
                  </a:solidFill>
                  <a:effectLst/>
                  <a:uLnTx/>
                  <a:uFillTx/>
                  <a:latin typeface="Segoe UI"/>
                  <a:ea typeface="+mn-ea"/>
                  <a:cs typeface="+mn-cs"/>
                </a:rPr>
              </a:br>
              <a:r>
                <a:rPr kumimoji="0" lang="en-US" sz="1400" b="0" i="0" u="none" strike="noStrike" kern="1200" cap="none" spc="0" normalizeH="0" baseline="0" noProof="0">
                  <a:ln>
                    <a:noFill/>
                  </a:ln>
                  <a:solidFill>
                    <a:srgbClr val="000000"/>
                  </a:solidFill>
                  <a:effectLst/>
                  <a:uLnTx/>
                  <a:uFillTx/>
                  <a:latin typeface="Segoe UI"/>
                  <a:ea typeface="+mn-ea"/>
                  <a:cs typeface="+mn-cs"/>
                </a:rPr>
                <a:t>processing</a:t>
              </a:r>
            </a:p>
          </p:txBody>
        </p:sp>
        <p:sp>
          <p:nvSpPr>
            <p:cNvPr id="85" name="TextBox 84">
              <a:extLst>
                <a:ext uri="{FF2B5EF4-FFF2-40B4-BE49-F238E27FC236}">
                  <a16:creationId xmlns:a16="http://schemas.microsoft.com/office/drawing/2014/main" id="{AB0F7454-ECED-4AD7-9798-BE4A567F110F}"/>
                </a:ext>
              </a:extLst>
            </p:cNvPr>
            <p:cNvSpPr txBox="1"/>
            <p:nvPr/>
          </p:nvSpPr>
          <p:spPr>
            <a:xfrm>
              <a:off x="6446903" y="1990353"/>
              <a:ext cx="1776922" cy="805609"/>
            </a:xfrm>
            <a:prstGeom prst="rect">
              <a:avLst/>
            </a:prstGeom>
            <a:noFill/>
          </p:spPr>
          <p:txBody>
            <a:bodyPr wrap="square" lIns="179285" tIns="143428" rIns="179285" bIns="143428" rtlCol="0">
              <a:spAutoFit/>
            </a:bodyPr>
            <a:lstStyle/>
            <a:p>
              <a:pPr marL="0" marR="0" lvl="0" indent="0" algn="ctr" defTabSz="914314"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Semibold" panose="020B0702040204020203" pitchFamily="34" charset="0"/>
                  <a:ea typeface="Segoe UI" pitchFamily="34" charset="0"/>
                  <a:cs typeface="Segoe UI Semibold" panose="020B0702040204020203" pitchFamily="34" charset="0"/>
                </a:rPr>
                <a:t>Machine learning</a:t>
              </a:r>
            </a:p>
          </p:txBody>
        </p:sp>
        <p:sp>
          <p:nvSpPr>
            <p:cNvPr id="91" name="Brain_3" title="Icon of a brain">
              <a:extLst>
                <a:ext uri="{FF2B5EF4-FFF2-40B4-BE49-F238E27FC236}">
                  <a16:creationId xmlns:a16="http://schemas.microsoft.com/office/drawing/2014/main" id="{E06C17A3-4381-41AD-BFCE-9667BB6700CD}"/>
                </a:ext>
              </a:extLst>
            </p:cNvPr>
            <p:cNvSpPr>
              <a:spLocks noChangeAspect="1" noEditPoints="1"/>
            </p:cNvSpPr>
            <p:nvPr/>
          </p:nvSpPr>
          <p:spPr bwMode="auto">
            <a:xfrm>
              <a:off x="6982628" y="3085496"/>
              <a:ext cx="708577" cy="761910"/>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222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6" name="Group 5">
            <a:extLst>
              <a:ext uri="{FF2B5EF4-FFF2-40B4-BE49-F238E27FC236}">
                <a16:creationId xmlns:a16="http://schemas.microsoft.com/office/drawing/2014/main" id="{57F67DEC-2AF3-4DD0-A9B5-FB60BE6B26F7}"/>
              </a:ext>
            </a:extLst>
          </p:cNvPr>
          <p:cNvGrpSpPr/>
          <p:nvPr/>
        </p:nvGrpSpPr>
        <p:grpSpPr>
          <a:xfrm>
            <a:off x="8532537" y="1990353"/>
            <a:ext cx="2097940" cy="3138464"/>
            <a:chOff x="8532537" y="1990353"/>
            <a:chExt cx="2097940" cy="3138464"/>
          </a:xfrm>
        </p:grpSpPr>
        <p:sp>
          <p:nvSpPr>
            <p:cNvPr id="22" name="TextBox 21">
              <a:extLst>
                <a:ext uri="{FF2B5EF4-FFF2-40B4-BE49-F238E27FC236}">
                  <a16:creationId xmlns:a16="http://schemas.microsoft.com/office/drawing/2014/main" id="{59E06235-AF02-4505-8094-287F447D40BA}"/>
                </a:ext>
              </a:extLst>
            </p:cNvPr>
            <p:cNvSpPr txBox="1"/>
            <p:nvPr/>
          </p:nvSpPr>
          <p:spPr>
            <a:xfrm>
              <a:off x="8532537" y="4085107"/>
              <a:ext cx="2097940" cy="1043710"/>
            </a:xfrm>
            <a:prstGeom prst="rect">
              <a:avLst/>
            </a:prstGeom>
            <a:noFill/>
          </p:spPr>
          <p:txBody>
            <a:bodyPr wrap="square" lIns="143428" tIns="143428" rIns="143428" bIns="143428" rtlCol="0" anchor="t">
              <a:spAutoFit/>
            </a:bodyPr>
            <a:lstStyle/>
            <a:p>
              <a:pPr marL="0" marR="0" lvl="0" indent="0" algn="ctr" defTabSz="914314" rtl="0" eaLnBrk="1" fontAlgn="auto" latinLnBrk="0" hangingPunct="1">
                <a:lnSpc>
                  <a:spcPct val="100000"/>
                </a:lnSpc>
                <a:spcBef>
                  <a:spcPts val="0"/>
                </a:spcBef>
                <a:spcAft>
                  <a:spcPts val="588"/>
                </a:spcAft>
                <a:buClrTx/>
                <a:buSzTx/>
                <a:buFontTx/>
                <a:buNone/>
                <a:tabLst/>
                <a:defRPr/>
              </a:pPr>
              <a:r>
                <a:rPr kumimoji="0" lang="en-US" sz="1600" b="0" i="0" u="none" strike="noStrike" kern="1200" cap="none" spc="0" normalizeH="0" baseline="0" noProof="0">
                  <a:ln>
                    <a:noFill/>
                  </a:ln>
                  <a:solidFill>
                    <a:srgbClr val="0072C6"/>
                  </a:solidFill>
                  <a:effectLst/>
                  <a:uLnTx/>
                  <a:uFillTx/>
                  <a:latin typeface="Segoe UI Semibold" panose="020B0702040204020203" pitchFamily="34" charset="0"/>
                  <a:ea typeface="+mn-ea"/>
                  <a:cs typeface="Segoe UI Semibold" panose="020B0702040204020203" pitchFamily="34" charset="0"/>
                </a:rPr>
                <a:t>Portability</a:t>
              </a:r>
            </a:p>
            <a:p>
              <a:pPr marL="0" marR="0" lvl="0" indent="0" algn="ctr" defTabSz="914314" rtl="0" eaLnBrk="1" fontAlgn="auto" latinLnBrk="0" hangingPunct="1">
                <a:lnSpc>
                  <a:spcPct val="100000"/>
                </a:lnSpc>
                <a:spcBef>
                  <a:spcPts val="0"/>
                </a:spcBef>
                <a:spcAft>
                  <a:spcPts val="588"/>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Build once, run anywhere</a:t>
              </a:r>
            </a:p>
          </p:txBody>
        </p:sp>
        <p:sp>
          <p:nvSpPr>
            <p:cNvPr id="86" name="TextBox 85">
              <a:extLst>
                <a:ext uri="{FF2B5EF4-FFF2-40B4-BE49-F238E27FC236}">
                  <a16:creationId xmlns:a16="http://schemas.microsoft.com/office/drawing/2014/main" id="{A2CF4063-7A6F-4C07-9B6F-F8A1426E50DD}"/>
                </a:ext>
              </a:extLst>
            </p:cNvPr>
            <p:cNvSpPr txBox="1"/>
            <p:nvPr/>
          </p:nvSpPr>
          <p:spPr>
            <a:xfrm>
              <a:off x="8621929" y="1990353"/>
              <a:ext cx="1776922" cy="547633"/>
            </a:xfrm>
            <a:prstGeom prst="rect">
              <a:avLst/>
            </a:prstGeom>
            <a:noFill/>
          </p:spPr>
          <p:txBody>
            <a:bodyPr wrap="square" lIns="179285" tIns="143428" rIns="179285" bIns="143428" rtlCol="0">
              <a:spAutoFit/>
            </a:bodyPr>
            <a:lstStyle/>
            <a:p>
              <a:pPr marL="0" marR="0" lvl="0" indent="0" algn="ctr" defTabSz="914314"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Semibold" panose="020B0702040204020203" pitchFamily="34" charset="0"/>
                  <a:ea typeface="Segoe UI" pitchFamily="34" charset="0"/>
                  <a:cs typeface="Segoe UI Semibold" panose="020B0702040204020203" pitchFamily="34" charset="0"/>
                </a:rPr>
                <a:t>IoT</a:t>
              </a:r>
            </a:p>
          </p:txBody>
        </p:sp>
        <p:sp>
          <p:nvSpPr>
            <p:cNvPr id="95" name="IoT" title="Icon of five circles that all connect to a center circle">
              <a:extLst>
                <a:ext uri="{FF2B5EF4-FFF2-40B4-BE49-F238E27FC236}">
                  <a16:creationId xmlns:a16="http://schemas.microsoft.com/office/drawing/2014/main" id="{702C1DC8-5C6D-412A-8834-BEBC889DDA4C}"/>
                </a:ext>
              </a:extLst>
            </p:cNvPr>
            <p:cNvSpPr>
              <a:spLocks noChangeAspect="1" noEditPoints="1"/>
            </p:cNvSpPr>
            <p:nvPr/>
          </p:nvSpPr>
          <p:spPr bwMode="auto">
            <a:xfrm>
              <a:off x="9167558" y="3127549"/>
              <a:ext cx="691271" cy="692378"/>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22225" cap="sq">
              <a:solidFill>
                <a:srgbClr val="000000"/>
              </a:solidFill>
              <a:prstDash val="soli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D59F9C13-610F-4365-ACCB-9C89883B5259}"/>
              </a:ext>
            </a:extLst>
          </p:cNvPr>
          <p:cNvGrpSpPr/>
          <p:nvPr/>
        </p:nvGrpSpPr>
        <p:grpSpPr>
          <a:xfrm>
            <a:off x="4121273" y="1990353"/>
            <a:ext cx="2009878" cy="3138464"/>
            <a:chOff x="4121273" y="1990353"/>
            <a:chExt cx="2009878" cy="3138464"/>
          </a:xfrm>
        </p:grpSpPr>
        <p:sp>
          <p:nvSpPr>
            <p:cNvPr id="20" name="TextBox 19">
              <a:extLst>
                <a:ext uri="{FF2B5EF4-FFF2-40B4-BE49-F238E27FC236}">
                  <a16:creationId xmlns:a16="http://schemas.microsoft.com/office/drawing/2014/main" id="{9AE42A8E-B9B0-4167-9DD6-AA0E2898C236}"/>
                </a:ext>
              </a:extLst>
            </p:cNvPr>
            <p:cNvSpPr txBox="1"/>
            <p:nvPr/>
          </p:nvSpPr>
          <p:spPr>
            <a:xfrm>
              <a:off x="4121273" y="4085107"/>
              <a:ext cx="2009878" cy="1043710"/>
            </a:xfrm>
            <a:prstGeom prst="rect">
              <a:avLst/>
            </a:prstGeom>
            <a:noFill/>
          </p:spPr>
          <p:txBody>
            <a:bodyPr wrap="square" lIns="143428" tIns="143428" rIns="143428" bIns="143428" rtlCol="0" anchor="t">
              <a:spAutoFit/>
            </a:bodyPr>
            <a:lstStyle/>
            <a:p>
              <a:pPr marL="0" marR="0" lvl="0" indent="0" algn="ctr" defTabSz="914314" rtl="0" eaLnBrk="1" fontAlgn="auto" latinLnBrk="0" hangingPunct="1">
                <a:lnSpc>
                  <a:spcPct val="100000"/>
                </a:lnSpc>
                <a:spcBef>
                  <a:spcPts val="0"/>
                </a:spcBef>
                <a:spcAft>
                  <a:spcPts val="588"/>
                </a:spcAft>
                <a:buClrTx/>
                <a:buSzTx/>
                <a:buFontTx/>
                <a:buNone/>
                <a:tabLst/>
                <a:defRPr/>
              </a:pPr>
              <a:r>
                <a:rPr kumimoji="0" lang="en-US" sz="1600" b="0" i="0" u="none" strike="noStrike" kern="1200" cap="none" spc="0" normalizeH="0" baseline="0" noProof="0">
                  <a:ln>
                    <a:noFill/>
                  </a:ln>
                  <a:solidFill>
                    <a:srgbClr val="0072C6"/>
                  </a:solidFill>
                  <a:effectLst/>
                  <a:uLnTx/>
                  <a:uFillTx/>
                  <a:latin typeface="Segoe UI Semibold" panose="020B0702040204020203" pitchFamily="34" charset="0"/>
                  <a:ea typeface="+mn-ea"/>
                  <a:cs typeface="Segoe UI Semibold" panose="020B0702040204020203" pitchFamily="34" charset="0"/>
                </a:rPr>
                <a:t>Agility</a:t>
              </a:r>
            </a:p>
            <a:p>
              <a:pPr marL="0" marR="0" lvl="0" indent="0" algn="ctr" defTabSz="914314" rtl="0" eaLnBrk="1" fontAlgn="auto" latinLnBrk="0" hangingPunct="1">
                <a:lnSpc>
                  <a:spcPct val="100000"/>
                </a:lnSpc>
                <a:spcBef>
                  <a:spcPts val="0"/>
                </a:spcBef>
                <a:spcAft>
                  <a:spcPts val="588"/>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Faster application development </a:t>
              </a:r>
            </a:p>
          </p:txBody>
        </p:sp>
        <p:sp>
          <p:nvSpPr>
            <p:cNvPr id="84" name="TextBox 83">
              <a:extLst>
                <a:ext uri="{FF2B5EF4-FFF2-40B4-BE49-F238E27FC236}">
                  <a16:creationId xmlns:a16="http://schemas.microsoft.com/office/drawing/2014/main" id="{035D0B14-3EA1-4C82-8AE4-8BA20AE0E225}"/>
                </a:ext>
              </a:extLst>
            </p:cNvPr>
            <p:cNvSpPr txBox="1"/>
            <p:nvPr/>
          </p:nvSpPr>
          <p:spPr>
            <a:xfrm>
              <a:off x="4186778" y="1990353"/>
              <a:ext cx="1909222" cy="547633"/>
            </a:xfrm>
            <a:prstGeom prst="rect">
              <a:avLst/>
            </a:prstGeom>
            <a:noFill/>
          </p:spPr>
          <p:txBody>
            <a:bodyPr wrap="square" lIns="179285" tIns="143428" rIns="179285" bIns="143428" rtlCol="0">
              <a:spAutoFit/>
            </a:bodyPr>
            <a:lstStyle/>
            <a:p>
              <a:pPr marL="0" marR="0" lvl="0" indent="0" algn="ctr" defTabSz="914314"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Semibold" panose="020B0702040204020203" pitchFamily="34" charset="0"/>
                  <a:ea typeface="Segoe UI" pitchFamily="34" charset="0"/>
                  <a:cs typeface="Segoe UI Semibold" panose="020B0702040204020203" pitchFamily="34" charset="0"/>
                </a:rPr>
                <a:t>Microservices</a:t>
              </a:r>
            </a:p>
          </p:txBody>
        </p:sp>
        <p:sp>
          <p:nvSpPr>
            <p:cNvPr id="23" name="Relationship_F003" title="Icon of three boxes connected by lines">
              <a:extLst>
                <a:ext uri="{FF2B5EF4-FFF2-40B4-BE49-F238E27FC236}">
                  <a16:creationId xmlns:a16="http://schemas.microsoft.com/office/drawing/2014/main" id="{3A6E42EE-57B5-42A0-B47C-B8957DE4FE07}"/>
                </a:ext>
              </a:extLst>
            </p:cNvPr>
            <p:cNvSpPr>
              <a:spLocks noChangeAspect="1" noEditPoints="1"/>
            </p:cNvSpPr>
            <p:nvPr/>
          </p:nvSpPr>
          <p:spPr bwMode="auto">
            <a:xfrm>
              <a:off x="4794290" y="3127549"/>
              <a:ext cx="740261" cy="692378"/>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25" name="Title 1">
            <a:extLst>
              <a:ext uri="{FF2B5EF4-FFF2-40B4-BE49-F238E27FC236}">
                <a16:creationId xmlns:a16="http://schemas.microsoft.com/office/drawing/2014/main" id="{ED14D4EA-2C93-4D46-A56B-F51D8872193B}"/>
              </a:ext>
            </a:extLst>
          </p:cNvPr>
          <p:cNvSpPr txBox="1">
            <a:spLocks/>
          </p:cNvSpPr>
          <p:nvPr/>
        </p:nvSpPr>
        <p:spPr>
          <a:xfrm>
            <a:off x="268080" y="1024132"/>
            <a:ext cx="11655840" cy="590931"/>
          </a:xfrm>
          <a:prstGeom prst="rect">
            <a:avLst/>
          </a:prstGeom>
        </p:spPr>
        <p:txBody>
          <a:bodyPr>
            <a:spAutoFit/>
          </a:bodyPr>
          <a:lstStyle>
            <a:lvl1pPr algn="l" defTabSz="914192"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000000"/>
                </a:solidFill>
                <a:effectLst/>
                <a:uLnTx/>
                <a:uFillTx/>
                <a:latin typeface="Segoe UI Light"/>
                <a:ea typeface="+mn-ea"/>
                <a:cs typeface="Segoe UI" pitchFamily="34" charset="0"/>
              </a:rPr>
              <a:t>Top scenarios for Kubernetes on Azure</a:t>
            </a:r>
          </a:p>
        </p:txBody>
      </p:sp>
      <p:grpSp>
        <p:nvGrpSpPr>
          <p:cNvPr id="40" name="Group 39">
            <a:extLst>
              <a:ext uri="{FF2B5EF4-FFF2-40B4-BE49-F238E27FC236}">
                <a16:creationId xmlns:a16="http://schemas.microsoft.com/office/drawing/2014/main" id="{3D2DE042-FA7A-4FE0-809C-4B9EF0FB35FE}"/>
              </a:ext>
            </a:extLst>
          </p:cNvPr>
          <p:cNvGrpSpPr/>
          <p:nvPr/>
        </p:nvGrpSpPr>
        <p:grpSpPr>
          <a:xfrm>
            <a:off x="1675856" y="1990353"/>
            <a:ext cx="2508019" cy="3138464"/>
            <a:chOff x="1675856" y="1990353"/>
            <a:chExt cx="2508019" cy="3138464"/>
          </a:xfrm>
        </p:grpSpPr>
        <p:sp>
          <p:nvSpPr>
            <p:cNvPr id="19" name="TextBox 18">
              <a:extLst>
                <a:ext uri="{FF2B5EF4-FFF2-40B4-BE49-F238E27FC236}">
                  <a16:creationId xmlns:a16="http://schemas.microsoft.com/office/drawing/2014/main" id="{95526FB6-5721-4355-9A75-B835ADB4CF23}"/>
                </a:ext>
              </a:extLst>
            </p:cNvPr>
            <p:cNvSpPr txBox="1"/>
            <p:nvPr/>
          </p:nvSpPr>
          <p:spPr>
            <a:xfrm>
              <a:off x="1675856" y="4085107"/>
              <a:ext cx="2508019" cy="1043710"/>
            </a:xfrm>
            <a:prstGeom prst="rect">
              <a:avLst/>
            </a:prstGeom>
            <a:noFill/>
          </p:spPr>
          <p:txBody>
            <a:bodyPr wrap="square" lIns="143428" tIns="143428" rIns="143428" bIns="143428" rtlCol="0" anchor="t">
              <a:spAutoFit/>
            </a:bodyPr>
            <a:lstStyle/>
            <a:p>
              <a:pPr marL="0" marR="0" lvl="0" indent="0" algn="ctr" defTabSz="914314" rtl="0" eaLnBrk="1" fontAlgn="auto" latinLnBrk="0" hangingPunct="1">
                <a:lnSpc>
                  <a:spcPct val="100000"/>
                </a:lnSpc>
                <a:spcBef>
                  <a:spcPts val="0"/>
                </a:spcBef>
                <a:spcAft>
                  <a:spcPts val="588"/>
                </a:spcAft>
                <a:buClrTx/>
                <a:buSzTx/>
                <a:buFontTx/>
                <a:buNone/>
                <a:tabLst/>
                <a:defRPr/>
              </a:pPr>
              <a:r>
                <a:rPr kumimoji="0" lang="en-US" sz="1600" b="0" i="0" u="none" strike="noStrike" kern="1200" cap="none" spc="0" normalizeH="0" baseline="0" noProof="0">
                  <a:ln>
                    <a:noFill/>
                  </a:ln>
                  <a:solidFill>
                    <a:srgbClr val="0072C6"/>
                  </a:solidFill>
                  <a:effectLst/>
                  <a:uLnTx/>
                  <a:uFillTx/>
                  <a:latin typeface="Segoe UI Semibold" panose="020B0702040204020203" pitchFamily="34" charset="0"/>
                  <a:ea typeface="+mn-ea"/>
                  <a:cs typeface="Segoe UI Semibold" panose="020B0702040204020203" pitchFamily="34" charset="0"/>
                </a:rPr>
                <a:t>Cost saving</a:t>
              </a:r>
            </a:p>
            <a:p>
              <a:pPr marL="0" marR="0" lvl="0" indent="0" algn="ctr" defTabSz="914314" rtl="0" eaLnBrk="1" fontAlgn="auto" latinLnBrk="0" hangingPunct="1">
                <a:lnSpc>
                  <a:spcPct val="100000"/>
                </a:lnSpc>
                <a:spcBef>
                  <a:spcPts val="0"/>
                </a:spcBef>
                <a:spcAft>
                  <a:spcPts val="588"/>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without refactoring </a:t>
              </a:r>
              <a:br>
                <a:rPr kumimoji="0" lang="en-US" sz="1400" b="0" i="0" u="none" strike="noStrike" kern="1200" cap="none" spc="0" normalizeH="0" baseline="0" noProof="0">
                  <a:ln>
                    <a:noFill/>
                  </a:ln>
                  <a:solidFill>
                    <a:srgbClr val="000000"/>
                  </a:solidFill>
                  <a:effectLst/>
                  <a:uLnTx/>
                  <a:uFillTx/>
                  <a:latin typeface="Segoe UI"/>
                  <a:ea typeface="+mn-ea"/>
                  <a:cs typeface="+mn-cs"/>
                </a:rPr>
              </a:br>
              <a:r>
                <a:rPr kumimoji="0" lang="en-US" sz="1400" b="0" i="0" u="none" strike="noStrike" kern="1200" cap="none" spc="0" normalizeH="0" baseline="0" noProof="0">
                  <a:ln>
                    <a:noFill/>
                  </a:ln>
                  <a:solidFill>
                    <a:srgbClr val="000000"/>
                  </a:solidFill>
                  <a:effectLst/>
                  <a:uLnTx/>
                  <a:uFillTx/>
                  <a:latin typeface="Segoe UI"/>
                  <a:ea typeface="+mn-ea"/>
                  <a:cs typeface="+mn-cs"/>
                </a:rPr>
                <a:t>your app</a:t>
              </a:r>
              <a:endParaRPr kumimoji="0" lang="en-US" sz="14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endParaRPr>
            </a:p>
          </p:txBody>
        </p:sp>
        <p:sp>
          <p:nvSpPr>
            <p:cNvPr id="4" name="TextBox 3">
              <a:extLst>
                <a:ext uri="{FF2B5EF4-FFF2-40B4-BE49-F238E27FC236}">
                  <a16:creationId xmlns:a16="http://schemas.microsoft.com/office/drawing/2014/main" id="{926D9244-3D46-4A6A-B9C5-9AA05A614491}"/>
                </a:ext>
              </a:extLst>
            </p:cNvPr>
            <p:cNvSpPr txBox="1"/>
            <p:nvPr/>
          </p:nvSpPr>
          <p:spPr>
            <a:xfrm>
              <a:off x="2059440" y="1990353"/>
              <a:ext cx="1776922" cy="805609"/>
            </a:xfrm>
            <a:prstGeom prst="rect">
              <a:avLst/>
            </a:prstGeom>
            <a:noFill/>
          </p:spPr>
          <p:txBody>
            <a:bodyPr wrap="square" lIns="179285" tIns="143428" rIns="179285" bIns="143428" rtlCol="0">
              <a:spAutoFit/>
            </a:bodyPr>
            <a:lstStyle/>
            <a:p>
              <a:pPr marL="0" marR="0" lvl="0" indent="0" algn="ctr" defTabSz="914314"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Semibold" panose="020B0702040204020203" pitchFamily="34" charset="0"/>
                  <a:ea typeface="Segoe UI" pitchFamily="34" charset="0"/>
                  <a:cs typeface="Segoe UI Semibold" panose="020B0702040204020203" pitchFamily="34" charset="0"/>
                </a:rPr>
                <a:t>Lift </a:t>
              </a:r>
              <a:r>
                <a:rPr kumimoji="0" lang="en-US" sz="18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and shift to containers</a:t>
              </a:r>
            </a:p>
          </p:txBody>
        </p:sp>
        <p:grpSp>
          <p:nvGrpSpPr>
            <p:cNvPr id="38" name="Group 37">
              <a:extLst>
                <a:ext uri="{FF2B5EF4-FFF2-40B4-BE49-F238E27FC236}">
                  <a16:creationId xmlns:a16="http://schemas.microsoft.com/office/drawing/2014/main" id="{5FC82154-2C8A-4AE3-9F40-334484F023C8}"/>
                </a:ext>
              </a:extLst>
            </p:cNvPr>
            <p:cNvGrpSpPr/>
            <p:nvPr/>
          </p:nvGrpSpPr>
          <p:grpSpPr>
            <a:xfrm>
              <a:off x="2473324" y="3098693"/>
              <a:ext cx="1138048" cy="711307"/>
              <a:chOff x="2473324" y="3092343"/>
              <a:chExt cx="1138048" cy="711307"/>
            </a:xfrm>
          </p:grpSpPr>
          <p:grpSp>
            <p:nvGrpSpPr>
              <p:cNvPr id="9" name="Group 8">
                <a:extLst>
                  <a:ext uri="{FF2B5EF4-FFF2-40B4-BE49-F238E27FC236}">
                    <a16:creationId xmlns:a16="http://schemas.microsoft.com/office/drawing/2014/main" id="{9A34A30D-F279-434E-9795-140219DBB1E4}"/>
                  </a:ext>
                </a:extLst>
              </p:cNvPr>
              <p:cNvGrpSpPr/>
              <p:nvPr/>
            </p:nvGrpSpPr>
            <p:grpSpPr>
              <a:xfrm>
                <a:off x="2688643" y="3092343"/>
                <a:ext cx="922729" cy="200438"/>
                <a:chOff x="2688643" y="3092343"/>
                <a:chExt cx="922729" cy="200438"/>
              </a:xfrm>
            </p:grpSpPr>
            <p:sp>
              <p:nvSpPr>
                <p:cNvPr id="30" name="Freeform: Shape 29">
                  <a:extLst>
                    <a:ext uri="{FF2B5EF4-FFF2-40B4-BE49-F238E27FC236}">
                      <a16:creationId xmlns:a16="http://schemas.microsoft.com/office/drawing/2014/main" id="{58B19958-A1D1-4EFE-A7BF-B71F015771BE}"/>
                    </a:ext>
                  </a:extLst>
                </p:cNvPr>
                <p:cNvSpPr/>
                <p:nvPr/>
              </p:nvSpPr>
              <p:spPr>
                <a:xfrm>
                  <a:off x="2688643" y="3092343"/>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1" name="Freeform: Shape 30">
                  <a:extLst>
                    <a:ext uri="{FF2B5EF4-FFF2-40B4-BE49-F238E27FC236}">
                      <a16:creationId xmlns:a16="http://schemas.microsoft.com/office/drawing/2014/main" id="{0DAD7826-4B64-42D1-9F6D-FD4FB6BBB412}"/>
                    </a:ext>
                  </a:extLst>
                </p:cNvPr>
                <p:cNvSpPr/>
                <p:nvPr/>
              </p:nvSpPr>
              <p:spPr>
                <a:xfrm>
                  <a:off x="2935254" y="3092343"/>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2" name="Freeform: Shape 31">
                  <a:extLst>
                    <a:ext uri="{FF2B5EF4-FFF2-40B4-BE49-F238E27FC236}">
                      <a16:creationId xmlns:a16="http://schemas.microsoft.com/office/drawing/2014/main" id="{D7B3FAA2-59D4-42E2-BDE3-0CBC203D03A7}"/>
                    </a:ext>
                  </a:extLst>
                </p:cNvPr>
                <p:cNvSpPr/>
                <p:nvPr/>
              </p:nvSpPr>
              <p:spPr>
                <a:xfrm>
                  <a:off x="3181865" y="3092343"/>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3" name="Freeform: Shape 32">
                  <a:extLst>
                    <a:ext uri="{FF2B5EF4-FFF2-40B4-BE49-F238E27FC236}">
                      <a16:creationId xmlns:a16="http://schemas.microsoft.com/office/drawing/2014/main" id="{6AD09E86-40A4-4E87-9A27-95614F0E6571}"/>
                    </a:ext>
                  </a:extLst>
                </p:cNvPr>
                <p:cNvSpPr/>
                <p:nvPr/>
              </p:nvSpPr>
              <p:spPr>
                <a:xfrm>
                  <a:off x="3428475" y="3092343"/>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sp>
            <p:nvSpPr>
              <p:cNvPr id="35" name="Freeform: Shape 34">
                <a:extLst>
                  <a:ext uri="{FF2B5EF4-FFF2-40B4-BE49-F238E27FC236}">
                    <a16:creationId xmlns:a16="http://schemas.microsoft.com/office/drawing/2014/main" id="{7901D1EB-8B3E-42A7-B0E4-756433563037}"/>
                  </a:ext>
                </a:extLst>
              </p:cNvPr>
              <p:cNvSpPr/>
              <p:nvPr/>
            </p:nvSpPr>
            <p:spPr>
              <a:xfrm>
                <a:off x="3184629" y="3505207"/>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nvGrpSpPr>
              <p:cNvPr id="10" name="Group 9">
                <a:extLst>
                  <a:ext uri="{FF2B5EF4-FFF2-40B4-BE49-F238E27FC236}">
                    <a16:creationId xmlns:a16="http://schemas.microsoft.com/office/drawing/2014/main" id="{0EB485C1-C38E-4DEF-90DF-3583939F0793}"/>
                  </a:ext>
                </a:extLst>
              </p:cNvPr>
              <p:cNvGrpSpPr/>
              <p:nvPr/>
            </p:nvGrpSpPr>
            <p:grpSpPr>
              <a:xfrm>
                <a:off x="3062706" y="3298775"/>
                <a:ext cx="426743" cy="200438"/>
                <a:chOff x="3062706" y="3308474"/>
                <a:chExt cx="426743" cy="200438"/>
              </a:xfrm>
            </p:grpSpPr>
            <p:sp>
              <p:nvSpPr>
                <p:cNvPr id="34" name="Freeform: Shape 33">
                  <a:extLst>
                    <a:ext uri="{FF2B5EF4-FFF2-40B4-BE49-F238E27FC236}">
                      <a16:creationId xmlns:a16="http://schemas.microsoft.com/office/drawing/2014/main" id="{E7ECBC4D-3E01-4877-B22D-FEC1088F5D8B}"/>
                    </a:ext>
                  </a:extLst>
                </p:cNvPr>
                <p:cNvSpPr/>
                <p:nvPr/>
              </p:nvSpPr>
              <p:spPr>
                <a:xfrm>
                  <a:off x="3306552" y="3308474"/>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6" name="Freeform: Shape 35">
                  <a:extLst>
                    <a:ext uri="{FF2B5EF4-FFF2-40B4-BE49-F238E27FC236}">
                      <a16:creationId xmlns:a16="http://schemas.microsoft.com/office/drawing/2014/main" id="{60DCE46F-15A8-43A2-8D69-B5047EEB53C2}"/>
                    </a:ext>
                  </a:extLst>
                </p:cNvPr>
                <p:cNvSpPr/>
                <p:nvPr/>
              </p:nvSpPr>
              <p:spPr>
                <a:xfrm>
                  <a:off x="3062706" y="3308474"/>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sp>
            <p:nvSpPr>
              <p:cNvPr id="37" name="Freeform: Shape 36">
                <a:extLst>
                  <a:ext uri="{FF2B5EF4-FFF2-40B4-BE49-F238E27FC236}">
                    <a16:creationId xmlns:a16="http://schemas.microsoft.com/office/drawing/2014/main" id="{17BA2D88-4566-4DAB-9297-B9E31AB78D3B}"/>
                  </a:ext>
                </a:extLst>
              </p:cNvPr>
              <p:cNvSpPr/>
              <p:nvPr/>
            </p:nvSpPr>
            <p:spPr>
              <a:xfrm>
                <a:off x="2554242" y="3498283"/>
                <a:ext cx="213896" cy="234410"/>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C8A85C52-0BA3-44BE-9F52-CF3A457289CA}"/>
                  </a:ext>
                </a:extLst>
              </p:cNvPr>
              <p:cNvSpPr/>
              <p:nvPr/>
            </p:nvSpPr>
            <p:spPr bwMode="auto">
              <a:xfrm>
                <a:off x="2473324" y="3368675"/>
                <a:ext cx="434975" cy="434975"/>
              </a:xfrm>
              <a:prstGeom prst="rect">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7" name="Straight Arrow Connector 26">
                <a:extLst>
                  <a:ext uri="{FF2B5EF4-FFF2-40B4-BE49-F238E27FC236}">
                    <a16:creationId xmlns:a16="http://schemas.microsoft.com/office/drawing/2014/main" id="{B8BBAB5A-95DC-4D2A-8CB9-BA33BA92A18C}"/>
                  </a:ext>
                </a:extLst>
              </p:cNvPr>
              <p:cNvCxnSpPr>
                <a:cxnSpLocks/>
              </p:cNvCxnSpPr>
              <p:nvPr/>
            </p:nvCxnSpPr>
            <p:spPr>
              <a:xfrm flipV="1">
                <a:off x="2774950" y="3413125"/>
                <a:ext cx="98425" cy="95250"/>
              </a:xfrm>
              <a:prstGeom prst="straightConnector1">
                <a:avLst/>
              </a:prstGeom>
              <a:ln w="12700">
                <a:solidFill>
                  <a:srgbClr val="000000"/>
                </a:solidFill>
                <a:headEnd type="none"/>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475191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000"/>
                                        <p:tgtEl>
                                          <p:spTgt spid="13"/>
                                        </p:tgtEl>
                                      </p:cBhvr>
                                    </p:animEffect>
                                  </p:childTnLst>
                                </p:cTn>
                              </p:par>
                              <p:par>
                                <p:cTn id="14" presetID="10" presetClass="entr" presetSubtype="0" fill="hold" nodeType="withEffect">
                                  <p:stCondLst>
                                    <p:cond delay="5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10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150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CEEE00D1-10C1-477A-ACC1-F62467F67F45}"/>
              </a:ext>
            </a:extLst>
          </p:cNvPr>
          <p:cNvCxnSpPr>
            <a:cxnSpLocks/>
          </p:cNvCxnSpPr>
          <p:nvPr/>
        </p:nvCxnSpPr>
        <p:spPr>
          <a:xfrm>
            <a:off x="866" y="1239294"/>
            <a:ext cx="12190271" cy="0"/>
          </a:xfrm>
          <a:prstGeom prst="line">
            <a:avLst/>
          </a:prstGeom>
          <a:ln w="127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Isosceles Triangle 18">
            <a:extLst>
              <a:ext uri="{FF2B5EF4-FFF2-40B4-BE49-F238E27FC236}">
                <a16:creationId xmlns:a16="http://schemas.microsoft.com/office/drawing/2014/main" id="{3F6C81FE-5030-449C-9B58-97ADCE4A9F20}"/>
              </a:ext>
            </a:extLst>
          </p:cNvPr>
          <p:cNvSpPr/>
          <p:nvPr/>
        </p:nvSpPr>
        <p:spPr bwMode="auto">
          <a:xfrm rot="10800000">
            <a:off x="927902" y="1279050"/>
            <a:ext cx="247981" cy="149099"/>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a:extLst>
              <a:ext uri="{FF2B5EF4-FFF2-40B4-BE49-F238E27FC236}">
                <a16:creationId xmlns:a16="http://schemas.microsoft.com/office/drawing/2014/main" id="{604649C9-7641-4AC2-B5F0-6B91827A678D}"/>
              </a:ext>
            </a:extLst>
          </p:cNvPr>
          <p:cNvSpPr/>
          <p:nvPr/>
        </p:nvSpPr>
        <p:spPr>
          <a:xfrm>
            <a:off x="384750" y="759692"/>
            <a:ext cx="1334284" cy="400110"/>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Lift and shift to containers</a:t>
            </a:r>
          </a:p>
        </p:txBody>
      </p:sp>
      <p:sp>
        <p:nvSpPr>
          <p:cNvPr id="21" name="Rectangle 20">
            <a:extLst>
              <a:ext uri="{FF2B5EF4-FFF2-40B4-BE49-F238E27FC236}">
                <a16:creationId xmlns:a16="http://schemas.microsoft.com/office/drawing/2014/main" id="{330F3ED4-D239-4EEF-86E3-E3E527232B14}"/>
              </a:ext>
            </a:extLst>
          </p:cNvPr>
          <p:cNvSpPr/>
          <p:nvPr/>
        </p:nvSpPr>
        <p:spPr>
          <a:xfrm>
            <a:off x="2248795" y="759694"/>
            <a:ext cx="948483" cy="246221"/>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D2D2D2"/>
                </a:solidFill>
                <a:effectLst/>
                <a:uLnTx/>
                <a:uFillTx/>
                <a:latin typeface="Segoe UI"/>
                <a:ea typeface="+mn-ea"/>
                <a:cs typeface="Segoe UI" pitchFamily="34" charset="0"/>
              </a:rPr>
              <a:t>Microservices</a:t>
            </a:r>
          </a:p>
        </p:txBody>
      </p:sp>
      <p:sp>
        <p:nvSpPr>
          <p:cNvPr id="23" name="Rectangle 22">
            <a:extLst>
              <a:ext uri="{FF2B5EF4-FFF2-40B4-BE49-F238E27FC236}">
                <a16:creationId xmlns:a16="http://schemas.microsoft.com/office/drawing/2014/main" id="{2A5C686F-4783-4912-85E4-74A0ECF869B2}"/>
              </a:ext>
            </a:extLst>
          </p:cNvPr>
          <p:cNvSpPr/>
          <p:nvPr/>
        </p:nvSpPr>
        <p:spPr>
          <a:xfrm>
            <a:off x="3727039" y="759694"/>
            <a:ext cx="1151804" cy="246221"/>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D2D2D2"/>
                </a:solidFill>
                <a:effectLst/>
                <a:uLnTx/>
                <a:uFillTx/>
                <a:latin typeface="Segoe UI"/>
                <a:ea typeface="+mn-ea"/>
                <a:cs typeface="Segoe UI" pitchFamily="34" charset="0"/>
              </a:rPr>
              <a:t>Machine learning</a:t>
            </a:r>
          </a:p>
        </p:txBody>
      </p:sp>
      <p:sp>
        <p:nvSpPr>
          <p:cNvPr id="24" name="Brain_3" title="Icon of a brain">
            <a:extLst>
              <a:ext uri="{FF2B5EF4-FFF2-40B4-BE49-F238E27FC236}">
                <a16:creationId xmlns:a16="http://schemas.microsoft.com/office/drawing/2014/main" id="{FBBFF2EC-BC64-4079-BF66-D36299AA80B3}"/>
              </a:ext>
            </a:extLst>
          </p:cNvPr>
          <p:cNvSpPr>
            <a:spLocks noChangeAspect="1" noEditPoints="1"/>
          </p:cNvSpPr>
          <p:nvPr/>
        </p:nvSpPr>
        <p:spPr bwMode="auto">
          <a:xfrm>
            <a:off x="4036398" y="114042"/>
            <a:ext cx="533088" cy="573212"/>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C836AB65-9CB7-4535-9A91-FCEFE71936BB}"/>
              </a:ext>
            </a:extLst>
          </p:cNvPr>
          <p:cNvSpPr/>
          <p:nvPr/>
        </p:nvSpPr>
        <p:spPr>
          <a:xfrm>
            <a:off x="5486778" y="759692"/>
            <a:ext cx="363723" cy="246221"/>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D2D2D2"/>
                </a:solidFill>
                <a:effectLst/>
                <a:uLnTx/>
                <a:uFillTx/>
                <a:latin typeface="Segoe UI"/>
                <a:ea typeface="+mn-ea"/>
                <a:cs typeface="Segoe UI" pitchFamily="34" charset="0"/>
              </a:rPr>
              <a:t>IoT</a:t>
            </a:r>
          </a:p>
        </p:txBody>
      </p:sp>
      <p:sp>
        <p:nvSpPr>
          <p:cNvPr id="27" name="IoT" title="Icon of five circles that all connect to a center circle">
            <a:extLst>
              <a:ext uri="{FF2B5EF4-FFF2-40B4-BE49-F238E27FC236}">
                <a16:creationId xmlns:a16="http://schemas.microsoft.com/office/drawing/2014/main" id="{E757D148-E0C4-4F70-9886-3DC4451B3FA5}"/>
              </a:ext>
            </a:extLst>
          </p:cNvPr>
          <p:cNvSpPr>
            <a:spLocks noChangeAspect="1" noEditPoints="1"/>
          </p:cNvSpPr>
          <p:nvPr/>
        </p:nvSpPr>
        <p:spPr bwMode="auto">
          <a:xfrm>
            <a:off x="5408605" y="140197"/>
            <a:ext cx="520068" cy="520901"/>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5875" cap="sq">
            <a:solidFill>
              <a:schemeClr val="bg1">
                <a:lumMod val="95000"/>
              </a:schemeClr>
            </a:solidFill>
            <a:prstDash val="soli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8" name="Relationship_F003" title="Icon of three boxes connected by lines">
            <a:extLst>
              <a:ext uri="{FF2B5EF4-FFF2-40B4-BE49-F238E27FC236}">
                <a16:creationId xmlns:a16="http://schemas.microsoft.com/office/drawing/2014/main" id="{7B94C35C-6550-4912-9C53-54133969342D}"/>
              </a:ext>
            </a:extLst>
          </p:cNvPr>
          <p:cNvSpPr>
            <a:spLocks noChangeAspect="1" noEditPoints="1"/>
          </p:cNvSpPr>
          <p:nvPr/>
        </p:nvSpPr>
        <p:spPr bwMode="auto">
          <a:xfrm>
            <a:off x="2414577" y="131656"/>
            <a:ext cx="590730" cy="552519"/>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nvGrpSpPr>
          <p:cNvPr id="32" name="Group 31">
            <a:extLst>
              <a:ext uri="{FF2B5EF4-FFF2-40B4-BE49-F238E27FC236}">
                <a16:creationId xmlns:a16="http://schemas.microsoft.com/office/drawing/2014/main" id="{1580768A-EC67-4340-B431-15A5E0062C70}"/>
              </a:ext>
            </a:extLst>
          </p:cNvPr>
          <p:cNvGrpSpPr/>
          <p:nvPr/>
        </p:nvGrpSpPr>
        <p:grpSpPr>
          <a:xfrm>
            <a:off x="605404" y="143970"/>
            <a:ext cx="842038" cy="526294"/>
            <a:chOff x="2473324" y="3092343"/>
            <a:chExt cx="1138048" cy="711307"/>
          </a:xfrm>
        </p:grpSpPr>
        <p:grpSp>
          <p:nvGrpSpPr>
            <p:cNvPr id="33" name="Group 32">
              <a:extLst>
                <a:ext uri="{FF2B5EF4-FFF2-40B4-BE49-F238E27FC236}">
                  <a16:creationId xmlns:a16="http://schemas.microsoft.com/office/drawing/2014/main" id="{0B18CADE-EEC2-4A01-AB8B-CEE589964DB0}"/>
                </a:ext>
              </a:extLst>
            </p:cNvPr>
            <p:cNvGrpSpPr/>
            <p:nvPr/>
          </p:nvGrpSpPr>
          <p:grpSpPr>
            <a:xfrm>
              <a:off x="2688643" y="3092343"/>
              <a:ext cx="922729" cy="200438"/>
              <a:chOff x="2688643" y="3092343"/>
              <a:chExt cx="922729" cy="200438"/>
            </a:xfrm>
          </p:grpSpPr>
          <p:sp>
            <p:nvSpPr>
              <p:cNvPr id="45" name="Freeform: Shape 44">
                <a:extLst>
                  <a:ext uri="{FF2B5EF4-FFF2-40B4-BE49-F238E27FC236}">
                    <a16:creationId xmlns:a16="http://schemas.microsoft.com/office/drawing/2014/main" id="{E43ADE17-0784-4BB6-A543-588ADB0E3C58}"/>
                  </a:ext>
                </a:extLst>
              </p:cNvPr>
              <p:cNvSpPr/>
              <p:nvPr/>
            </p:nvSpPr>
            <p:spPr>
              <a:xfrm>
                <a:off x="2688643" y="3092343"/>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6" name="Freeform: Shape 45">
                <a:extLst>
                  <a:ext uri="{FF2B5EF4-FFF2-40B4-BE49-F238E27FC236}">
                    <a16:creationId xmlns:a16="http://schemas.microsoft.com/office/drawing/2014/main" id="{6999FC15-7055-4E70-96F3-07204C375658}"/>
                  </a:ext>
                </a:extLst>
              </p:cNvPr>
              <p:cNvSpPr/>
              <p:nvPr/>
            </p:nvSpPr>
            <p:spPr>
              <a:xfrm>
                <a:off x="2935254" y="3092343"/>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7" name="Freeform: Shape 46">
                <a:extLst>
                  <a:ext uri="{FF2B5EF4-FFF2-40B4-BE49-F238E27FC236}">
                    <a16:creationId xmlns:a16="http://schemas.microsoft.com/office/drawing/2014/main" id="{A3B24F42-1404-4A3F-9575-03A53C9B96E9}"/>
                  </a:ext>
                </a:extLst>
              </p:cNvPr>
              <p:cNvSpPr/>
              <p:nvPr/>
            </p:nvSpPr>
            <p:spPr>
              <a:xfrm>
                <a:off x="3181865" y="3092343"/>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8" name="Freeform: Shape 47">
                <a:extLst>
                  <a:ext uri="{FF2B5EF4-FFF2-40B4-BE49-F238E27FC236}">
                    <a16:creationId xmlns:a16="http://schemas.microsoft.com/office/drawing/2014/main" id="{13624C9A-F9E6-45F1-AFE4-212ACE9114A6}"/>
                  </a:ext>
                </a:extLst>
              </p:cNvPr>
              <p:cNvSpPr/>
              <p:nvPr/>
            </p:nvSpPr>
            <p:spPr>
              <a:xfrm>
                <a:off x="3428475" y="3092343"/>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sp>
          <p:nvSpPr>
            <p:cNvPr id="34" name="Freeform: Shape 33">
              <a:extLst>
                <a:ext uri="{FF2B5EF4-FFF2-40B4-BE49-F238E27FC236}">
                  <a16:creationId xmlns:a16="http://schemas.microsoft.com/office/drawing/2014/main" id="{3A1D991E-DE6A-40B9-873C-B8B43AE1A186}"/>
                </a:ext>
              </a:extLst>
            </p:cNvPr>
            <p:cNvSpPr/>
            <p:nvPr/>
          </p:nvSpPr>
          <p:spPr>
            <a:xfrm>
              <a:off x="3184629" y="3505207"/>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nvGrpSpPr>
            <p:cNvPr id="35" name="Group 34">
              <a:extLst>
                <a:ext uri="{FF2B5EF4-FFF2-40B4-BE49-F238E27FC236}">
                  <a16:creationId xmlns:a16="http://schemas.microsoft.com/office/drawing/2014/main" id="{F59AFE45-9C48-429D-87E6-7D2156DA6595}"/>
                </a:ext>
              </a:extLst>
            </p:cNvPr>
            <p:cNvGrpSpPr/>
            <p:nvPr/>
          </p:nvGrpSpPr>
          <p:grpSpPr>
            <a:xfrm>
              <a:off x="3062706" y="3298775"/>
              <a:ext cx="426743" cy="200438"/>
              <a:chOff x="3062706" y="3308474"/>
              <a:chExt cx="426743" cy="200438"/>
            </a:xfrm>
          </p:grpSpPr>
          <p:sp>
            <p:nvSpPr>
              <p:cNvPr id="43" name="Freeform: Shape 42">
                <a:extLst>
                  <a:ext uri="{FF2B5EF4-FFF2-40B4-BE49-F238E27FC236}">
                    <a16:creationId xmlns:a16="http://schemas.microsoft.com/office/drawing/2014/main" id="{93817CAE-7BA5-48E9-82AF-F086F4E579F0}"/>
                  </a:ext>
                </a:extLst>
              </p:cNvPr>
              <p:cNvSpPr/>
              <p:nvPr/>
            </p:nvSpPr>
            <p:spPr>
              <a:xfrm>
                <a:off x="3306552" y="3308474"/>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4" name="Freeform: Shape 43">
                <a:extLst>
                  <a:ext uri="{FF2B5EF4-FFF2-40B4-BE49-F238E27FC236}">
                    <a16:creationId xmlns:a16="http://schemas.microsoft.com/office/drawing/2014/main" id="{307E1E1D-BA2E-467D-B9F8-59B3D892340C}"/>
                  </a:ext>
                </a:extLst>
              </p:cNvPr>
              <p:cNvSpPr/>
              <p:nvPr/>
            </p:nvSpPr>
            <p:spPr>
              <a:xfrm>
                <a:off x="3062706" y="3308474"/>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sp>
          <p:nvSpPr>
            <p:cNvPr id="36" name="Freeform: Shape 35">
              <a:extLst>
                <a:ext uri="{FF2B5EF4-FFF2-40B4-BE49-F238E27FC236}">
                  <a16:creationId xmlns:a16="http://schemas.microsoft.com/office/drawing/2014/main" id="{533BF40F-E8C2-48E4-B3C6-42F9B52FA61A}"/>
                </a:ext>
              </a:extLst>
            </p:cNvPr>
            <p:cNvSpPr/>
            <p:nvPr/>
          </p:nvSpPr>
          <p:spPr>
            <a:xfrm>
              <a:off x="2554242" y="3498283"/>
              <a:ext cx="213896" cy="234410"/>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7" name="Rectangle 36">
              <a:extLst>
                <a:ext uri="{FF2B5EF4-FFF2-40B4-BE49-F238E27FC236}">
                  <a16:creationId xmlns:a16="http://schemas.microsoft.com/office/drawing/2014/main" id="{B597FF1D-44B9-4706-8EF2-0A10554C032E}"/>
                </a:ext>
              </a:extLst>
            </p:cNvPr>
            <p:cNvSpPr/>
            <p:nvPr/>
          </p:nvSpPr>
          <p:spPr bwMode="auto">
            <a:xfrm>
              <a:off x="2473324" y="3368675"/>
              <a:ext cx="434975" cy="434975"/>
            </a:xfrm>
            <a:prstGeom prst="rect">
              <a:avLst/>
            </a:prstGeom>
            <a:no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8" name="Straight Arrow Connector 37">
              <a:extLst>
                <a:ext uri="{FF2B5EF4-FFF2-40B4-BE49-F238E27FC236}">
                  <a16:creationId xmlns:a16="http://schemas.microsoft.com/office/drawing/2014/main" id="{21F7D72B-2E41-4ED5-9374-355763E8A598}"/>
                </a:ext>
              </a:extLst>
            </p:cNvPr>
            <p:cNvCxnSpPr>
              <a:cxnSpLocks/>
            </p:cNvCxnSpPr>
            <p:nvPr/>
          </p:nvCxnSpPr>
          <p:spPr>
            <a:xfrm flipV="1">
              <a:off x="2774950" y="3413125"/>
              <a:ext cx="98425" cy="95250"/>
            </a:xfrm>
            <a:prstGeom prst="straightConnector1">
              <a:avLst/>
            </a:prstGeom>
            <a:ln w="12700">
              <a:solidFill>
                <a:srgbClr val="0078D4"/>
              </a:solidFill>
              <a:headEnd type="none"/>
              <a:tailEnd type="arrow"/>
            </a:ln>
          </p:spPr>
          <p:style>
            <a:lnRef idx="1">
              <a:schemeClr val="accent1"/>
            </a:lnRef>
            <a:fillRef idx="0">
              <a:schemeClr val="accent1"/>
            </a:fillRef>
            <a:effectRef idx="0">
              <a:schemeClr val="accent1"/>
            </a:effectRef>
            <a:fontRef idx="minor">
              <a:schemeClr val="tx1"/>
            </a:fontRef>
          </p:style>
        </p:cxnSp>
      </p:grpSp>
      <p:sp>
        <p:nvSpPr>
          <p:cNvPr id="73" name="Title 16">
            <a:extLst>
              <a:ext uri="{FF2B5EF4-FFF2-40B4-BE49-F238E27FC236}">
                <a16:creationId xmlns:a16="http://schemas.microsoft.com/office/drawing/2014/main" id="{C410DDC7-9390-4182-93C0-5E487E67EF5F}"/>
              </a:ext>
            </a:extLst>
          </p:cNvPr>
          <p:cNvSpPr txBox="1">
            <a:spLocks/>
          </p:cNvSpPr>
          <p:nvPr/>
        </p:nvSpPr>
        <p:spPr>
          <a:xfrm>
            <a:off x="588263" y="1531951"/>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000000"/>
                </a:solidFill>
                <a:effectLst/>
                <a:uLnTx/>
                <a:uFillTx/>
                <a:latin typeface="Segoe UI Light" panose="020B0502040204020203" pitchFamily="34" charset="0"/>
                <a:ea typeface="+mn-ea"/>
                <a:cs typeface="Segoe UI Light" panose="020B0502040204020203" pitchFamily="34" charset="0"/>
              </a:rPr>
              <a:t>App modernization without code changes</a:t>
            </a:r>
          </a:p>
        </p:txBody>
      </p:sp>
      <p:sp>
        <p:nvSpPr>
          <p:cNvPr id="78" name="Title 16">
            <a:extLst>
              <a:ext uri="{FF2B5EF4-FFF2-40B4-BE49-F238E27FC236}">
                <a16:creationId xmlns:a16="http://schemas.microsoft.com/office/drawing/2014/main" id="{C3E60A06-D90A-48FF-AF33-7B6BA0B00ACD}"/>
              </a:ext>
            </a:extLst>
          </p:cNvPr>
          <p:cNvSpPr txBox="1">
            <a:spLocks/>
          </p:cNvSpPr>
          <p:nvPr/>
        </p:nvSpPr>
        <p:spPr>
          <a:xfrm>
            <a:off x="588263" y="2589889"/>
            <a:ext cx="3221737" cy="258532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274320" marR="0" lvl="0" indent="-274320" algn="l" defTabSz="932742" rtl="0" eaLnBrk="1" fontAlgn="auto" latinLnBrk="0" hangingPunct="1">
              <a:lnSpc>
                <a:spcPct val="100000"/>
              </a:lnSpc>
              <a:spcBef>
                <a:spcPct val="0"/>
              </a:spcBef>
              <a:spcAft>
                <a:spcPts val="2400"/>
              </a:spcAft>
              <a:buClrTx/>
              <a:buSzTx/>
              <a:buFont typeface="Arial" panose="020B0604020202020204" pitchFamily="34" charset="0"/>
              <a:buChar char="•"/>
              <a:tabLst/>
              <a:defRPr/>
            </a:pPr>
            <a: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t>Speed application deployments by using container technology</a:t>
            </a:r>
          </a:p>
          <a:p>
            <a:pPr marL="274320" marR="0" lvl="0" indent="-274320" algn="l" defTabSz="932742" rtl="0" eaLnBrk="1" fontAlgn="auto" latinLnBrk="0" hangingPunct="1">
              <a:lnSpc>
                <a:spcPct val="100000"/>
              </a:lnSpc>
              <a:spcBef>
                <a:spcPct val="0"/>
              </a:spcBef>
              <a:spcAft>
                <a:spcPts val="2400"/>
              </a:spcAft>
              <a:buClrTx/>
              <a:buSzTx/>
              <a:buFont typeface="Arial" panose="020B0604020202020204" pitchFamily="34" charset="0"/>
              <a:buChar char="•"/>
              <a:tabLst/>
              <a:defRPr/>
            </a:pPr>
            <a: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t>Defend against infrastructure failures with container orchestration</a:t>
            </a:r>
          </a:p>
          <a:p>
            <a:pPr marL="274320" marR="0" lvl="0" indent="-274320" algn="l" defTabSz="932742" rtl="0" eaLnBrk="1" fontAlgn="auto" latinLnBrk="0" hangingPunct="1">
              <a:lnSpc>
                <a:spcPct val="100000"/>
              </a:lnSpc>
              <a:spcBef>
                <a:spcPct val="0"/>
              </a:spcBef>
              <a:spcAft>
                <a:spcPts val="2400"/>
              </a:spcAft>
              <a:buClrTx/>
              <a:buSzTx/>
              <a:buFont typeface="Arial" panose="020B0604020202020204" pitchFamily="34" charset="0"/>
              <a:buChar char="•"/>
              <a:tabLst/>
              <a:defRPr/>
            </a:pPr>
            <a: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t>Increase agility with continuous integration and continuous delivery</a:t>
            </a:r>
          </a:p>
        </p:txBody>
      </p:sp>
      <p:grpSp>
        <p:nvGrpSpPr>
          <p:cNvPr id="14" name="Group 13">
            <a:extLst>
              <a:ext uri="{FF2B5EF4-FFF2-40B4-BE49-F238E27FC236}">
                <a16:creationId xmlns:a16="http://schemas.microsoft.com/office/drawing/2014/main" id="{DE46B8B9-337F-4056-B611-62054A87B40E}"/>
              </a:ext>
            </a:extLst>
          </p:cNvPr>
          <p:cNvGrpSpPr/>
          <p:nvPr/>
        </p:nvGrpSpPr>
        <p:grpSpPr>
          <a:xfrm>
            <a:off x="6120868" y="3111978"/>
            <a:ext cx="822960" cy="1332245"/>
            <a:chOff x="6120868" y="3111978"/>
            <a:chExt cx="822960" cy="1332245"/>
          </a:xfrm>
        </p:grpSpPr>
        <p:sp>
          <p:nvSpPr>
            <p:cNvPr id="74" name="Title 1">
              <a:extLst>
                <a:ext uri="{FF2B5EF4-FFF2-40B4-BE49-F238E27FC236}">
                  <a16:creationId xmlns:a16="http://schemas.microsoft.com/office/drawing/2014/main" id="{531B1475-E8D9-45AE-82C5-F05F87985937}"/>
                </a:ext>
              </a:extLst>
            </p:cNvPr>
            <p:cNvSpPr txBox="1">
              <a:spLocks/>
            </p:cNvSpPr>
            <p:nvPr/>
          </p:nvSpPr>
          <p:spPr>
            <a:xfrm>
              <a:off x="6192183" y="3111978"/>
              <a:ext cx="680330" cy="461665"/>
            </a:xfrm>
            <a:prstGeom prst="rect">
              <a:avLst/>
            </a:prstGeom>
          </p:spPr>
          <p:txBody>
            <a:bodyPr vert="horz" wrap="square" lIns="0" tIns="0" rIns="0" bIns="0" rtlCol="0" anchor="b">
              <a:spAutoFit/>
            </a:bodyPr>
            <a:lstStyle>
              <a:defPPr>
                <a:defRPr lang="en-US"/>
              </a:defPPr>
              <a:lvl1pPr algn="ctr" defTabSz="914192">
                <a:lnSpc>
                  <a:spcPct val="100000"/>
                </a:lnSpc>
                <a:spcBef>
                  <a:spcPct val="0"/>
                </a:spcBef>
                <a:buNone/>
                <a:defRPr sz="1000" b="0" cap="none" spc="0" baseline="0">
                  <a:ln w="3175">
                    <a:noFill/>
                  </a:ln>
                  <a:solidFill>
                    <a:srgbClr val="3C3C41"/>
                  </a:solidFill>
                  <a:effectLst/>
                  <a:latin typeface="Segoe UI Semibold" panose="020B0702040204020203" pitchFamily="34" charset="0"/>
                  <a:cs typeface="Segoe UI Semibold" panose="020B0702040204020203"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Azure Container Registry</a:t>
              </a:r>
            </a:p>
          </p:txBody>
        </p:sp>
        <p:grpSp>
          <p:nvGrpSpPr>
            <p:cNvPr id="75" name="Group 74">
              <a:extLst>
                <a:ext uri="{FF2B5EF4-FFF2-40B4-BE49-F238E27FC236}">
                  <a16:creationId xmlns:a16="http://schemas.microsoft.com/office/drawing/2014/main" id="{7CAC2E59-9785-41F5-87A7-91704F22413D}"/>
                </a:ext>
              </a:extLst>
            </p:cNvPr>
            <p:cNvGrpSpPr/>
            <p:nvPr/>
          </p:nvGrpSpPr>
          <p:grpSpPr>
            <a:xfrm>
              <a:off x="6120868" y="3621263"/>
              <a:ext cx="822960" cy="822960"/>
              <a:chOff x="5824800" y="1539202"/>
              <a:chExt cx="822960" cy="822960"/>
            </a:xfrm>
          </p:grpSpPr>
          <p:sp>
            <p:nvSpPr>
              <p:cNvPr id="76" name="Rectangle: Rounded Corners 75">
                <a:extLst>
                  <a:ext uri="{FF2B5EF4-FFF2-40B4-BE49-F238E27FC236}">
                    <a16:creationId xmlns:a16="http://schemas.microsoft.com/office/drawing/2014/main" id="{E6CE7B1D-DB32-4424-BCB1-FCCDF661EC7B}"/>
                  </a:ext>
                </a:extLst>
              </p:cNvPr>
              <p:cNvSpPr/>
              <p:nvPr/>
            </p:nvSpPr>
            <p:spPr bwMode="auto">
              <a:xfrm>
                <a:off x="5824800" y="1539202"/>
                <a:ext cx="822960" cy="822960"/>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pic>
            <p:nvPicPr>
              <p:cNvPr id="77" name="Graphic 76">
                <a:extLst>
                  <a:ext uri="{FF2B5EF4-FFF2-40B4-BE49-F238E27FC236}">
                    <a16:creationId xmlns:a16="http://schemas.microsoft.com/office/drawing/2014/main" id="{AB79836D-02D7-45A4-8209-899E255AD04E}"/>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xmlns:p14="http://schemas.microsoft.com/office/powerpoint/2010/main" xmlns:a14="http://schemas.microsoft.com/office/drawing/2010/main" xmlns:a16="http://schemas.microsoft.com/office/drawing/2014/main" xmlns="" r:embed="rId4"/>
                  </a:ext>
                </a:extLst>
              </a:blip>
              <a:stretch>
                <a:fillRect/>
              </a:stretch>
            </p:blipFill>
            <p:spPr>
              <a:xfrm>
                <a:off x="5930334" y="1644736"/>
                <a:ext cx="611893" cy="611893"/>
              </a:xfrm>
              <a:prstGeom prst="rect">
                <a:avLst/>
              </a:prstGeom>
            </p:spPr>
          </p:pic>
        </p:grpSp>
      </p:grpSp>
      <p:grpSp>
        <p:nvGrpSpPr>
          <p:cNvPr id="13" name="Group 12">
            <a:extLst>
              <a:ext uri="{FF2B5EF4-FFF2-40B4-BE49-F238E27FC236}">
                <a16:creationId xmlns:a16="http://schemas.microsoft.com/office/drawing/2014/main" id="{A939E217-EAA1-4A4A-93D2-B6612BDFF92E}"/>
              </a:ext>
            </a:extLst>
          </p:cNvPr>
          <p:cNvGrpSpPr/>
          <p:nvPr/>
        </p:nvGrpSpPr>
        <p:grpSpPr>
          <a:xfrm>
            <a:off x="4953798" y="3265866"/>
            <a:ext cx="822960" cy="1178357"/>
            <a:chOff x="4953798" y="3265866"/>
            <a:chExt cx="822960" cy="1178357"/>
          </a:xfrm>
        </p:grpSpPr>
        <p:sp>
          <p:nvSpPr>
            <p:cNvPr id="80" name="Title 1">
              <a:extLst>
                <a:ext uri="{FF2B5EF4-FFF2-40B4-BE49-F238E27FC236}">
                  <a16:creationId xmlns:a16="http://schemas.microsoft.com/office/drawing/2014/main" id="{759B9AAD-0A9B-40A4-9D50-A2BA4F6062B0}"/>
                </a:ext>
              </a:extLst>
            </p:cNvPr>
            <p:cNvSpPr txBox="1">
              <a:spLocks/>
            </p:cNvSpPr>
            <p:nvPr/>
          </p:nvSpPr>
          <p:spPr>
            <a:xfrm>
              <a:off x="5006488" y="3265866"/>
              <a:ext cx="717581" cy="307777"/>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Existing application</a:t>
              </a:r>
            </a:p>
          </p:txBody>
        </p:sp>
        <p:sp>
          <p:nvSpPr>
            <p:cNvPr id="83" name="Rectangle: Rounded Corners 82">
              <a:extLst>
                <a:ext uri="{FF2B5EF4-FFF2-40B4-BE49-F238E27FC236}">
                  <a16:creationId xmlns:a16="http://schemas.microsoft.com/office/drawing/2014/main" id="{F229F12A-ECE1-46A7-8353-5F455161E4FF}"/>
                </a:ext>
              </a:extLst>
            </p:cNvPr>
            <p:cNvSpPr/>
            <p:nvPr/>
          </p:nvSpPr>
          <p:spPr bwMode="auto">
            <a:xfrm>
              <a:off x="4953798" y="3621263"/>
              <a:ext cx="822960" cy="822960"/>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89" name="GenericApp_EB3B" title="Icon of an app window">
              <a:extLst>
                <a:ext uri="{FF2B5EF4-FFF2-40B4-BE49-F238E27FC236}">
                  <a16:creationId xmlns:a16="http://schemas.microsoft.com/office/drawing/2014/main" id="{6F0E9797-E0E1-468F-84E8-2963D9622D31}"/>
                </a:ext>
              </a:extLst>
            </p:cNvPr>
            <p:cNvSpPr>
              <a:spLocks noChangeAspect="1" noEditPoints="1"/>
            </p:cNvSpPr>
            <p:nvPr/>
          </p:nvSpPr>
          <p:spPr bwMode="auto">
            <a:xfrm>
              <a:off x="5105890" y="3825151"/>
              <a:ext cx="518776" cy="415184"/>
            </a:xfrm>
            <a:custGeom>
              <a:avLst/>
              <a:gdLst>
                <a:gd name="T0" fmla="*/ 5088 w 5088"/>
                <a:gd name="T1" fmla="*/ 4072 h 4072"/>
                <a:gd name="T2" fmla="*/ 0 w 5088"/>
                <a:gd name="T3" fmla="*/ 4072 h 4072"/>
                <a:gd name="T4" fmla="*/ 0 w 5088"/>
                <a:gd name="T5" fmla="*/ 0 h 4072"/>
                <a:gd name="T6" fmla="*/ 5088 w 5088"/>
                <a:gd name="T7" fmla="*/ 0 h 4072"/>
                <a:gd name="T8" fmla="*/ 5088 w 5088"/>
                <a:gd name="T9" fmla="*/ 4072 h 4072"/>
                <a:gd name="T10" fmla="*/ 0 w 5088"/>
                <a:gd name="T11" fmla="*/ 1018 h 4072"/>
                <a:gd name="T12" fmla="*/ 5004 w 5088"/>
                <a:gd name="T13" fmla="*/ 1018 h 4072"/>
                <a:gd name="T14" fmla="*/ 2035 w 5088"/>
                <a:gd name="T15" fmla="*/ 1697 h 4072"/>
                <a:gd name="T16" fmla="*/ 678 w 5088"/>
                <a:gd name="T17" fmla="*/ 1697 h 4072"/>
                <a:gd name="T18" fmla="*/ 678 w 5088"/>
                <a:gd name="T19" fmla="*/ 3393 h 4072"/>
                <a:gd name="T20" fmla="*/ 2035 w 5088"/>
                <a:gd name="T21" fmla="*/ 3393 h 4072"/>
                <a:gd name="T22" fmla="*/ 2035 w 5088"/>
                <a:gd name="T23" fmla="*/ 1697 h 4072"/>
                <a:gd name="T24" fmla="*/ 2544 w 5088"/>
                <a:gd name="T25" fmla="*/ 1697 h 4072"/>
                <a:gd name="T26" fmla="*/ 3561 w 5088"/>
                <a:gd name="T27" fmla="*/ 1697 h 4072"/>
                <a:gd name="T28" fmla="*/ 2544 w 5088"/>
                <a:gd name="T29" fmla="*/ 2375 h 4072"/>
                <a:gd name="T30" fmla="*/ 3561 w 5088"/>
                <a:gd name="T31" fmla="*/ 2375 h 4072"/>
                <a:gd name="T32" fmla="*/ 2544 w 5088"/>
                <a:gd name="T33" fmla="*/ 3054 h 4072"/>
                <a:gd name="T34" fmla="*/ 3222 w 5088"/>
                <a:gd name="T35" fmla="*/ 3054 h 4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8" h="4072">
                  <a:moveTo>
                    <a:pt x="5088" y="4072"/>
                  </a:moveTo>
                  <a:lnTo>
                    <a:pt x="0" y="4072"/>
                  </a:lnTo>
                  <a:lnTo>
                    <a:pt x="0" y="0"/>
                  </a:lnTo>
                  <a:lnTo>
                    <a:pt x="5088" y="0"/>
                  </a:lnTo>
                  <a:lnTo>
                    <a:pt x="5088" y="4072"/>
                  </a:lnTo>
                  <a:moveTo>
                    <a:pt x="0" y="1018"/>
                  </a:moveTo>
                  <a:lnTo>
                    <a:pt x="5004" y="1018"/>
                  </a:lnTo>
                  <a:moveTo>
                    <a:pt x="2035" y="1697"/>
                  </a:moveTo>
                  <a:lnTo>
                    <a:pt x="678" y="1697"/>
                  </a:lnTo>
                  <a:lnTo>
                    <a:pt x="678" y="3393"/>
                  </a:lnTo>
                  <a:lnTo>
                    <a:pt x="2035" y="3393"/>
                  </a:lnTo>
                  <a:lnTo>
                    <a:pt x="2035" y="1697"/>
                  </a:lnTo>
                  <a:moveTo>
                    <a:pt x="2544" y="1697"/>
                  </a:moveTo>
                  <a:lnTo>
                    <a:pt x="3561" y="1697"/>
                  </a:lnTo>
                  <a:moveTo>
                    <a:pt x="2544" y="2375"/>
                  </a:moveTo>
                  <a:lnTo>
                    <a:pt x="3561" y="2375"/>
                  </a:lnTo>
                  <a:moveTo>
                    <a:pt x="2544" y="3054"/>
                  </a:moveTo>
                  <a:lnTo>
                    <a:pt x="3222" y="3054"/>
                  </a:ln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cxnSp>
        <p:nvCxnSpPr>
          <p:cNvPr id="90" name="Straight Arrow Connector 89">
            <a:extLst>
              <a:ext uri="{FF2B5EF4-FFF2-40B4-BE49-F238E27FC236}">
                <a16:creationId xmlns:a16="http://schemas.microsoft.com/office/drawing/2014/main" id="{4F88DB4A-6CD7-47B6-BDA7-E7840DC2BBAA}"/>
              </a:ext>
            </a:extLst>
          </p:cNvPr>
          <p:cNvCxnSpPr>
            <a:cxnSpLocks/>
            <a:stCxn id="83" idx="3"/>
          </p:cNvCxnSpPr>
          <p:nvPr/>
        </p:nvCxnSpPr>
        <p:spPr>
          <a:xfrm>
            <a:off x="5776758" y="4032743"/>
            <a:ext cx="344110" cy="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688AC2B-E5C8-458B-9D80-6AF729B305AC}"/>
              </a:ext>
            </a:extLst>
          </p:cNvPr>
          <p:cNvCxnSpPr>
            <a:cxnSpLocks/>
          </p:cNvCxnSpPr>
          <p:nvPr/>
        </p:nvCxnSpPr>
        <p:spPr>
          <a:xfrm>
            <a:off x="6943828" y="4032743"/>
            <a:ext cx="1726943" cy="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41886EF-782A-4013-8592-D991109A6B71}"/>
              </a:ext>
            </a:extLst>
          </p:cNvPr>
          <p:cNvGrpSpPr/>
          <p:nvPr/>
        </p:nvGrpSpPr>
        <p:grpSpPr>
          <a:xfrm>
            <a:off x="8415259" y="3069713"/>
            <a:ext cx="2886942" cy="1465813"/>
            <a:chOff x="8415259" y="3069713"/>
            <a:chExt cx="2886942" cy="1465813"/>
          </a:xfrm>
        </p:grpSpPr>
        <p:sp>
          <p:nvSpPr>
            <p:cNvPr id="93" name="Rectangle: Rounded Corners 92">
              <a:extLst>
                <a:ext uri="{FF2B5EF4-FFF2-40B4-BE49-F238E27FC236}">
                  <a16:creationId xmlns:a16="http://schemas.microsoft.com/office/drawing/2014/main" id="{CFDA3D5F-3D00-4F9E-A224-AFFD8B1C7706}"/>
                </a:ext>
              </a:extLst>
            </p:cNvPr>
            <p:cNvSpPr/>
            <p:nvPr/>
          </p:nvSpPr>
          <p:spPr bwMode="auto">
            <a:xfrm>
              <a:off x="8415259" y="3275768"/>
              <a:ext cx="2886942" cy="1259758"/>
            </a:xfrm>
            <a:prstGeom prst="roundRect">
              <a:avLst>
                <a:gd name="adj" fmla="val 3125"/>
              </a:avLst>
            </a:prstGeom>
            <a:solidFill>
              <a:srgbClr val="0078D4">
                <a:alpha val="1000"/>
              </a:srgbClr>
            </a:solidFill>
            <a:ln w="12700">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95" name="Title 1">
              <a:extLst>
                <a:ext uri="{FF2B5EF4-FFF2-40B4-BE49-F238E27FC236}">
                  <a16:creationId xmlns:a16="http://schemas.microsoft.com/office/drawing/2014/main" id="{91E4CEF8-7053-42A4-B8AC-30F77F67684D}"/>
                </a:ext>
              </a:extLst>
            </p:cNvPr>
            <p:cNvSpPr txBox="1">
              <a:spLocks/>
            </p:cNvSpPr>
            <p:nvPr/>
          </p:nvSpPr>
          <p:spPr>
            <a:xfrm>
              <a:off x="8415260" y="3069713"/>
              <a:ext cx="1989770"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Kubernetes cluster</a:t>
              </a:r>
            </a:p>
          </p:txBody>
        </p:sp>
      </p:grpSp>
      <p:grpSp>
        <p:nvGrpSpPr>
          <p:cNvPr id="131" name="Group 130">
            <a:extLst>
              <a:ext uri="{FF2B5EF4-FFF2-40B4-BE49-F238E27FC236}">
                <a16:creationId xmlns:a16="http://schemas.microsoft.com/office/drawing/2014/main" id="{235A5E27-0F09-4F46-BB0A-DE89D2BF0F48}"/>
              </a:ext>
            </a:extLst>
          </p:cNvPr>
          <p:cNvGrpSpPr/>
          <p:nvPr/>
        </p:nvGrpSpPr>
        <p:grpSpPr>
          <a:xfrm>
            <a:off x="9585665" y="4795835"/>
            <a:ext cx="717581" cy="882019"/>
            <a:chOff x="10350876" y="4254671"/>
            <a:chExt cx="717581" cy="882019"/>
          </a:xfrm>
        </p:grpSpPr>
        <p:sp>
          <p:nvSpPr>
            <p:cNvPr id="133" name="Title 1">
              <a:extLst>
                <a:ext uri="{FF2B5EF4-FFF2-40B4-BE49-F238E27FC236}">
                  <a16:creationId xmlns:a16="http://schemas.microsoft.com/office/drawing/2014/main" id="{0577E651-733C-4ADA-899C-CA9D00F35A76}"/>
                </a:ext>
              </a:extLst>
            </p:cNvPr>
            <p:cNvSpPr txBox="1">
              <a:spLocks/>
            </p:cNvSpPr>
            <p:nvPr/>
          </p:nvSpPr>
          <p:spPr>
            <a:xfrm>
              <a:off x="10350876" y="4254671"/>
              <a:ext cx="717581" cy="307777"/>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Cloud Database</a:t>
              </a:r>
            </a:p>
          </p:txBody>
        </p:sp>
        <p:grpSp>
          <p:nvGrpSpPr>
            <p:cNvPr id="134" name="Group 133">
              <a:extLst>
                <a:ext uri="{FF2B5EF4-FFF2-40B4-BE49-F238E27FC236}">
                  <a16:creationId xmlns:a16="http://schemas.microsoft.com/office/drawing/2014/main" id="{FCD0F4C0-8978-4EB3-A644-1DA94D8CF477}"/>
                </a:ext>
              </a:extLst>
            </p:cNvPr>
            <p:cNvGrpSpPr/>
            <p:nvPr/>
          </p:nvGrpSpPr>
          <p:grpSpPr>
            <a:xfrm>
              <a:off x="10444490" y="4606338"/>
              <a:ext cx="530352" cy="530352"/>
              <a:chOff x="9134176" y="3945754"/>
              <a:chExt cx="530352" cy="530352"/>
            </a:xfrm>
          </p:grpSpPr>
          <p:sp>
            <p:nvSpPr>
              <p:cNvPr id="135" name="Rectangle: Rounded Corners 134">
                <a:extLst>
                  <a:ext uri="{FF2B5EF4-FFF2-40B4-BE49-F238E27FC236}">
                    <a16:creationId xmlns:a16="http://schemas.microsoft.com/office/drawing/2014/main" id="{0AEA721E-386C-4BDF-9A11-1F850367157B}"/>
                  </a:ext>
                </a:extLst>
              </p:cNvPr>
              <p:cNvSpPr/>
              <p:nvPr/>
            </p:nvSpPr>
            <p:spPr bwMode="auto">
              <a:xfrm>
                <a:off x="9134176" y="3945754"/>
                <a:ext cx="530352" cy="530352"/>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36" name="Freeform: Shape 135">
                <a:extLst>
                  <a:ext uri="{FF2B5EF4-FFF2-40B4-BE49-F238E27FC236}">
                    <a16:creationId xmlns:a16="http://schemas.microsoft.com/office/drawing/2014/main" id="{C2F07136-6BE6-49B0-8AFB-4498B90322D3}"/>
                  </a:ext>
                </a:extLst>
              </p:cNvPr>
              <p:cNvSpPr/>
              <p:nvPr/>
            </p:nvSpPr>
            <p:spPr>
              <a:xfrm>
                <a:off x="9255557" y="4013877"/>
                <a:ext cx="287591" cy="394106"/>
              </a:xfrm>
              <a:custGeom>
                <a:avLst/>
                <a:gdLst>
                  <a:gd name="connsiteX0" fmla="*/ 236696 w 257175"/>
                  <a:gd name="connsiteY0" fmla="*/ 225266 h 352425"/>
                  <a:gd name="connsiteX1" fmla="*/ 208121 w 257175"/>
                  <a:gd name="connsiteY1" fmla="*/ 247173 h 352425"/>
                  <a:gd name="connsiteX2" fmla="*/ 157639 w 257175"/>
                  <a:gd name="connsiteY2" fmla="*/ 247173 h 352425"/>
                  <a:gd name="connsiteX3" fmla="*/ 157639 w 257175"/>
                  <a:gd name="connsiteY3" fmla="*/ 229076 h 352425"/>
                  <a:gd name="connsiteX4" fmla="*/ 208121 w 257175"/>
                  <a:gd name="connsiteY4" fmla="*/ 229076 h 352425"/>
                  <a:gd name="connsiteX5" fmla="*/ 211931 w 257175"/>
                  <a:gd name="connsiteY5" fmla="*/ 222409 h 352425"/>
                  <a:gd name="connsiteX6" fmla="*/ 203359 w 257175"/>
                  <a:gd name="connsiteY6" fmla="*/ 225266 h 352425"/>
                  <a:gd name="connsiteX7" fmla="*/ 184309 w 257175"/>
                  <a:gd name="connsiteY7" fmla="*/ 225266 h 352425"/>
                  <a:gd name="connsiteX8" fmla="*/ 155734 w 257175"/>
                  <a:gd name="connsiteY8" fmla="*/ 206216 h 352425"/>
                  <a:gd name="connsiteX9" fmla="*/ 155734 w 257175"/>
                  <a:gd name="connsiteY9" fmla="*/ 204311 h 352425"/>
                  <a:gd name="connsiteX10" fmla="*/ 155734 w 257175"/>
                  <a:gd name="connsiteY10" fmla="*/ 174784 h 352425"/>
                  <a:gd name="connsiteX11" fmla="*/ 146209 w 257175"/>
                  <a:gd name="connsiteY11" fmla="*/ 169069 h 352425"/>
                  <a:gd name="connsiteX12" fmla="*/ 146209 w 257175"/>
                  <a:gd name="connsiteY12" fmla="*/ 226219 h 352425"/>
                  <a:gd name="connsiteX13" fmla="*/ 120491 w 257175"/>
                  <a:gd name="connsiteY13" fmla="*/ 226219 h 352425"/>
                  <a:gd name="connsiteX14" fmla="*/ 120491 w 257175"/>
                  <a:gd name="connsiteY14" fmla="*/ 184309 h 352425"/>
                  <a:gd name="connsiteX15" fmla="*/ 106204 w 257175"/>
                  <a:gd name="connsiteY15" fmla="*/ 214788 h 352425"/>
                  <a:gd name="connsiteX16" fmla="*/ 88106 w 257175"/>
                  <a:gd name="connsiteY16" fmla="*/ 226219 h 352425"/>
                  <a:gd name="connsiteX17" fmla="*/ 69056 w 257175"/>
                  <a:gd name="connsiteY17" fmla="*/ 214788 h 352425"/>
                  <a:gd name="connsiteX18" fmla="*/ 54769 w 257175"/>
                  <a:gd name="connsiteY18" fmla="*/ 183356 h 352425"/>
                  <a:gd name="connsiteX19" fmla="*/ 54769 w 257175"/>
                  <a:gd name="connsiteY19" fmla="*/ 225266 h 352425"/>
                  <a:gd name="connsiteX20" fmla="*/ 31909 w 257175"/>
                  <a:gd name="connsiteY20" fmla="*/ 225266 h 352425"/>
                  <a:gd name="connsiteX21" fmla="*/ 31909 w 257175"/>
                  <a:gd name="connsiteY21" fmla="*/ 160496 h 352425"/>
                  <a:gd name="connsiteX22" fmla="*/ 40481 w 257175"/>
                  <a:gd name="connsiteY22" fmla="*/ 145256 h 352425"/>
                  <a:gd name="connsiteX23" fmla="*/ 50959 w 257175"/>
                  <a:gd name="connsiteY23" fmla="*/ 143351 h 352425"/>
                  <a:gd name="connsiteX24" fmla="*/ 70009 w 257175"/>
                  <a:gd name="connsiteY24" fmla="*/ 155734 h 352425"/>
                  <a:gd name="connsiteX25" fmla="*/ 88106 w 257175"/>
                  <a:gd name="connsiteY25" fmla="*/ 196691 h 352425"/>
                  <a:gd name="connsiteX26" fmla="*/ 107156 w 257175"/>
                  <a:gd name="connsiteY26" fmla="*/ 155734 h 352425"/>
                  <a:gd name="connsiteX27" fmla="*/ 126206 w 257175"/>
                  <a:gd name="connsiteY27" fmla="*/ 143351 h 352425"/>
                  <a:gd name="connsiteX28" fmla="*/ 136684 w 257175"/>
                  <a:gd name="connsiteY28" fmla="*/ 145256 h 352425"/>
                  <a:gd name="connsiteX29" fmla="*/ 147161 w 257175"/>
                  <a:gd name="connsiteY29" fmla="*/ 160496 h 352425"/>
                  <a:gd name="connsiteX30" fmla="*/ 147161 w 257175"/>
                  <a:gd name="connsiteY30" fmla="*/ 170021 h 352425"/>
                  <a:gd name="connsiteX31" fmla="*/ 184309 w 257175"/>
                  <a:gd name="connsiteY31" fmla="*/ 170021 h 352425"/>
                  <a:gd name="connsiteX32" fmla="*/ 184309 w 257175"/>
                  <a:gd name="connsiteY32" fmla="*/ 204311 h 352425"/>
                  <a:gd name="connsiteX33" fmla="*/ 188119 w 257175"/>
                  <a:gd name="connsiteY33" fmla="*/ 205263 h 352425"/>
                  <a:gd name="connsiteX34" fmla="*/ 194786 w 257175"/>
                  <a:gd name="connsiteY34" fmla="*/ 205263 h 352425"/>
                  <a:gd name="connsiteX35" fmla="*/ 212884 w 257175"/>
                  <a:gd name="connsiteY35" fmla="*/ 205263 h 352425"/>
                  <a:gd name="connsiteX36" fmla="*/ 212884 w 257175"/>
                  <a:gd name="connsiteY36" fmla="*/ 170021 h 352425"/>
                  <a:gd name="connsiteX37" fmla="*/ 238601 w 257175"/>
                  <a:gd name="connsiteY37" fmla="*/ 170021 h 352425"/>
                  <a:gd name="connsiteX38" fmla="*/ 236696 w 257175"/>
                  <a:gd name="connsiteY38" fmla="*/ 225266 h 352425"/>
                  <a:gd name="connsiteX39" fmla="*/ 132874 w 257175"/>
                  <a:gd name="connsiteY39" fmla="*/ 25241 h 352425"/>
                  <a:gd name="connsiteX40" fmla="*/ 222409 w 257175"/>
                  <a:gd name="connsiteY40" fmla="*/ 52863 h 352425"/>
                  <a:gd name="connsiteX41" fmla="*/ 132874 w 257175"/>
                  <a:gd name="connsiteY41" fmla="*/ 80486 h 352425"/>
                  <a:gd name="connsiteX42" fmla="*/ 43339 w 257175"/>
                  <a:gd name="connsiteY42" fmla="*/ 52863 h 352425"/>
                  <a:gd name="connsiteX43" fmla="*/ 132874 w 257175"/>
                  <a:gd name="connsiteY43" fmla="*/ 25241 h 352425"/>
                  <a:gd name="connsiteX44" fmla="*/ 132874 w 257175"/>
                  <a:gd name="connsiteY44" fmla="*/ 7144 h 352425"/>
                  <a:gd name="connsiteX45" fmla="*/ 7144 w 257175"/>
                  <a:gd name="connsiteY45" fmla="*/ 56673 h 352425"/>
                  <a:gd name="connsiteX46" fmla="*/ 7144 w 257175"/>
                  <a:gd name="connsiteY46" fmla="*/ 290988 h 352425"/>
                  <a:gd name="connsiteX47" fmla="*/ 132874 w 257175"/>
                  <a:gd name="connsiteY47" fmla="*/ 346234 h 352425"/>
                  <a:gd name="connsiteX48" fmla="*/ 257651 w 257175"/>
                  <a:gd name="connsiteY48" fmla="*/ 291941 h 352425"/>
                  <a:gd name="connsiteX49" fmla="*/ 257651 w 257175"/>
                  <a:gd name="connsiteY49" fmla="*/ 57626 h 352425"/>
                  <a:gd name="connsiteX50" fmla="*/ 132874 w 257175"/>
                  <a:gd name="connsiteY50" fmla="*/ 7144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57175" h="352425">
                    <a:moveTo>
                      <a:pt x="236696" y="225266"/>
                    </a:moveTo>
                    <a:cubicBezTo>
                      <a:pt x="236696" y="239554"/>
                      <a:pt x="222409" y="246221"/>
                      <a:pt x="208121" y="247173"/>
                    </a:cubicBezTo>
                    <a:lnTo>
                      <a:pt x="157639" y="247173"/>
                    </a:lnTo>
                    <a:lnTo>
                      <a:pt x="157639" y="229076"/>
                    </a:lnTo>
                    <a:lnTo>
                      <a:pt x="208121" y="229076"/>
                    </a:lnTo>
                    <a:cubicBezTo>
                      <a:pt x="210979" y="229076"/>
                      <a:pt x="211931" y="222409"/>
                      <a:pt x="211931" y="222409"/>
                    </a:cubicBezTo>
                    <a:lnTo>
                      <a:pt x="203359" y="225266"/>
                    </a:lnTo>
                    <a:lnTo>
                      <a:pt x="184309" y="225266"/>
                    </a:lnTo>
                    <a:cubicBezTo>
                      <a:pt x="167164" y="225266"/>
                      <a:pt x="156686" y="216694"/>
                      <a:pt x="155734" y="206216"/>
                    </a:cubicBezTo>
                    <a:lnTo>
                      <a:pt x="155734" y="204311"/>
                    </a:lnTo>
                    <a:cubicBezTo>
                      <a:pt x="155734" y="185261"/>
                      <a:pt x="155734" y="177641"/>
                      <a:pt x="155734" y="174784"/>
                    </a:cubicBezTo>
                    <a:lnTo>
                      <a:pt x="146209" y="169069"/>
                    </a:lnTo>
                    <a:lnTo>
                      <a:pt x="146209" y="226219"/>
                    </a:lnTo>
                    <a:lnTo>
                      <a:pt x="120491" y="226219"/>
                    </a:lnTo>
                    <a:lnTo>
                      <a:pt x="120491" y="184309"/>
                    </a:lnTo>
                    <a:lnTo>
                      <a:pt x="106204" y="214788"/>
                    </a:lnTo>
                    <a:cubicBezTo>
                      <a:pt x="102394" y="223361"/>
                      <a:pt x="96679" y="226219"/>
                      <a:pt x="88106" y="226219"/>
                    </a:cubicBezTo>
                    <a:cubicBezTo>
                      <a:pt x="78581" y="226219"/>
                      <a:pt x="72866" y="222409"/>
                      <a:pt x="69056" y="214788"/>
                    </a:cubicBezTo>
                    <a:lnTo>
                      <a:pt x="54769" y="183356"/>
                    </a:lnTo>
                    <a:lnTo>
                      <a:pt x="54769" y="225266"/>
                    </a:lnTo>
                    <a:lnTo>
                      <a:pt x="31909" y="225266"/>
                    </a:lnTo>
                    <a:lnTo>
                      <a:pt x="31909" y="160496"/>
                    </a:lnTo>
                    <a:cubicBezTo>
                      <a:pt x="31909" y="152876"/>
                      <a:pt x="33814" y="148113"/>
                      <a:pt x="40481" y="145256"/>
                    </a:cubicBezTo>
                    <a:cubicBezTo>
                      <a:pt x="44291" y="144304"/>
                      <a:pt x="48101" y="143351"/>
                      <a:pt x="50959" y="143351"/>
                    </a:cubicBezTo>
                    <a:cubicBezTo>
                      <a:pt x="59531" y="143351"/>
                      <a:pt x="66199" y="148113"/>
                      <a:pt x="70009" y="155734"/>
                    </a:cubicBezTo>
                    <a:lnTo>
                      <a:pt x="88106" y="196691"/>
                    </a:lnTo>
                    <a:lnTo>
                      <a:pt x="107156" y="155734"/>
                    </a:lnTo>
                    <a:cubicBezTo>
                      <a:pt x="110966" y="148113"/>
                      <a:pt x="117634" y="143351"/>
                      <a:pt x="126206" y="143351"/>
                    </a:cubicBezTo>
                    <a:cubicBezTo>
                      <a:pt x="129064" y="143351"/>
                      <a:pt x="132874" y="144304"/>
                      <a:pt x="136684" y="145256"/>
                    </a:cubicBezTo>
                    <a:cubicBezTo>
                      <a:pt x="143351" y="147161"/>
                      <a:pt x="147161" y="152876"/>
                      <a:pt x="147161" y="160496"/>
                    </a:cubicBezTo>
                    <a:lnTo>
                      <a:pt x="147161" y="170021"/>
                    </a:lnTo>
                    <a:lnTo>
                      <a:pt x="184309" y="170021"/>
                    </a:lnTo>
                    <a:lnTo>
                      <a:pt x="184309" y="204311"/>
                    </a:lnTo>
                    <a:cubicBezTo>
                      <a:pt x="184309" y="205263"/>
                      <a:pt x="185261" y="205263"/>
                      <a:pt x="188119" y="205263"/>
                    </a:cubicBezTo>
                    <a:lnTo>
                      <a:pt x="194786" y="205263"/>
                    </a:lnTo>
                    <a:lnTo>
                      <a:pt x="212884" y="205263"/>
                    </a:lnTo>
                    <a:lnTo>
                      <a:pt x="212884" y="170021"/>
                    </a:lnTo>
                    <a:lnTo>
                      <a:pt x="238601" y="170021"/>
                    </a:lnTo>
                    <a:lnTo>
                      <a:pt x="236696" y="225266"/>
                    </a:lnTo>
                    <a:close/>
                    <a:moveTo>
                      <a:pt x="132874" y="25241"/>
                    </a:moveTo>
                    <a:cubicBezTo>
                      <a:pt x="182404" y="25241"/>
                      <a:pt x="222409" y="37623"/>
                      <a:pt x="222409" y="52863"/>
                    </a:cubicBezTo>
                    <a:cubicBezTo>
                      <a:pt x="222409" y="68104"/>
                      <a:pt x="182404" y="80486"/>
                      <a:pt x="132874" y="80486"/>
                    </a:cubicBezTo>
                    <a:cubicBezTo>
                      <a:pt x="83344" y="80486"/>
                      <a:pt x="43339" y="68104"/>
                      <a:pt x="43339" y="52863"/>
                    </a:cubicBezTo>
                    <a:cubicBezTo>
                      <a:pt x="43339" y="37623"/>
                      <a:pt x="83344" y="25241"/>
                      <a:pt x="132874" y="25241"/>
                    </a:cubicBezTo>
                    <a:close/>
                    <a:moveTo>
                      <a:pt x="132874" y="7144"/>
                    </a:moveTo>
                    <a:cubicBezTo>
                      <a:pt x="63341" y="7144"/>
                      <a:pt x="7144" y="30956"/>
                      <a:pt x="7144" y="56673"/>
                    </a:cubicBezTo>
                    <a:lnTo>
                      <a:pt x="7144" y="290988"/>
                    </a:lnTo>
                    <a:cubicBezTo>
                      <a:pt x="7144" y="316706"/>
                      <a:pt x="63341" y="346234"/>
                      <a:pt x="132874" y="346234"/>
                    </a:cubicBezTo>
                    <a:cubicBezTo>
                      <a:pt x="202406" y="346234"/>
                      <a:pt x="257651" y="317659"/>
                      <a:pt x="257651" y="291941"/>
                    </a:cubicBezTo>
                    <a:lnTo>
                      <a:pt x="257651" y="57626"/>
                    </a:lnTo>
                    <a:cubicBezTo>
                      <a:pt x="258604" y="31909"/>
                      <a:pt x="202406" y="7144"/>
                      <a:pt x="132874" y="7144"/>
                    </a:cubicBezTo>
                    <a:close/>
                  </a:path>
                </a:pathLst>
              </a:custGeom>
              <a:solidFill>
                <a:srgbClr val="0078D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113" name="Group 112">
            <a:extLst>
              <a:ext uri="{FF2B5EF4-FFF2-40B4-BE49-F238E27FC236}">
                <a16:creationId xmlns:a16="http://schemas.microsoft.com/office/drawing/2014/main" id="{FA185C9F-FFFD-439C-97F1-71662829859B}"/>
              </a:ext>
            </a:extLst>
          </p:cNvPr>
          <p:cNvGrpSpPr/>
          <p:nvPr/>
        </p:nvGrpSpPr>
        <p:grpSpPr>
          <a:xfrm>
            <a:off x="8591105" y="3416109"/>
            <a:ext cx="717581" cy="882019"/>
            <a:chOff x="8659236" y="4254671"/>
            <a:chExt cx="717581" cy="882019"/>
          </a:xfrm>
        </p:grpSpPr>
        <p:sp>
          <p:nvSpPr>
            <p:cNvPr id="114" name="Title 1">
              <a:extLst>
                <a:ext uri="{FF2B5EF4-FFF2-40B4-BE49-F238E27FC236}">
                  <a16:creationId xmlns:a16="http://schemas.microsoft.com/office/drawing/2014/main" id="{15EDB7BD-160E-496F-AB44-B2B70547B196}"/>
                </a:ext>
              </a:extLst>
            </p:cNvPr>
            <p:cNvSpPr txBox="1">
              <a:spLocks/>
            </p:cNvSpPr>
            <p:nvPr/>
          </p:nvSpPr>
          <p:spPr>
            <a:xfrm>
              <a:off x="8659236" y="4254671"/>
              <a:ext cx="717581" cy="307777"/>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Modernized application</a:t>
              </a:r>
            </a:p>
          </p:txBody>
        </p:sp>
        <p:grpSp>
          <p:nvGrpSpPr>
            <p:cNvPr id="115" name="Group 114">
              <a:extLst>
                <a:ext uri="{FF2B5EF4-FFF2-40B4-BE49-F238E27FC236}">
                  <a16:creationId xmlns:a16="http://schemas.microsoft.com/office/drawing/2014/main" id="{11F374BF-C025-4ED2-A9F8-4A9796008CFA}"/>
                </a:ext>
              </a:extLst>
            </p:cNvPr>
            <p:cNvGrpSpPr/>
            <p:nvPr/>
          </p:nvGrpSpPr>
          <p:grpSpPr>
            <a:xfrm>
              <a:off x="8752850" y="4606338"/>
              <a:ext cx="530352" cy="530352"/>
              <a:chOff x="8075203" y="3952298"/>
              <a:chExt cx="530352" cy="530352"/>
            </a:xfrm>
          </p:grpSpPr>
          <p:sp>
            <p:nvSpPr>
              <p:cNvPr id="116" name="Rectangle: Rounded Corners 115">
                <a:extLst>
                  <a:ext uri="{FF2B5EF4-FFF2-40B4-BE49-F238E27FC236}">
                    <a16:creationId xmlns:a16="http://schemas.microsoft.com/office/drawing/2014/main" id="{8DC83660-C6C7-487A-AC7B-57A380AB5664}"/>
                  </a:ext>
                </a:extLst>
              </p:cNvPr>
              <p:cNvSpPr/>
              <p:nvPr/>
            </p:nvSpPr>
            <p:spPr bwMode="auto">
              <a:xfrm>
                <a:off x="8075203" y="3952298"/>
                <a:ext cx="530352" cy="530352"/>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grpSp>
            <p:nvGrpSpPr>
              <p:cNvPr id="117" name="Group 116">
                <a:extLst>
                  <a:ext uri="{FF2B5EF4-FFF2-40B4-BE49-F238E27FC236}">
                    <a16:creationId xmlns:a16="http://schemas.microsoft.com/office/drawing/2014/main" id="{CD073EFD-17B1-42D1-B28D-BC8689356CC9}"/>
                  </a:ext>
                </a:extLst>
              </p:cNvPr>
              <p:cNvGrpSpPr/>
              <p:nvPr/>
            </p:nvGrpSpPr>
            <p:grpSpPr>
              <a:xfrm>
                <a:off x="8151402" y="4038938"/>
                <a:ext cx="377955" cy="357073"/>
                <a:chOff x="3172902" y="4132385"/>
                <a:chExt cx="355417" cy="335781"/>
              </a:xfrm>
            </p:grpSpPr>
            <p:grpSp>
              <p:nvGrpSpPr>
                <p:cNvPr id="118" name="Group 117">
                  <a:extLst>
                    <a:ext uri="{FF2B5EF4-FFF2-40B4-BE49-F238E27FC236}">
                      <a16:creationId xmlns:a16="http://schemas.microsoft.com/office/drawing/2014/main" id="{D0CA1BE2-7FB4-41A2-9A45-F848CD0A093B}"/>
                    </a:ext>
                  </a:extLst>
                </p:cNvPr>
                <p:cNvGrpSpPr/>
                <p:nvPr/>
              </p:nvGrpSpPr>
              <p:grpSpPr>
                <a:xfrm>
                  <a:off x="3234030" y="4132385"/>
                  <a:ext cx="233160" cy="110531"/>
                  <a:chOff x="3234867" y="4132385"/>
                  <a:chExt cx="233160" cy="110531"/>
                </a:xfrm>
              </p:grpSpPr>
              <p:sp>
                <p:nvSpPr>
                  <p:cNvPr id="128" name="Freeform: Shape 127">
                    <a:extLst>
                      <a:ext uri="{FF2B5EF4-FFF2-40B4-BE49-F238E27FC236}">
                        <a16:creationId xmlns:a16="http://schemas.microsoft.com/office/drawing/2014/main" id="{5FE34885-5FD6-43A9-962E-6B9A4E0A9ABF}"/>
                      </a:ext>
                    </a:extLst>
                  </p:cNvPr>
                  <p:cNvSpPr/>
                  <p:nvPr/>
                </p:nvSpPr>
                <p:spPr>
                  <a:xfrm>
                    <a:off x="3234867"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29" name="Freeform: Shape 128">
                    <a:extLst>
                      <a:ext uri="{FF2B5EF4-FFF2-40B4-BE49-F238E27FC236}">
                        <a16:creationId xmlns:a16="http://schemas.microsoft.com/office/drawing/2014/main" id="{291810C2-9031-469F-93CD-886E908613E1}"/>
                      </a:ext>
                    </a:extLst>
                  </p:cNvPr>
                  <p:cNvSpPr/>
                  <p:nvPr/>
                </p:nvSpPr>
                <p:spPr>
                  <a:xfrm>
                    <a:off x="3367170"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19" name="Group 118">
                  <a:extLst>
                    <a:ext uri="{FF2B5EF4-FFF2-40B4-BE49-F238E27FC236}">
                      <a16:creationId xmlns:a16="http://schemas.microsoft.com/office/drawing/2014/main" id="{7F16866C-CB50-457E-B08E-AD7580EC8E9C}"/>
                    </a:ext>
                  </a:extLst>
                </p:cNvPr>
                <p:cNvGrpSpPr/>
                <p:nvPr/>
              </p:nvGrpSpPr>
              <p:grpSpPr>
                <a:xfrm>
                  <a:off x="3172902" y="4245010"/>
                  <a:ext cx="355417" cy="110531"/>
                  <a:chOff x="3172902" y="4244590"/>
                  <a:chExt cx="355417" cy="110531"/>
                </a:xfrm>
              </p:grpSpPr>
              <p:sp>
                <p:nvSpPr>
                  <p:cNvPr id="125" name="Freeform: Shape 124">
                    <a:extLst>
                      <a:ext uri="{FF2B5EF4-FFF2-40B4-BE49-F238E27FC236}">
                        <a16:creationId xmlns:a16="http://schemas.microsoft.com/office/drawing/2014/main" id="{7083A1B1-D9C5-47B0-AB47-B25685A0DCC0}"/>
                      </a:ext>
                    </a:extLst>
                  </p:cNvPr>
                  <p:cNvSpPr/>
                  <p:nvPr/>
                </p:nvSpPr>
                <p:spPr>
                  <a:xfrm>
                    <a:off x="317290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541EDA9-A5B8-4C2E-836D-E3FE83203FAD}"/>
                      </a:ext>
                    </a:extLst>
                  </p:cNvPr>
                  <p:cNvSpPr/>
                  <p:nvPr/>
                </p:nvSpPr>
                <p:spPr>
                  <a:xfrm>
                    <a:off x="330018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27" name="Freeform: Shape 126">
                    <a:extLst>
                      <a:ext uri="{FF2B5EF4-FFF2-40B4-BE49-F238E27FC236}">
                        <a16:creationId xmlns:a16="http://schemas.microsoft.com/office/drawing/2014/main" id="{0C155059-4597-4E91-8CD5-812F3D2B9453}"/>
                      </a:ext>
                    </a:extLst>
                  </p:cNvPr>
                  <p:cNvSpPr/>
                  <p:nvPr/>
                </p:nvSpPr>
                <p:spPr>
                  <a:xfrm>
                    <a:off x="342746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21" name="Group 120">
                  <a:extLst>
                    <a:ext uri="{FF2B5EF4-FFF2-40B4-BE49-F238E27FC236}">
                      <a16:creationId xmlns:a16="http://schemas.microsoft.com/office/drawing/2014/main" id="{9A976AD2-6547-42D3-9A8C-B0E5E10DAFE4}"/>
                    </a:ext>
                  </a:extLst>
                </p:cNvPr>
                <p:cNvGrpSpPr/>
                <p:nvPr/>
              </p:nvGrpSpPr>
              <p:grpSpPr>
                <a:xfrm>
                  <a:off x="3234030" y="4357635"/>
                  <a:ext cx="233160" cy="110531"/>
                  <a:chOff x="3234867" y="4132385"/>
                  <a:chExt cx="233160" cy="110531"/>
                </a:xfrm>
              </p:grpSpPr>
              <p:sp>
                <p:nvSpPr>
                  <p:cNvPr id="123" name="Freeform: Shape 122">
                    <a:extLst>
                      <a:ext uri="{FF2B5EF4-FFF2-40B4-BE49-F238E27FC236}">
                        <a16:creationId xmlns:a16="http://schemas.microsoft.com/office/drawing/2014/main" id="{8A51D353-A904-48A9-8B00-5FAE6416A8CB}"/>
                      </a:ext>
                    </a:extLst>
                  </p:cNvPr>
                  <p:cNvSpPr/>
                  <p:nvPr/>
                </p:nvSpPr>
                <p:spPr>
                  <a:xfrm>
                    <a:off x="3234867"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24" name="Freeform: Shape 123">
                    <a:extLst>
                      <a:ext uri="{FF2B5EF4-FFF2-40B4-BE49-F238E27FC236}">
                        <a16:creationId xmlns:a16="http://schemas.microsoft.com/office/drawing/2014/main" id="{71DFF39C-635A-4BE9-A651-8B286E9757EB}"/>
                      </a:ext>
                    </a:extLst>
                  </p:cNvPr>
                  <p:cNvSpPr/>
                  <p:nvPr/>
                </p:nvSpPr>
                <p:spPr>
                  <a:xfrm>
                    <a:off x="3367170"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grpSp>
      <p:grpSp>
        <p:nvGrpSpPr>
          <p:cNvPr id="138" name="Group 137">
            <a:extLst>
              <a:ext uri="{FF2B5EF4-FFF2-40B4-BE49-F238E27FC236}">
                <a16:creationId xmlns:a16="http://schemas.microsoft.com/office/drawing/2014/main" id="{13AFFA69-14B3-40AE-AA88-409236E1D60D}"/>
              </a:ext>
            </a:extLst>
          </p:cNvPr>
          <p:cNvGrpSpPr/>
          <p:nvPr/>
        </p:nvGrpSpPr>
        <p:grpSpPr>
          <a:xfrm>
            <a:off x="9499940" y="3416109"/>
            <a:ext cx="717581" cy="882019"/>
            <a:chOff x="8659236" y="4254671"/>
            <a:chExt cx="717581" cy="882019"/>
          </a:xfrm>
        </p:grpSpPr>
        <p:sp>
          <p:nvSpPr>
            <p:cNvPr id="139" name="Title 1">
              <a:extLst>
                <a:ext uri="{FF2B5EF4-FFF2-40B4-BE49-F238E27FC236}">
                  <a16:creationId xmlns:a16="http://schemas.microsoft.com/office/drawing/2014/main" id="{091E893D-60A7-4B73-BECC-5157E2C18BC8}"/>
                </a:ext>
              </a:extLst>
            </p:cNvPr>
            <p:cNvSpPr txBox="1">
              <a:spLocks/>
            </p:cNvSpPr>
            <p:nvPr/>
          </p:nvSpPr>
          <p:spPr>
            <a:xfrm>
              <a:off x="8659236" y="4254671"/>
              <a:ext cx="717581" cy="307777"/>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Modernized application</a:t>
              </a:r>
            </a:p>
          </p:txBody>
        </p:sp>
        <p:grpSp>
          <p:nvGrpSpPr>
            <p:cNvPr id="140" name="Group 139">
              <a:extLst>
                <a:ext uri="{FF2B5EF4-FFF2-40B4-BE49-F238E27FC236}">
                  <a16:creationId xmlns:a16="http://schemas.microsoft.com/office/drawing/2014/main" id="{391F424F-763E-422F-81E1-0EE774E8F378}"/>
                </a:ext>
              </a:extLst>
            </p:cNvPr>
            <p:cNvGrpSpPr/>
            <p:nvPr/>
          </p:nvGrpSpPr>
          <p:grpSpPr>
            <a:xfrm>
              <a:off x="8752850" y="4606338"/>
              <a:ext cx="530352" cy="530352"/>
              <a:chOff x="8075203" y="3952298"/>
              <a:chExt cx="530352" cy="530352"/>
            </a:xfrm>
          </p:grpSpPr>
          <p:sp>
            <p:nvSpPr>
              <p:cNvPr id="141" name="Rectangle: Rounded Corners 96">
                <a:extLst>
                  <a:ext uri="{FF2B5EF4-FFF2-40B4-BE49-F238E27FC236}">
                    <a16:creationId xmlns:a16="http://schemas.microsoft.com/office/drawing/2014/main" id="{4894A0ED-D627-4D74-BC2C-F54367DAE35B}"/>
                  </a:ext>
                </a:extLst>
              </p:cNvPr>
              <p:cNvSpPr/>
              <p:nvPr/>
            </p:nvSpPr>
            <p:spPr bwMode="auto">
              <a:xfrm>
                <a:off x="8075203" y="3952298"/>
                <a:ext cx="530352" cy="530352"/>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grpSp>
            <p:nvGrpSpPr>
              <p:cNvPr id="142" name="Group 141">
                <a:extLst>
                  <a:ext uri="{FF2B5EF4-FFF2-40B4-BE49-F238E27FC236}">
                    <a16:creationId xmlns:a16="http://schemas.microsoft.com/office/drawing/2014/main" id="{D26A3502-4068-4BBC-AB3E-459F0D0049DA}"/>
                  </a:ext>
                </a:extLst>
              </p:cNvPr>
              <p:cNvGrpSpPr/>
              <p:nvPr/>
            </p:nvGrpSpPr>
            <p:grpSpPr>
              <a:xfrm>
                <a:off x="8151402" y="4038938"/>
                <a:ext cx="377955" cy="357073"/>
                <a:chOff x="3172902" y="4132385"/>
                <a:chExt cx="355417" cy="335781"/>
              </a:xfrm>
            </p:grpSpPr>
            <p:grpSp>
              <p:nvGrpSpPr>
                <p:cNvPr id="143" name="Group 142">
                  <a:extLst>
                    <a:ext uri="{FF2B5EF4-FFF2-40B4-BE49-F238E27FC236}">
                      <a16:creationId xmlns:a16="http://schemas.microsoft.com/office/drawing/2014/main" id="{F0A03615-D805-4980-8205-3DD4406D1BE7}"/>
                    </a:ext>
                  </a:extLst>
                </p:cNvPr>
                <p:cNvGrpSpPr/>
                <p:nvPr/>
              </p:nvGrpSpPr>
              <p:grpSpPr>
                <a:xfrm>
                  <a:off x="3234030" y="4132385"/>
                  <a:ext cx="233160" cy="110531"/>
                  <a:chOff x="3234867" y="4132385"/>
                  <a:chExt cx="233160" cy="110531"/>
                </a:xfrm>
              </p:grpSpPr>
              <p:sp>
                <p:nvSpPr>
                  <p:cNvPr id="154" name="Freeform: Shape 106">
                    <a:extLst>
                      <a:ext uri="{FF2B5EF4-FFF2-40B4-BE49-F238E27FC236}">
                        <a16:creationId xmlns:a16="http://schemas.microsoft.com/office/drawing/2014/main" id="{E3FA3D54-118A-4676-BF7D-247BFF18C092}"/>
                      </a:ext>
                    </a:extLst>
                  </p:cNvPr>
                  <p:cNvSpPr/>
                  <p:nvPr/>
                </p:nvSpPr>
                <p:spPr>
                  <a:xfrm>
                    <a:off x="3234867"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55" name="Freeform: Shape 107">
                    <a:extLst>
                      <a:ext uri="{FF2B5EF4-FFF2-40B4-BE49-F238E27FC236}">
                        <a16:creationId xmlns:a16="http://schemas.microsoft.com/office/drawing/2014/main" id="{2B4DD101-7179-4429-A6D6-0C1E3B419F41}"/>
                      </a:ext>
                    </a:extLst>
                  </p:cNvPr>
                  <p:cNvSpPr/>
                  <p:nvPr/>
                </p:nvSpPr>
                <p:spPr>
                  <a:xfrm>
                    <a:off x="3367170"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45" name="Group 144">
                  <a:extLst>
                    <a:ext uri="{FF2B5EF4-FFF2-40B4-BE49-F238E27FC236}">
                      <a16:creationId xmlns:a16="http://schemas.microsoft.com/office/drawing/2014/main" id="{FFF14334-147F-4971-A5E1-41FD01279CFB}"/>
                    </a:ext>
                  </a:extLst>
                </p:cNvPr>
                <p:cNvGrpSpPr/>
                <p:nvPr/>
              </p:nvGrpSpPr>
              <p:grpSpPr>
                <a:xfrm>
                  <a:off x="3172902" y="4245010"/>
                  <a:ext cx="355417" cy="110531"/>
                  <a:chOff x="3172902" y="4244590"/>
                  <a:chExt cx="355417" cy="110531"/>
                </a:xfrm>
              </p:grpSpPr>
              <p:sp>
                <p:nvSpPr>
                  <p:cNvPr id="151" name="Freeform: Shape 103">
                    <a:extLst>
                      <a:ext uri="{FF2B5EF4-FFF2-40B4-BE49-F238E27FC236}">
                        <a16:creationId xmlns:a16="http://schemas.microsoft.com/office/drawing/2014/main" id="{07AE62E5-9F98-4118-A592-595DECA8409E}"/>
                      </a:ext>
                    </a:extLst>
                  </p:cNvPr>
                  <p:cNvSpPr/>
                  <p:nvPr/>
                </p:nvSpPr>
                <p:spPr>
                  <a:xfrm>
                    <a:off x="317290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52" name="Freeform: Shape 104">
                    <a:extLst>
                      <a:ext uri="{FF2B5EF4-FFF2-40B4-BE49-F238E27FC236}">
                        <a16:creationId xmlns:a16="http://schemas.microsoft.com/office/drawing/2014/main" id="{8582230C-9EFD-4D83-88C8-0FB2C1FE91D2}"/>
                      </a:ext>
                    </a:extLst>
                  </p:cNvPr>
                  <p:cNvSpPr/>
                  <p:nvPr/>
                </p:nvSpPr>
                <p:spPr>
                  <a:xfrm>
                    <a:off x="330018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53" name="Freeform: Shape 105">
                    <a:extLst>
                      <a:ext uri="{FF2B5EF4-FFF2-40B4-BE49-F238E27FC236}">
                        <a16:creationId xmlns:a16="http://schemas.microsoft.com/office/drawing/2014/main" id="{F76A9EFF-5E4B-426E-8E48-7C6EA8EF2AFA}"/>
                      </a:ext>
                    </a:extLst>
                  </p:cNvPr>
                  <p:cNvSpPr/>
                  <p:nvPr/>
                </p:nvSpPr>
                <p:spPr>
                  <a:xfrm>
                    <a:off x="342746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47" name="Group 146">
                  <a:extLst>
                    <a:ext uri="{FF2B5EF4-FFF2-40B4-BE49-F238E27FC236}">
                      <a16:creationId xmlns:a16="http://schemas.microsoft.com/office/drawing/2014/main" id="{A55EC73F-798A-4479-A92F-30BAEBD779BF}"/>
                    </a:ext>
                  </a:extLst>
                </p:cNvPr>
                <p:cNvGrpSpPr/>
                <p:nvPr/>
              </p:nvGrpSpPr>
              <p:grpSpPr>
                <a:xfrm>
                  <a:off x="3234030" y="4357635"/>
                  <a:ext cx="233160" cy="110531"/>
                  <a:chOff x="3234867" y="4132385"/>
                  <a:chExt cx="233160" cy="110531"/>
                </a:xfrm>
              </p:grpSpPr>
              <p:sp>
                <p:nvSpPr>
                  <p:cNvPr id="148" name="Freeform: Shape 101">
                    <a:extLst>
                      <a:ext uri="{FF2B5EF4-FFF2-40B4-BE49-F238E27FC236}">
                        <a16:creationId xmlns:a16="http://schemas.microsoft.com/office/drawing/2014/main" id="{7CACE295-9B9F-445F-A196-AFC5D9BFCDC7}"/>
                      </a:ext>
                    </a:extLst>
                  </p:cNvPr>
                  <p:cNvSpPr/>
                  <p:nvPr/>
                </p:nvSpPr>
                <p:spPr>
                  <a:xfrm>
                    <a:off x="3234867"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50" name="Freeform: Shape 102">
                    <a:extLst>
                      <a:ext uri="{FF2B5EF4-FFF2-40B4-BE49-F238E27FC236}">
                        <a16:creationId xmlns:a16="http://schemas.microsoft.com/office/drawing/2014/main" id="{7284203F-D4E0-4F5E-A2C6-6F1859081719}"/>
                      </a:ext>
                    </a:extLst>
                  </p:cNvPr>
                  <p:cNvSpPr/>
                  <p:nvPr/>
                </p:nvSpPr>
                <p:spPr>
                  <a:xfrm>
                    <a:off x="3367170"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grpSp>
      <p:grpSp>
        <p:nvGrpSpPr>
          <p:cNvPr id="156" name="Group 155">
            <a:extLst>
              <a:ext uri="{FF2B5EF4-FFF2-40B4-BE49-F238E27FC236}">
                <a16:creationId xmlns:a16="http://schemas.microsoft.com/office/drawing/2014/main" id="{A89E18DF-7FCA-4738-84F2-4FCD1C597B98}"/>
              </a:ext>
            </a:extLst>
          </p:cNvPr>
          <p:cNvGrpSpPr/>
          <p:nvPr/>
        </p:nvGrpSpPr>
        <p:grpSpPr>
          <a:xfrm>
            <a:off x="10408775" y="3416109"/>
            <a:ext cx="717581" cy="882019"/>
            <a:chOff x="8659236" y="4254671"/>
            <a:chExt cx="717581" cy="882019"/>
          </a:xfrm>
        </p:grpSpPr>
        <p:sp>
          <p:nvSpPr>
            <p:cNvPr id="157" name="Title 1">
              <a:extLst>
                <a:ext uri="{FF2B5EF4-FFF2-40B4-BE49-F238E27FC236}">
                  <a16:creationId xmlns:a16="http://schemas.microsoft.com/office/drawing/2014/main" id="{20830D90-9B99-4316-8DC3-F06484580DE2}"/>
                </a:ext>
              </a:extLst>
            </p:cNvPr>
            <p:cNvSpPr txBox="1">
              <a:spLocks/>
            </p:cNvSpPr>
            <p:nvPr/>
          </p:nvSpPr>
          <p:spPr>
            <a:xfrm>
              <a:off x="8659236" y="4254671"/>
              <a:ext cx="717581" cy="307777"/>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Modernized application</a:t>
              </a:r>
            </a:p>
          </p:txBody>
        </p:sp>
        <p:grpSp>
          <p:nvGrpSpPr>
            <p:cNvPr id="158" name="Group 157">
              <a:extLst>
                <a:ext uri="{FF2B5EF4-FFF2-40B4-BE49-F238E27FC236}">
                  <a16:creationId xmlns:a16="http://schemas.microsoft.com/office/drawing/2014/main" id="{14F620E2-B1F0-41E1-AC76-6220D83D833F}"/>
                </a:ext>
              </a:extLst>
            </p:cNvPr>
            <p:cNvGrpSpPr/>
            <p:nvPr/>
          </p:nvGrpSpPr>
          <p:grpSpPr>
            <a:xfrm>
              <a:off x="8752850" y="4606338"/>
              <a:ext cx="530352" cy="530352"/>
              <a:chOff x="8075203" y="3952298"/>
              <a:chExt cx="530352" cy="530352"/>
            </a:xfrm>
          </p:grpSpPr>
          <p:sp>
            <p:nvSpPr>
              <p:cNvPr id="159" name="Rectangle: Rounded Corners 96">
                <a:extLst>
                  <a:ext uri="{FF2B5EF4-FFF2-40B4-BE49-F238E27FC236}">
                    <a16:creationId xmlns:a16="http://schemas.microsoft.com/office/drawing/2014/main" id="{CAA2D52A-D048-47EE-A986-4D8AE47044CB}"/>
                  </a:ext>
                </a:extLst>
              </p:cNvPr>
              <p:cNvSpPr/>
              <p:nvPr/>
            </p:nvSpPr>
            <p:spPr bwMode="auto">
              <a:xfrm>
                <a:off x="8075203" y="3952298"/>
                <a:ext cx="530352" cy="530352"/>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grpSp>
            <p:nvGrpSpPr>
              <p:cNvPr id="160" name="Group 159">
                <a:extLst>
                  <a:ext uri="{FF2B5EF4-FFF2-40B4-BE49-F238E27FC236}">
                    <a16:creationId xmlns:a16="http://schemas.microsoft.com/office/drawing/2014/main" id="{DC2097AB-3CCC-4F70-9947-63FEFCD490E3}"/>
                  </a:ext>
                </a:extLst>
              </p:cNvPr>
              <p:cNvGrpSpPr/>
              <p:nvPr/>
            </p:nvGrpSpPr>
            <p:grpSpPr>
              <a:xfrm>
                <a:off x="8151402" y="4038938"/>
                <a:ext cx="377955" cy="357073"/>
                <a:chOff x="3172902" y="4132385"/>
                <a:chExt cx="355417" cy="335781"/>
              </a:xfrm>
            </p:grpSpPr>
            <p:grpSp>
              <p:nvGrpSpPr>
                <p:cNvPr id="161" name="Group 160">
                  <a:extLst>
                    <a:ext uri="{FF2B5EF4-FFF2-40B4-BE49-F238E27FC236}">
                      <a16:creationId xmlns:a16="http://schemas.microsoft.com/office/drawing/2014/main" id="{3AF47CA6-B81D-4517-9284-51B8D7A0BDDB}"/>
                    </a:ext>
                  </a:extLst>
                </p:cNvPr>
                <p:cNvGrpSpPr/>
                <p:nvPr/>
              </p:nvGrpSpPr>
              <p:grpSpPr>
                <a:xfrm>
                  <a:off x="3234030" y="4132385"/>
                  <a:ext cx="233160" cy="110531"/>
                  <a:chOff x="3234867" y="4132385"/>
                  <a:chExt cx="233160" cy="110531"/>
                </a:xfrm>
              </p:grpSpPr>
              <p:sp>
                <p:nvSpPr>
                  <p:cNvPr id="169" name="Freeform: Shape 106">
                    <a:extLst>
                      <a:ext uri="{FF2B5EF4-FFF2-40B4-BE49-F238E27FC236}">
                        <a16:creationId xmlns:a16="http://schemas.microsoft.com/office/drawing/2014/main" id="{C031F787-429F-4800-89D6-24BA74ECD091}"/>
                      </a:ext>
                    </a:extLst>
                  </p:cNvPr>
                  <p:cNvSpPr/>
                  <p:nvPr/>
                </p:nvSpPr>
                <p:spPr>
                  <a:xfrm>
                    <a:off x="3234867"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70" name="Freeform: Shape 107">
                    <a:extLst>
                      <a:ext uri="{FF2B5EF4-FFF2-40B4-BE49-F238E27FC236}">
                        <a16:creationId xmlns:a16="http://schemas.microsoft.com/office/drawing/2014/main" id="{93479D1D-1554-4D48-81A3-8BF3FDB29251}"/>
                      </a:ext>
                    </a:extLst>
                  </p:cNvPr>
                  <p:cNvSpPr/>
                  <p:nvPr/>
                </p:nvSpPr>
                <p:spPr>
                  <a:xfrm>
                    <a:off x="3367170"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62" name="Group 161">
                  <a:extLst>
                    <a:ext uri="{FF2B5EF4-FFF2-40B4-BE49-F238E27FC236}">
                      <a16:creationId xmlns:a16="http://schemas.microsoft.com/office/drawing/2014/main" id="{E89CC0B6-174C-4514-9FC4-E230496D38F2}"/>
                    </a:ext>
                  </a:extLst>
                </p:cNvPr>
                <p:cNvGrpSpPr/>
                <p:nvPr/>
              </p:nvGrpSpPr>
              <p:grpSpPr>
                <a:xfrm>
                  <a:off x="3172902" y="4245010"/>
                  <a:ext cx="355417" cy="110531"/>
                  <a:chOff x="3172902" y="4244590"/>
                  <a:chExt cx="355417" cy="110531"/>
                </a:xfrm>
              </p:grpSpPr>
              <p:sp>
                <p:nvSpPr>
                  <p:cNvPr id="166" name="Freeform: Shape 103">
                    <a:extLst>
                      <a:ext uri="{FF2B5EF4-FFF2-40B4-BE49-F238E27FC236}">
                        <a16:creationId xmlns:a16="http://schemas.microsoft.com/office/drawing/2014/main" id="{836D719E-E765-48AE-8357-9B0C5EA8320E}"/>
                      </a:ext>
                    </a:extLst>
                  </p:cNvPr>
                  <p:cNvSpPr/>
                  <p:nvPr/>
                </p:nvSpPr>
                <p:spPr>
                  <a:xfrm>
                    <a:off x="317290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67" name="Freeform: Shape 104">
                    <a:extLst>
                      <a:ext uri="{FF2B5EF4-FFF2-40B4-BE49-F238E27FC236}">
                        <a16:creationId xmlns:a16="http://schemas.microsoft.com/office/drawing/2014/main" id="{8287D9D5-4C2E-4380-BC21-F80538FE51B7}"/>
                      </a:ext>
                    </a:extLst>
                  </p:cNvPr>
                  <p:cNvSpPr/>
                  <p:nvPr/>
                </p:nvSpPr>
                <p:spPr>
                  <a:xfrm>
                    <a:off x="330018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68" name="Freeform: Shape 105">
                    <a:extLst>
                      <a:ext uri="{FF2B5EF4-FFF2-40B4-BE49-F238E27FC236}">
                        <a16:creationId xmlns:a16="http://schemas.microsoft.com/office/drawing/2014/main" id="{A5BB7B54-0991-4AF1-AED8-514FBF0EA537}"/>
                      </a:ext>
                    </a:extLst>
                  </p:cNvPr>
                  <p:cNvSpPr/>
                  <p:nvPr/>
                </p:nvSpPr>
                <p:spPr>
                  <a:xfrm>
                    <a:off x="342746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63" name="Group 162">
                  <a:extLst>
                    <a:ext uri="{FF2B5EF4-FFF2-40B4-BE49-F238E27FC236}">
                      <a16:creationId xmlns:a16="http://schemas.microsoft.com/office/drawing/2014/main" id="{56405156-B4E7-4612-957C-C5CB930EF060}"/>
                    </a:ext>
                  </a:extLst>
                </p:cNvPr>
                <p:cNvGrpSpPr/>
                <p:nvPr/>
              </p:nvGrpSpPr>
              <p:grpSpPr>
                <a:xfrm>
                  <a:off x="3234030" y="4357635"/>
                  <a:ext cx="233160" cy="110531"/>
                  <a:chOff x="3234867" y="4132385"/>
                  <a:chExt cx="233160" cy="110531"/>
                </a:xfrm>
              </p:grpSpPr>
              <p:sp>
                <p:nvSpPr>
                  <p:cNvPr id="164" name="Freeform: Shape 101">
                    <a:extLst>
                      <a:ext uri="{FF2B5EF4-FFF2-40B4-BE49-F238E27FC236}">
                        <a16:creationId xmlns:a16="http://schemas.microsoft.com/office/drawing/2014/main" id="{8030FD40-4DAD-454F-A041-F2C73E363C00}"/>
                      </a:ext>
                    </a:extLst>
                  </p:cNvPr>
                  <p:cNvSpPr/>
                  <p:nvPr/>
                </p:nvSpPr>
                <p:spPr>
                  <a:xfrm>
                    <a:off x="3234867"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65" name="Freeform: Shape 102">
                    <a:extLst>
                      <a:ext uri="{FF2B5EF4-FFF2-40B4-BE49-F238E27FC236}">
                        <a16:creationId xmlns:a16="http://schemas.microsoft.com/office/drawing/2014/main" id="{E752DF74-E547-4E4E-9083-7996BE6F685C}"/>
                      </a:ext>
                    </a:extLst>
                  </p:cNvPr>
                  <p:cNvSpPr/>
                  <p:nvPr/>
                </p:nvSpPr>
                <p:spPr>
                  <a:xfrm>
                    <a:off x="3367170"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grpSp>
      <p:grpSp>
        <p:nvGrpSpPr>
          <p:cNvPr id="15" name="Group 14">
            <a:extLst>
              <a:ext uri="{FF2B5EF4-FFF2-40B4-BE49-F238E27FC236}">
                <a16:creationId xmlns:a16="http://schemas.microsoft.com/office/drawing/2014/main" id="{FC431DB3-6321-489E-983D-DDCD74DA84C4}"/>
              </a:ext>
            </a:extLst>
          </p:cNvPr>
          <p:cNvGrpSpPr/>
          <p:nvPr/>
        </p:nvGrpSpPr>
        <p:grpSpPr>
          <a:xfrm>
            <a:off x="7256734" y="3419755"/>
            <a:ext cx="777610" cy="1026497"/>
            <a:chOff x="7256734" y="3419755"/>
            <a:chExt cx="777610" cy="1026497"/>
          </a:xfrm>
        </p:grpSpPr>
        <p:sp>
          <p:nvSpPr>
            <p:cNvPr id="137" name="Title 1">
              <a:extLst>
                <a:ext uri="{FF2B5EF4-FFF2-40B4-BE49-F238E27FC236}">
                  <a16:creationId xmlns:a16="http://schemas.microsoft.com/office/drawing/2014/main" id="{E7C541A3-2205-4462-8523-EFC0AEA062A8}"/>
                </a:ext>
              </a:extLst>
            </p:cNvPr>
            <p:cNvSpPr txBox="1">
              <a:spLocks/>
            </p:cNvSpPr>
            <p:nvPr/>
          </p:nvSpPr>
          <p:spPr>
            <a:xfrm>
              <a:off x="7305374" y="3419755"/>
              <a:ext cx="680330" cy="153888"/>
            </a:xfrm>
            <a:prstGeom prst="rect">
              <a:avLst/>
            </a:prstGeom>
          </p:spPr>
          <p:txBody>
            <a:bodyPr vert="horz" wrap="square" lIns="0" tIns="0" rIns="0" bIns="0" rtlCol="0" anchor="b">
              <a:spAutoFit/>
            </a:bodyPr>
            <a:lstStyle>
              <a:defPPr>
                <a:defRPr lang="en-US"/>
              </a:defPPr>
              <a:lvl1pPr algn="ctr" defTabSz="914192">
                <a:lnSpc>
                  <a:spcPct val="100000"/>
                </a:lnSpc>
                <a:spcBef>
                  <a:spcPct val="0"/>
                </a:spcBef>
                <a:buNone/>
                <a:defRPr sz="1000" b="0" cap="none" spc="0" baseline="0">
                  <a:ln w="3175">
                    <a:noFill/>
                  </a:ln>
                  <a:solidFill>
                    <a:srgbClr val="3C3C41"/>
                  </a:solidFill>
                  <a:effectLst/>
                  <a:latin typeface="Segoe UI Semibold" panose="020B0702040204020203" pitchFamily="34" charset="0"/>
                  <a:cs typeface="Segoe UI Semibold" panose="020B0702040204020203"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CI/CD</a:t>
              </a:r>
            </a:p>
          </p:txBody>
        </p:sp>
        <p:sp>
          <p:nvSpPr>
            <p:cNvPr id="173" name="Title 1">
              <a:extLst>
                <a:ext uri="{FF2B5EF4-FFF2-40B4-BE49-F238E27FC236}">
                  <a16:creationId xmlns:a16="http://schemas.microsoft.com/office/drawing/2014/main" id="{D7FA26E0-0B40-422F-9952-32D9D8355996}"/>
                </a:ext>
              </a:extLst>
            </p:cNvPr>
            <p:cNvSpPr txBox="1">
              <a:spLocks/>
            </p:cNvSpPr>
            <p:nvPr/>
          </p:nvSpPr>
          <p:spPr>
            <a:xfrm>
              <a:off x="7256734" y="3623307"/>
              <a:ext cx="777610" cy="822945"/>
            </a:xfrm>
            <a:prstGeom prst="roundRect">
              <a:avLst>
                <a:gd name="adj" fmla="val 4732"/>
              </a:avLst>
            </a:prstGeom>
            <a:solidFill>
              <a:srgbClr val="FDFDFD"/>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120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Segoe UI"/>
                <a:ea typeface="+mn-ea"/>
                <a:cs typeface="Segoe UI" pitchFamily="34" charset="0"/>
              </a:endParaRPr>
            </a:p>
          </p:txBody>
        </p:sp>
        <p:grpSp>
          <p:nvGrpSpPr>
            <p:cNvPr id="178" name="Group 177">
              <a:extLst>
                <a:ext uri="{FF2B5EF4-FFF2-40B4-BE49-F238E27FC236}">
                  <a16:creationId xmlns:a16="http://schemas.microsoft.com/office/drawing/2014/main" id="{98DC7B63-01D7-4A34-845D-6215CBB45202}"/>
                </a:ext>
              </a:extLst>
            </p:cNvPr>
            <p:cNvGrpSpPr/>
            <p:nvPr/>
          </p:nvGrpSpPr>
          <p:grpSpPr>
            <a:xfrm>
              <a:off x="7438272" y="3828783"/>
              <a:ext cx="414535" cy="411992"/>
              <a:chOff x="4117181" y="5754173"/>
              <a:chExt cx="542082" cy="538756"/>
            </a:xfrm>
          </p:grpSpPr>
          <p:sp>
            <p:nvSpPr>
              <p:cNvPr id="179" name="Freeform: Shape 178">
                <a:extLst>
                  <a:ext uri="{FF2B5EF4-FFF2-40B4-BE49-F238E27FC236}">
                    <a16:creationId xmlns:a16="http://schemas.microsoft.com/office/drawing/2014/main" id="{22D11AB9-C1E4-4C5E-80A0-057648C6F955}"/>
                  </a:ext>
                </a:extLst>
              </p:cNvPr>
              <p:cNvSpPr/>
              <p:nvPr/>
            </p:nvSpPr>
            <p:spPr>
              <a:xfrm>
                <a:off x="4117181" y="6153251"/>
                <a:ext cx="139678" cy="139678"/>
              </a:xfrm>
              <a:custGeom>
                <a:avLst/>
                <a:gdLst>
                  <a:gd name="connsiteX0" fmla="*/ 4988 w 139677"/>
                  <a:gd name="connsiteY0" fmla="*/ 4988 h 139677"/>
                  <a:gd name="connsiteX1" fmla="*/ 44896 w 139677"/>
                  <a:gd name="connsiteY1" fmla="*/ 4988 h 139677"/>
                  <a:gd name="connsiteX2" fmla="*/ 44896 w 139677"/>
                  <a:gd name="connsiteY2" fmla="*/ 98107 h 139677"/>
                  <a:gd name="connsiteX3" fmla="*/ 138015 w 139677"/>
                  <a:gd name="connsiteY3" fmla="*/ 98107 h 139677"/>
                  <a:gd name="connsiteX4" fmla="*/ 138015 w 139677"/>
                  <a:gd name="connsiteY4" fmla="*/ 138014 h 139677"/>
                  <a:gd name="connsiteX5" fmla="*/ 4988 w 139677"/>
                  <a:gd name="connsiteY5" fmla="*/ 138014 h 139677"/>
                  <a:gd name="connsiteX6" fmla="*/ 4988 w 139677"/>
                  <a:gd name="connsiteY6" fmla="*/ 4988 h 139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677" h="139677">
                    <a:moveTo>
                      <a:pt x="4988" y="4988"/>
                    </a:moveTo>
                    <a:lnTo>
                      <a:pt x="44896" y="4988"/>
                    </a:lnTo>
                    <a:lnTo>
                      <a:pt x="44896" y="98107"/>
                    </a:lnTo>
                    <a:lnTo>
                      <a:pt x="138015" y="98107"/>
                    </a:lnTo>
                    <a:lnTo>
                      <a:pt x="138015" y="138014"/>
                    </a:lnTo>
                    <a:lnTo>
                      <a:pt x="4988" y="138014"/>
                    </a:lnTo>
                    <a:lnTo>
                      <a:pt x="4988" y="4988"/>
                    </a:lnTo>
                    <a:close/>
                  </a:path>
                </a:pathLst>
              </a:custGeom>
              <a:solidFill>
                <a:srgbClr val="005EA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0" name="Freeform: Shape 179">
                <a:extLst>
                  <a:ext uri="{FF2B5EF4-FFF2-40B4-BE49-F238E27FC236}">
                    <a16:creationId xmlns:a16="http://schemas.microsoft.com/office/drawing/2014/main" id="{F3C7AB9E-8812-45BA-9E35-87BF53431F52}"/>
                  </a:ext>
                </a:extLst>
              </p:cNvPr>
              <p:cNvSpPr/>
              <p:nvPr/>
            </p:nvSpPr>
            <p:spPr>
              <a:xfrm>
                <a:off x="4117181" y="5887199"/>
                <a:ext cx="405730" cy="405730"/>
              </a:xfrm>
              <a:custGeom>
                <a:avLst/>
                <a:gdLst>
                  <a:gd name="connsiteX0" fmla="*/ 4988 w 405730"/>
                  <a:gd name="connsiteY0" fmla="*/ 27159 h 405730"/>
                  <a:gd name="connsiteX1" fmla="*/ 4988 w 405730"/>
                  <a:gd name="connsiteY1" fmla="*/ 149100 h 405730"/>
                  <a:gd name="connsiteX2" fmla="*/ 82587 w 405730"/>
                  <a:gd name="connsiteY2" fmla="*/ 229003 h 405730"/>
                  <a:gd name="connsiteX3" fmla="*/ 115844 w 405730"/>
                  <a:gd name="connsiteY3" fmla="*/ 193442 h 405730"/>
                  <a:gd name="connsiteX4" fmla="*/ 215614 w 405730"/>
                  <a:gd name="connsiteY4" fmla="*/ 293212 h 405730"/>
                  <a:gd name="connsiteX5" fmla="*/ 182357 w 405730"/>
                  <a:gd name="connsiteY5" fmla="*/ 326468 h 405730"/>
                  <a:gd name="connsiteX6" fmla="*/ 259955 w 405730"/>
                  <a:gd name="connsiteY6" fmla="*/ 404067 h 405730"/>
                  <a:gd name="connsiteX7" fmla="*/ 381896 w 405730"/>
                  <a:gd name="connsiteY7" fmla="*/ 404067 h 405730"/>
                  <a:gd name="connsiteX8" fmla="*/ 404067 w 405730"/>
                  <a:gd name="connsiteY8" fmla="*/ 381896 h 405730"/>
                  <a:gd name="connsiteX9" fmla="*/ 404067 w 405730"/>
                  <a:gd name="connsiteY9" fmla="*/ 204528 h 405730"/>
                  <a:gd name="connsiteX10" fmla="*/ 204528 w 405730"/>
                  <a:gd name="connsiteY10" fmla="*/ 4988 h 405730"/>
                  <a:gd name="connsiteX11" fmla="*/ 27160 w 405730"/>
                  <a:gd name="connsiteY11" fmla="*/ 4988 h 405730"/>
                  <a:gd name="connsiteX12" fmla="*/ 4988 w 405730"/>
                  <a:gd name="connsiteY12" fmla="*/ 27159 h 40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5730" h="405730">
                    <a:moveTo>
                      <a:pt x="4988" y="27159"/>
                    </a:moveTo>
                    <a:lnTo>
                      <a:pt x="4988" y="149100"/>
                    </a:lnTo>
                    <a:lnTo>
                      <a:pt x="82587" y="229003"/>
                    </a:lnTo>
                    <a:lnTo>
                      <a:pt x="115844" y="193442"/>
                    </a:lnTo>
                    <a:lnTo>
                      <a:pt x="215614" y="293212"/>
                    </a:lnTo>
                    <a:lnTo>
                      <a:pt x="182357" y="326468"/>
                    </a:lnTo>
                    <a:lnTo>
                      <a:pt x="259955" y="404067"/>
                    </a:lnTo>
                    <a:lnTo>
                      <a:pt x="381896" y="404067"/>
                    </a:lnTo>
                    <a:cubicBezTo>
                      <a:pt x="394141" y="404067"/>
                      <a:pt x="404067" y="394141"/>
                      <a:pt x="404067" y="381896"/>
                    </a:cubicBezTo>
                    <a:lnTo>
                      <a:pt x="404067" y="204528"/>
                    </a:lnTo>
                    <a:lnTo>
                      <a:pt x="204528" y="4988"/>
                    </a:lnTo>
                    <a:lnTo>
                      <a:pt x="27160" y="4988"/>
                    </a:lnTo>
                    <a:cubicBezTo>
                      <a:pt x="14915" y="4988"/>
                      <a:pt x="4988" y="14915"/>
                      <a:pt x="4988" y="27159"/>
                    </a:cubicBez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1" name="Freeform: Shape 180">
                <a:extLst>
                  <a:ext uri="{FF2B5EF4-FFF2-40B4-BE49-F238E27FC236}">
                    <a16:creationId xmlns:a16="http://schemas.microsoft.com/office/drawing/2014/main" id="{7880AAA5-1790-40F5-8028-2A88716FEBE3}"/>
                  </a:ext>
                </a:extLst>
              </p:cNvPr>
              <p:cNvSpPr/>
              <p:nvPr/>
            </p:nvSpPr>
            <p:spPr>
              <a:xfrm>
                <a:off x="4200322" y="5754173"/>
                <a:ext cx="458941" cy="458941"/>
              </a:xfrm>
              <a:custGeom>
                <a:avLst/>
                <a:gdLst>
                  <a:gd name="connsiteX0" fmla="*/ 4988 w 458940"/>
                  <a:gd name="connsiteY0" fmla="*/ 312174 h 458940"/>
                  <a:gd name="connsiteX1" fmla="*/ 210070 w 458940"/>
                  <a:gd name="connsiteY1" fmla="*/ 4988 h 458940"/>
                  <a:gd name="connsiteX2" fmla="*/ 453952 w 458940"/>
                  <a:gd name="connsiteY2" fmla="*/ 4988 h 458940"/>
                  <a:gd name="connsiteX3" fmla="*/ 453952 w 458940"/>
                  <a:gd name="connsiteY3" fmla="*/ 248870 h 458940"/>
                  <a:gd name="connsiteX4" fmla="*/ 146767 w 458940"/>
                  <a:gd name="connsiteY4" fmla="*/ 453952 h 458940"/>
                  <a:gd name="connsiteX5" fmla="*/ 4988 w 458940"/>
                  <a:gd name="connsiteY5" fmla="*/ 312174 h 45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940" h="458940">
                    <a:moveTo>
                      <a:pt x="4988" y="312174"/>
                    </a:moveTo>
                    <a:lnTo>
                      <a:pt x="210070" y="4988"/>
                    </a:lnTo>
                    <a:lnTo>
                      <a:pt x="453952" y="4988"/>
                    </a:lnTo>
                    <a:lnTo>
                      <a:pt x="453952" y="248870"/>
                    </a:lnTo>
                    <a:lnTo>
                      <a:pt x="146767" y="453952"/>
                    </a:lnTo>
                    <a:lnTo>
                      <a:pt x="4988" y="312174"/>
                    </a:ln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2" name="Freeform: Shape 181">
                <a:extLst>
                  <a:ext uri="{FF2B5EF4-FFF2-40B4-BE49-F238E27FC236}">
                    <a16:creationId xmlns:a16="http://schemas.microsoft.com/office/drawing/2014/main" id="{06B369C2-D49E-4061-B611-25C0B3E68812}"/>
                  </a:ext>
                </a:extLst>
              </p:cNvPr>
              <p:cNvSpPr/>
              <p:nvPr/>
            </p:nvSpPr>
            <p:spPr>
              <a:xfrm>
                <a:off x="4227769" y="5973631"/>
                <a:ext cx="206191" cy="206191"/>
              </a:xfrm>
              <a:custGeom>
                <a:avLst/>
                <a:gdLst>
                  <a:gd name="connsiteX0" fmla="*/ 4988 w 206190"/>
                  <a:gd name="connsiteY0" fmla="*/ 174265 h 206190"/>
                  <a:gd name="connsiteX1" fmla="*/ 174264 w 206190"/>
                  <a:gd name="connsiteY1" fmla="*/ 4988 h 206190"/>
                  <a:gd name="connsiteX2" fmla="*/ 207044 w 206190"/>
                  <a:gd name="connsiteY2" fmla="*/ 37768 h 206190"/>
                  <a:gd name="connsiteX3" fmla="*/ 37768 w 206190"/>
                  <a:gd name="connsiteY3" fmla="*/ 207045 h 206190"/>
                  <a:gd name="connsiteX4" fmla="*/ 4988 w 206190"/>
                  <a:gd name="connsiteY4" fmla="*/ 174265 h 206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190" h="206190">
                    <a:moveTo>
                      <a:pt x="4988" y="174265"/>
                    </a:moveTo>
                    <a:lnTo>
                      <a:pt x="174264" y="4988"/>
                    </a:lnTo>
                    <a:lnTo>
                      <a:pt x="207044" y="37768"/>
                    </a:lnTo>
                    <a:lnTo>
                      <a:pt x="37768" y="207045"/>
                    </a:lnTo>
                    <a:lnTo>
                      <a:pt x="4988" y="174265"/>
                    </a:lnTo>
                    <a:close/>
                  </a:path>
                </a:pathLst>
              </a:custGeom>
              <a:solidFill>
                <a:srgbClr val="0A44C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3" name="Freeform: Shape 182">
                <a:extLst>
                  <a:ext uri="{FF2B5EF4-FFF2-40B4-BE49-F238E27FC236}">
                    <a16:creationId xmlns:a16="http://schemas.microsoft.com/office/drawing/2014/main" id="{4DBD63F1-6B9C-463F-99A1-EE1037C2C8E8}"/>
                  </a:ext>
                </a:extLst>
              </p:cNvPr>
              <p:cNvSpPr/>
              <p:nvPr/>
            </p:nvSpPr>
            <p:spPr>
              <a:xfrm>
                <a:off x="4227769" y="5973631"/>
                <a:ext cx="206191" cy="206191"/>
              </a:xfrm>
              <a:custGeom>
                <a:avLst/>
                <a:gdLst>
                  <a:gd name="connsiteX0" fmla="*/ 4988 w 206190"/>
                  <a:gd name="connsiteY0" fmla="*/ 174265 h 206190"/>
                  <a:gd name="connsiteX1" fmla="*/ 174264 w 206190"/>
                  <a:gd name="connsiteY1" fmla="*/ 4988 h 206190"/>
                  <a:gd name="connsiteX2" fmla="*/ 207044 w 206190"/>
                  <a:gd name="connsiteY2" fmla="*/ 37768 h 206190"/>
                  <a:gd name="connsiteX3" fmla="*/ 37768 w 206190"/>
                  <a:gd name="connsiteY3" fmla="*/ 207045 h 206190"/>
                  <a:gd name="connsiteX4" fmla="*/ 4988 w 206190"/>
                  <a:gd name="connsiteY4" fmla="*/ 174265 h 206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190" h="206190">
                    <a:moveTo>
                      <a:pt x="4988" y="174265"/>
                    </a:moveTo>
                    <a:lnTo>
                      <a:pt x="174264" y="4988"/>
                    </a:lnTo>
                    <a:lnTo>
                      <a:pt x="207044" y="37768"/>
                    </a:lnTo>
                    <a:lnTo>
                      <a:pt x="37768" y="207045"/>
                    </a:lnTo>
                    <a:lnTo>
                      <a:pt x="4988" y="174265"/>
                    </a:lnTo>
                    <a:close/>
                  </a:path>
                </a:pathLst>
              </a:custGeom>
              <a:solidFill>
                <a:srgbClr val="005EA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4" name="Freeform: Shape 183">
                <a:extLst>
                  <a:ext uri="{FF2B5EF4-FFF2-40B4-BE49-F238E27FC236}">
                    <a16:creationId xmlns:a16="http://schemas.microsoft.com/office/drawing/2014/main" id="{BA2CAE5C-F80C-4101-9A46-68477C9679E3}"/>
                  </a:ext>
                </a:extLst>
              </p:cNvPr>
              <p:cNvSpPr/>
              <p:nvPr/>
            </p:nvSpPr>
            <p:spPr>
              <a:xfrm>
                <a:off x="4449746" y="5820686"/>
                <a:ext cx="139678" cy="139678"/>
              </a:xfrm>
              <a:custGeom>
                <a:avLst/>
                <a:gdLst>
                  <a:gd name="connsiteX0" fmla="*/ 71502 w 139677"/>
                  <a:gd name="connsiteY0" fmla="*/ 138015 h 139677"/>
                  <a:gd name="connsiteX1" fmla="*/ 138015 w 139677"/>
                  <a:gd name="connsiteY1" fmla="*/ 71502 h 139677"/>
                  <a:gd name="connsiteX2" fmla="*/ 71502 w 139677"/>
                  <a:gd name="connsiteY2" fmla="*/ 4988 h 139677"/>
                  <a:gd name="connsiteX3" fmla="*/ 4988 w 139677"/>
                  <a:gd name="connsiteY3" fmla="*/ 71502 h 139677"/>
                  <a:gd name="connsiteX4" fmla="*/ 71502 w 139677"/>
                  <a:gd name="connsiteY4" fmla="*/ 138015 h 139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677" h="139677">
                    <a:moveTo>
                      <a:pt x="71502" y="138015"/>
                    </a:moveTo>
                    <a:cubicBezTo>
                      <a:pt x="108235" y="138015"/>
                      <a:pt x="138015" y="108235"/>
                      <a:pt x="138015" y="71502"/>
                    </a:cubicBezTo>
                    <a:cubicBezTo>
                      <a:pt x="138015" y="34768"/>
                      <a:pt x="108235" y="4988"/>
                      <a:pt x="71502" y="4988"/>
                    </a:cubicBezTo>
                    <a:cubicBezTo>
                      <a:pt x="34768" y="4988"/>
                      <a:pt x="4988" y="34768"/>
                      <a:pt x="4988" y="71502"/>
                    </a:cubicBezTo>
                    <a:cubicBezTo>
                      <a:pt x="4988" y="108235"/>
                      <a:pt x="34768" y="138015"/>
                      <a:pt x="71502" y="138015"/>
                    </a:cubicBezTo>
                    <a:close/>
                  </a:path>
                </a:pathLst>
              </a:custGeom>
              <a:solidFill>
                <a:srgbClr val="0A44C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5" name="Freeform: Shape 184">
                <a:extLst>
                  <a:ext uri="{FF2B5EF4-FFF2-40B4-BE49-F238E27FC236}">
                    <a16:creationId xmlns:a16="http://schemas.microsoft.com/office/drawing/2014/main" id="{436B5CB9-7E12-4CD2-AFEF-9494266276D9}"/>
                  </a:ext>
                </a:extLst>
              </p:cNvPr>
              <p:cNvSpPr/>
              <p:nvPr/>
            </p:nvSpPr>
            <p:spPr>
              <a:xfrm>
                <a:off x="4449746" y="5820686"/>
                <a:ext cx="139678" cy="139678"/>
              </a:xfrm>
              <a:custGeom>
                <a:avLst/>
                <a:gdLst>
                  <a:gd name="connsiteX0" fmla="*/ 71502 w 139677"/>
                  <a:gd name="connsiteY0" fmla="*/ 138015 h 139677"/>
                  <a:gd name="connsiteX1" fmla="*/ 138015 w 139677"/>
                  <a:gd name="connsiteY1" fmla="*/ 71502 h 139677"/>
                  <a:gd name="connsiteX2" fmla="*/ 71502 w 139677"/>
                  <a:gd name="connsiteY2" fmla="*/ 4988 h 139677"/>
                  <a:gd name="connsiteX3" fmla="*/ 4988 w 139677"/>
                  <a:gd name="connsiteY3" fmla="*/ 71502 h 139677"/>
                  <a:gd name="connsiteX4" fmla="*/ 71502 w 139677"/>
                  <a:gd name="connsiteY4" fmla="*/ 138015 h 139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677" h="139677">
                    <a:moveTo>
                      <a:pt x="71502" y="138015"/>
                    </a:moveTo>
                    <a:cubicBezTo>
                      <a:pt x="108235" y="138015"/>
                      <a:pt x="138015" y="108235"/>
                      <a:pt x="138015" y="71502"/>
                    </a:cubicBezTo>
                    <a:cubicBezTo>
                      <a:pt x="138015" y="34768"/>
                      <a:pt x="108235" y="4988"/>
                      <a:pt x="71502" y="4988"/>
                    </a:cubicBezTo>
                    <a:cubicBezTo>
                      <a:pt x="34768" y="4988"/>
                      <a:pt x="4988" y="34768"/>
                      <a:pt x="4988" y="71502"/>
                    </a:cubicBezTo>
                    <a:cubicBezTo>
                      <a:pt x="4988" y="108235"/>
                      <a:pt x="34768" y="138015"/>
                      <a:pt x="71502" y="13801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cxnSp>
        <p:nvCxnSpPr>
          <p:cNvPr id="8" name="Connector: Elbow 7">
            <a:extLst>
              <a:ext uri="{FF2B5EF4-FFF2-40B4-BE49-F238E27FC236}">
                <a16:creationId xmlns:a16="http://schemas.microsoft.com/office/drawing/2014/main" id="{92BC0B61-D833-493E-A872-9D31F23611FD}"/>
              </a:ext>
            </a:extLst>
          </p:cNvPr>
          <p:cNvCxnSpPr>
            <a:stCxn id="116" idx="2"/>
            <a:endCxn id="135" idx="1"/>
          </p:cNvCxnSpPr>
          <p:nvPr/>
        </p:nvCxnSpPr>
        <p:spPr>
          <a:xfrm rot="16200000" flipH="1">
            <a:off x="8757312" y="4490711"/>
            <a:ext cx="1114550" cy="729384"/>
          </a:xfrm>
          <a:prstGeom prst="bentConnector2">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id="{3A19A66E-0FE4-4502-AF25-17D82FB4D878}"/>
              </a:ext>
            </a:extLst>
          </p:cNvPr>
          <p:cNvCxnSpPr>
            <a:cxnSpLocks/>
            <a:stCxn id="159" idx="2"/>
            <a:endCxn id="135" idx="3"/>
          </p:cNvCxnSpPr>
          <p:nvPr/>
        </p:nvCxnSpPr>
        <p:spPr>
          <a:xfrm rot="5400000">
            <a:off x="9931323" y="4576436"/>
            <a:ext cx="1114550" cy="557934"/>
          </a:xfrm>
          <a:prstGeom prst="bentConnector2">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889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wipe(left)">
                                      <p:cBhvr>
                                        <p:cTn id="11" dur="500"/>
                                        <p:tgtEl>
                                          <p:spTgt spid="9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2"/>
                                        </p:tgtEl>
                                        <p:attrNameLst>
                                          <p:attrName>style.visibility</p:attrName>
                                        </p:attrNameLst>
                                      </p:cBhvr>
                                      <p:to>
                                        <p:strVal val="visible"/>
                                      </p:to>
                                    </p:set>
                                    <p:animEffect transition="in" filter="wipe(left)">
                                      <p:cBhvr>
                                        <p:cTn id="19" dur="500"/>
                                        <p:tgtEl>
                                          <p:spTgt spid="92"/>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25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2250"/>
                            </p:stCondLst>
                            <p:childTnLst>
                              <p:par>
                                <p:cTn id="27" presetID="10" presetClass="entr" presetSubtype="0" fill="hold" nodeType="afterEffect">
                                  <p:stCondLst>
                                    <p:cond delay="0"/>
                                  </p:stCondLst>
                                  <p:childTnLst>
                                    <p:set>
                                      <p:cBhvr>
                                        <p:cTn id="28" dur="1" fill="hold">
                                          <p:stCondLst>
                                            <p:cond delay="0"/>
                                          </p:stCondLst>
                                        </p:cTn>
                                        <p:tgtEl>
                                          <p:spTgt spid="113"/>
                                        </p:tgtEl>
                                        <p:attrNameLst>
                                          <p:attrName>style.visibility</p:attrName>
                                        </p:attrNameLst>
                                      </p:cBhvr>
                                      <p:to>
                                        <p:strVal val="visible"/>
                                      </p:to>
                                    </p:set>
                                    <p:animEffect transition="in" filter="fade">
                                      <p:cBhvr>
                                        <p:cTn id="29" dur="500"/>
                                        <p:tgtEl>
                                          <p:spTgt spid="113"/>
                                        </p:tgtEl>
                                      </p:cBhvr>
                                    </p:animEffect>
                                  </p:childTnLst>
                                </p:cTn>
                              </p:par>
                            </p:childTnLst>
                          </p:cTn>
                        </p:par>
                        <p:par>
                          <p:cTn id="30" fill="hold">
                            <p:stCondLst>
                              <p:cond delay="2750"/>
                            </p:stCondLst>
                            <p:childTnLst>
                              <p:par>
                                <p:cTn id="31" presetID="10" presetClass="entr" presetSubtype="0" fill="hold" nodeType="afterEffect">
                                  <p:stCondLst>
                                    <p:cond delay="0"/>
                                  </p:stCondLst>
                                  <p:childTnLst>
                                    <p:set>
                                      <p:cBhvr>
                                        <p:cTn id="32" dur="1" fill="hold">
                                          <p:stCondLst>
                                            <p:cond delay="0"/>
                                          </p:stCondLst>
                                        </p:cTn>
                                        <p:tgtEl>
                                          <p:spTgt spid="138"/>
                                        </p:tgtEl>
                                        <p:attrNameLst>
                                          <p:attrName>style.visibility</p:attrName>
                                        </p:attrNameLst>
                                      </p:cBhvr>
                                      <p:to>
                                        <p:strVal val="visible"/>
                                      </p:to>
                                    </p:set>
                                    <p:animEffect transition="in" filter="fade">
                                      <p:cBhvr>
                                        <p:cTn id="33" dur="500"/>
                                        <p:tgtEl>
                                          <p:spTgt spid="138"/>
                                        </p:tgtEl>
                                      </p:cBhvr>
                                    </p:animEffect>
                                  </p:childTnLst>
                                </p:cTn>
                              </p:par>
                            </p:childTnLst>
                          </p:cTn>
                        </p:par>
                        <p:par>
                          <p:cTn id="34" fill="hold">
                            <p:stCondLst>
                              <p:cond delay="3250"/>
                            </p:stCondLst>
                            <p:childTnLst>
                              <p:par>
                                <p:cTn id="35" presetID="10" presetClass="entr" presetSubtype="0" fill="hold" nodeType="afterEffect">
                                  <p:stCondLst>
                                    <p:cond delay="0"/>
                                  </p:stCondLst>
                                  <p:childTnLst>
                                    <p:set>
                                      <p:cBhvr>
                                        <p:cTn id="36" dur="1" fill="hold">
                                          <p:stCondLst>
                                            <p:cond delay="0"/>
                                          </p:stCondLst>
                                        </p:cTn>
                                        <p:tgtEl>
                                          <p:spTgt spid="156"/>
                                        </p:tgtEl>
                                        <p:attrNameLst>
                                          <p:attrName>style.visibility</p:attrName>
                                        </p:attrNameLst>
                                      </p:cBhvr>
                                      <p:to>
                                        <p:strVal val="visible"/>
                                      </p:to>
                                    </p:set>
                                    <p:animEffect transition="in" filter="fade">
                                      <p:cBhvr>
                                        <p:cTn id="37" dur="500"/>
                                        <p:tgtEl>
                                          <p:spTgt spid="156"/>
                                        </p:tgtEl>
                                      </p:cBhvr>
                                    </p:animEffect>
                                  </p:childTnLst>
                                </p:cTn>
                              </p:par>
                            </p:childTnLst>
                          </p:cTn>
                        </p:par>
                        <p:par>
                          <p:cTn id="38" fill="hold">
                            <p:stCondLst>
                              <p:cond delay="3750"/>
                            </p:stCondLst>
                            <p:childTnLst>
                              <p:par>
                                <p:cTn id="39" presetID="10" presetClass="entr" presetSubtype="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par>
                                <p:cTn id="42" presetID="10" presetClass="entr" presetSubtype="0" fill="hold" nodeType="withEffect">
                                  <p:stCondLst>
                                    <p:cond delay="0"/>
                                  </p:stCondLst>
                                  <p:childTnLst>
                                    <p:set>
                                      <p:cBhvr>
                                        <p:cTn id="43" dur="1" fill="hold">
                                          <p:stCondLst>
                                            <p:cond delay="0"/>
                                          </p:stCondLst>
                                        </p:cTn>
                                        <p:tgtEl>
                                          <p:spTgt spid="186"/>
                                        </p:tgtEl>
                                        <p:attrNameLst>
                                          <p:attrName>style.visibility</p:attrName>
                                        </p:attrNameLst>
                                      </p:cBhvr>
                                      <p:to>
                                        <p:strVal val="visible"/>
                                      </p:to>
                                    </p:set>
                                    <p:animEffect transition="in" filter="fade">
                                      <p:cBhvr>
                                        <p:cTn id="44" dur="500"/>
                                        <p:tgtEl>
                                          <p:spTgt spid="186"/>
                                        </p:tgtEl>
                                      </p:cBhvr>
                                    </p:animEffect>
                                  </p:childTnLst>
                                </p:cTn>
                              </p:par>
                            </p:childTnLst>
                          </p:cTn>
                        </p:par>
                        <p:par>
                          <p:cTn id="45" fill="hold">
                            <p:stCondLst>
                              <p:cond delay="4250"/>
                            </p:stCondLst>
                            <p:childTnLst>
                              <p:par>
                                <p:cTn id="46" presetID="10" presetClass="entr" presetSubtype="0" fill="hold" nodeType="afterEffect">
                                  <p:stCondLst>
                                    <p:cond delay="0"/>
                                  </p:stCondLst>
                                  <p:childTnLst>
                                    <p:set>
                                      <p:cBhvr>
                                        <p:cTn id="47" dur="1" fill="hold">
                                          <p:stCondLst>
                                            <p:cond delay="0"/>
                                          </p:stCondLst>
                                        </p:cTn>
                                        <p:tgtEl>
                                          <p:spTgt spid="131"/>
                                        </p:tgtEl>
                                        <p:attrNameLst>
                                          <p:attrName>style.visibility</p:attrName>
                                        </p:attrNameLst>
                                      </p:cBhvr>
                                      <p:to>
                                        <p:strVal val="visible"/>
                                      </p:to>
                                    </p:set>
                                    <p:animEffect transition="in" filter="fade">
                                      <p:cBhvr>
                                        <p:cTn id="48"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CEEE00D1-10C1-477A-ACC1-F62467F67F45}"/>
              </a:ext>
            </a:extLst>
          </p:cNvPr>
          <p:cNvCxnSpPr>
            <a:cxnSpLocks/>
          </p:cNvCxnSpPr>
          <p:nvPr/>
        </p:nvCxnSpPr>
        <p:spPr>
          <a:xfrm>
            <a:off x="866" y="1239294"/>
            <a:ext cx="12190271" cy="0"/>
          </a:xfrm>
          <a:prstGeom prst="line">
            <a:avLst/>
          </a:prstGeom>
          <a:ln w="127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Isosceles Triangle 18">
            <a:extLst>
              <a:ext uri="{FF2B5EF4-FFF2-40B4-BE49-F238E27FC236}">
                <a16:creationId xmlns:a16="http://schemas.microsoft.com/office/drawing/2014/main" id="{3F6C81FE-5030-449C-9B58-97ADCE4A9F20}"/>
              </a:ext>
            </a:extLst>
          </p:cNvPr>
          <p:cNvSpPr/>
          <p:nvPr/>
        </p:nvSpPr>
        <p:spPr bwMode="auto">
          <a:xfrm rot="10800000">
            <a:off x="2586320" y="1279050"/>
            <a:ext cx="247981" cy="149099"/>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a:extLst>
              <a:ext uri="{FF2B5EF4-FFF2-40B4-BE49-F238E27FC236}">
                <a16:creationId xmlns:a16="http://schemas.microsoft.com/office/drawing/2014/main" id="{604649C9-7641-4AC2-B5F0-6B91827A678D}"/>
              </a:ext>
            </a:extLst>
          </p:cNvPr>
          <p:cNvSpPr/>
          <p:nvPr/>
        </p:nvSpPr>
        <p:spPr>
          <a:xfrm>
            <a:off x="384750" y="759692"/>
            <a:ext cx="1334284" cy="400110"/>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D2D2D2"/>
                </a:solidFill>
                <a:effectLst/>
                <a:uLnTx/>
                <a:uFillTx/>
                <a:latin typeface="Segoe UI" panose="020B0502040204020203" pitchFamily="34" charset="0"/>
                <a:ea typeface="+mn-ea"/>
                <a:cs typeface="Segoe UI" panose="020B0502040204020203" pitchFamily="34" charset="0"/>
              </a:rPr>
              <a:t>Lift and shift to containers</a:t>
            </a:r>
          </a:p>
        </p:txBody>
      </p:sp>
      <p:sp>
        <p:nvSpPr>
          <p:cNvPr id="21" name="Rectangle 20">
            <a:extLst>
              <a:ext uri="{FF2B5EF4-FFF2-40B4-BE49-F238E27FC236}">
                <a16:creationId xmlns:a16="http://schemas.microsoft.com/office/drawing/2014/main" id="{330F3ED4-D239-4EEF-86E3-E3E527232B14}"/>
              </a:ext>
            </a:extLst>
          </p:cNvPr>
          <p:cNvSpPr/>
          <p:nvPr/>
        </p:nvSpPr>
        <p:spPr>
          <a:xfrm>
            <a:off x="2220220" y="759694"/>
            <a:ext cx="980180" cy="246221"/>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Microservices</a:t>
            </a:r>
          </a:p>
        </p:txBody>
      </p:sp>
      <p:sp>
        <p:nvSpPr>
          <p:cNvPr id="23" name="Rectangle 22">
            <a:extLst>
              <a:ext uri="{FF2B5EF4-FFF2-40B4-BE49-F238E27FC236}">
                <a16:creationId xmlns:a16="http://schemas.microsoft.com/office/drawing/2014/main" id="{2A5C686F-4783-4912-85E4-74A0ECF869B2}"/>
              </a:ext>
            </a:extLst>
          </p:cNvPr>
          <p:cNvSpPr/>
          <p:nvPr/>
        </p:nvSpPr>
        <p:spPr>
          <a:xfrm>
            <a:off x="3727039" y="759694"/>
            <a:ext cx="1151804" cy="246221"/>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D2D2D2"/>
                </a:solidFill>
                <a:effectLst/>
                <a:uLnTx/>
                <a:uFillTx/>
                <a:latin typeface="Segoe UI"/>
                <a:ea typeface="+mn-ea"/>
                <a:cs typeface="Segoe UI" pitchFamily="34" charset="0"/>
              </a:rPr>
              <a:t>Machine learning</a:t>
            </a:r>
          </a:p>
        </p:txBody>
      </p:sp>
      <p:sp>
        <p:nvSpPr>
          <p:cNvPr id="24" name="Brain_3" title="Icon of a brain">
            <a:extLst>
              <a:ext uri="{FF2B5EF4-FFF2-40B4-BE49-F238E27FC236}">
                <a16:creationId xmlns:a16="http://schemas.microsoft.com/office/drawing/2014/main" id="{FBBFF2EC-BC64-4079-BF66-D36299AA80B3}"/>
              </a:ext>
            </a:extLst>
          </p:cNvPr>
          <p:cNvSpPr>
            <a:spLocks noChangeAspect="1" noEditPoints="1"/>
          </p:cNvSpPr>
          <p:nvPr/>
        </p:nvSpPr>
        <p:spPr bwMode="auto">
          <a:xfrm>
            <a:off x="4036398" y="114042"/>
            <a:ext cx="533088" cy="573212"/>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C836AB65-9CB7-4535-9A91-FCEFE71936BB}"/>
              </a:ext>
            </a:extLst>
          </p:cNvPr>
          <p:cNvSpPr/>
          <p:nvPr/>
        </p:nvSpPr>
        <p:spPr>
          <a:xfrm>
            <a:off x="5486778" y="759692"/>
            <a:ext cx="363723" cy="246221"/>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D2D2D2"/>
                </a:solidFill>
                <a:effectLst/>
                <a:uLnTx/>
                <a:uFillTx/>
                <a:latin typeface="Segoe UI"/>
                <a:ea typeface="+mn-ea"/>
                <a:cs typeface="Segoe UI" pitchFamily="34" charset="0"/>
              </a:rPr>
              <a:t>IoT</a:t>
            </a:r>
          </a:p>
        </p:txBody>
      </p:sp>
      <p:sp>
        <p:nvSpPr>
          <p:cNvPr id="27" name="IoT" title="Icon of five circles that all connect to a center circle">
            <a:extLst>
              <a:ext uri="{FF2B5EF4-FFF2-40B4-BE49-F238E27FC236}">
                <a16:creationId xmlns:a16="http://schemas.microsoft.com/office/drawing/2014/main" id="{E757D148-E0C4-4F70-9886-3DC4451B3FA5}"/>
              </a:ext>
            </a:extLst>
          </p:cNvPr>
          <p:cNvSpPr>
            <a:spLocks noChangeAspect="1" noEditPoints="1"/>
          </p:cNvSpPr>
          <p:nvPr/>
        </p:nvSpPr>
        <p:spPr bwMode="auto">
          <a:xfrm>
            <a:off x="5408605" y="140197"/>
            <a:ext cx="520068" cy="520901"/>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5875" cap="sq">
            <a:solidFill>
              <a:schemeClr val="bg1">
                <a:lumMod val="95000"/>
              </a:schemeClr>
            </a:solidFill>
            <a:prstDash val="soli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8" name="Relationship_F003" title="Icon of three boxes connected by lines">
            <a:extLst>
              <a:ext uri="{FF2B5EF4-FFF2-40B4-BE49-F238E27FC236}">
                <a16:creationId xmlns:a16="http://schemas.microsoft.com/office/drawing/2014/main" id="{7B94C35C-6550-4912-9C53-54133969342D}"/>
              </a:ext>
            </a:extLst>
          </p:cNvPr>
          <p:cNvSpPr>
            <a:spLocks noChangeAspect="1" noEditPoints="1"/>
          </p:cNvSpPr>
          <p:nvPr/>
        </p:nvSpPr>
        <p:spPr bwMode="auto">
          <a:xfrm>
            <a:off x="2414577" y="131656"/>
            <a:ext cx="590730" cy="552519"/>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nvGrpSpPr>
          <p:cNvPr id="32" name="Group 31">
            <a:extLst>
              <a:ext uri="{FF2B5EF4-FFF2-40B4-BE49-F238E27FC236}">
                <a16:creationId xmlns:a16="http://schemas.microsoft.com/office/drawing/2014/main" id="{1580768A-EC67-4340-B431-15A5E0062C70}"/>
              </a:ext>
            </a:extLst>
          </p:cNvPr>
          <p:cNvGrpSpPr/>
          <p:nvPr/>
        </p:nvGrpSpPr>
        <p:grpSpPr>
          <a:xfrm>
            <a:off x="605404" y="143970"/>
            <a:ext cx="842038" cy="526294"/>
            <a:chOff x="2473324" y="3092343"/>
            <a:chExt cx="1138048" cy="711307"/>
          </a:xfrm>
        </p:grpSpPr>
        <p:grpSp>
          <p:nvGrpSpPr>
            <p:cNvPr id="33" name="Group 32">
              <a:extLst>
                <a:ext uri="{FF2B5EF4-FFF2-40B4-BE49-F238E27FC236}">
                  <a16:creationId xmlns:a16="http://schemas.microsoft.com/office/drawing/2014/main" id="{0B18CADE-EEC2-4A01-AB8B-CEE589964DB0}"/>
                </a:ext>
              </a:extLst>
            </p:cNvPr>
            <p:cNvGrpSpPr/>
            <p:nvPr/>
          </p:nvGrpSpPr>
          <p:grpSpPr>
            <a:xfrm>
              <a:off x="2688643" y="3092343"/>
              <a:ext cx="922729" cy="200438"/>
              <a:chOff x="2688643" y="3092343"/>
              <a:chExt cx="922729" cy="200438"/>
            </a:xfrm>
          </p:grpSpPr>
          <p:sp>
            <p:nvSpPr>
              <p:cNvPr id="45" name="Freeform: Shape 44">
                <a:extLst>
                  <a:ext uri="{FF2B5EF4-FFF2-40B4-BE49-F238E27FC236}">
                    <a16:creationId xmlns:a16="http://schemas.microsoft.com/office/drawing/2014/main" id="{E43ADE17-0784-4BB6-A543-588ADB0E3C58}"/>
                  </a:ext>
                </a:extLst>
              </p:cNvPr>
              <p:cNvSpPr/>
              <p:nvPr/>
            </p:nvSpPr>
            <p:spPr>
              <a:xfrm>
                <a:off x="2688643" y="3092343"/>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chemeClr val="bg1">
                    <a:lumMod val="95000"/>
                  </a:schemeClr>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6" name="Freeform: Shape 45">
                <a:extLst>
                  <a:ext uri="{FF2B5EF4-FFF2-40B4-BE49-F238E27FC236}">
                    <a16:creationId xmlns:a16="http://schemas.microsoft.com/office/drawing/2014/main" id="{6999FC15-7055-4E70-96F3-07204C375658}"/>
                  </a:ext>
                </a:extLst>
              </p:cNvPr>
              <p:cNvSpPr/>
              <p:nvPr/>
            </p:nvSpPr>
            <p:spPr>
              <a:xfrm>
                <a:off x="2935254" y="3092343"/>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chemeClr val="bg1">
                    <a:lumMod val="95000"/>
                  </a:schemeClr>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7" name="Freeform: Shape 46">
                <a:extLst>
                  <a:ext uri="{FF2B5EF4-FFF2-40B4-BE49-F238E27FC236}">
                    <a16:creationId xmlns:a16="http://schemas.microsoft.com/office/drawing/2014/main" id="{A3B24F42-1404-4A3F-9575-03A53C9B96E9}"/>
                  </a:ext>
                </a:extLst>
              </p:cNvPr>
              <p:cNvSpPr/>
              <p:nvPr/>
            </p:nvSpPr>
            <p:spPr>
              <a:xfrm>
                <a:off x="3181865" y="3092343"/>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chemeClr val="bg1">
                    <a:lumMod val="95000"/>
                  </a:schemeClr>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8" name="Freeform: Shape 47">
                <a:extLst>
                  <a:ext uri="{FF2B5EF4-FFF2-40B4-BE49-F238E27FC236}">
                    <a16:creationId xmlns:a16="http://schemas.microsoft.com/office/drawing/2014/main" id="{13624C9A-F9E6-45F1-AFE4-212ACE9114A6}"/>
                  </a:ext>
                </a:extLst>
              </p:cNvPr>
              <p:cNvSpPr/>
              <p:nvPr/>
            </p:nvSpPr>
            <p:spPr>
              <a:xfrm>
                <a:off x="3428475" y="3092343"/>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chemeClr val="bg1">
                    <a:lumMod val="95000"/>
                  </a:schemeClr>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sp>
          <p:nvSpPr>
            <p:cNvPr id="34" name="Freeform: Shape 33">
              <a:extLst>
                <a:ext uri="{FF2B5EF4-FFF2-40B4-BE49-F238E27FC236}">
                  <a16:creationId xmlns:a16="http://schemas.microsoft.com/office/drawing/2014/main" id="{3A1D991E-DE6A-40B9-873C-B8B43AE1A186}"/>
                </a:ext>
              </a:extLst>
            </p:cNvPr>
            <p:cNvSpPr/>
            <p:nvPr/>
          </p:nvSpPr>
          <p:spPr>
            <a:xfrm>
              <a:off x="3184629" y="3505207"/>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chemeClr val="bg1">
                  <a:lumMod val="95000"/>
                </a:schemeClr>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nvGrpSpPr>
            <p:cNvPr id="35" name="Group 34">
              <a:extLst>
                <a:ext uri="{FF2B5EF4-FFF2-40B4-BE49-F238E27FC236}">
                  <a16:creationId xmlns:a16="http://schemas.microsoft.com/office/drawing/2014/main" id="{F59AFE45-9C48-429D-87E6-7D2156DA6595}"/>
                </a:ext>
              </a:extLst>
            </p:cNvPr>
            <p:cNvGrpSpPr/>
            <p:nvPr/>
          </p:nvGrpSpPr>
          <p:grpSpPr>
            <a:xfrm>
              <a:off x="3062706" y="3298775"/>
              <a:ext cx="426743" cy="200438"/>
              <a:chOff x="3062706" y="3308474"/>
              <a:chExt cx="426743" cy="200438"/>
            </a:xfrm>
          </p:grpSpPr>
          <p:sp>
            <p:nvSpPr>
              <p:cNvPr id="43" name="Freeform: Shape 42">
                <a:extLst>
                  <a:ext uri="{FF2B5EF4-FFF2-40B4-BE49-F238E27FC236}">
                    <a16:creationId xmlns:a16="http://schemas.microsoft.com/office/drawing/2014/main" id="{93817CAE-7BA5-48E9-82AF-F086F4E579F0}"/>
                  </a:ext>
                </a:extLst>
              </p:cNvPr>
              <p:cNvSpPr/>
              <p:nvPr/>
            </p:nvSpPr>
            <p:spPr>
              <a:xfrm>
                <a:off x="3306552" y="3308474"/>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chemeClr val="bg1">
                    <a:lumMod val="95000"/>
                  </a:schemeClr>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4" name="Freeform: Shape 43">
                <a:extLst>
                  <a:ext uri="{FF2B5EF4-FFF2-40B4-BE49-F238E27FC236}">
                    <a16:creationId xmlns:a16="http://schemas.microsoft.com/office/drawing/2014/main" id="{307E1E1D-BA2E-467D-B9F8-59B3D892340C}"/>
                  </a:ext>
                </a:extLst>
              </p:cNvPr>
              <p:cNvSpPr/>
              <p:nvPr/>
            </p:nvSpPr>
            <p:spPr>
              <a:xfrm>
                <a:off x="3062706" y="3308474"/>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chemeClr val="bg1">
                    <a:lumMod val="95000"/>
                  </a:schemeClr>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sp>
          <p:nvSpPr>
            <p:cNvPr id="36" name="Freeform: Shape 35">
              <a:extLst>
                <a:ext uri="{FF2B5EF4-FFF2-40B4-BE49-F238E27FC236}">
                  <a16:creationId xmlns:a16="http://schemas.microsoft.com/office/drawing/2014/main" id="{533BF40F-E8C2-48E4-B3C6-42F9B52FA61A}"/>
                </a:ext>
              </a:extLst>
            </p:cNvPr>
            <p:cNvSpPr/>
            <p:nvPr/>
          </p:nvSpPr>
          <p:spPr>
            <a:xfrm>
              <a:off x="2554242" y="3498283"/>
              <a:ext cx="213896" cy="234410"/>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chemeClr val="bg1">
                  <a:lumMod val="95000"/>
                </a:schemeClr>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7" name="Rectangle 36">
              <a:extLst>
                <a:ext uri="{FF2B5EF4-FFF2-40B4-BE49-F238E27FC236}">
                  <a16:creationId xmlns:a16="http://schemas.microsoft.com/office/drawing/2014/main" id="{B597FF1D-44B9-4706-8EF2-0A10554C032E}"/>
                </a:ext>
              </a:extLst>
            </p:cNvPr>
            <p:cNvSpPr/>
            <p:nvPr/>
          </p:nvSpPr>
          <p:spPr bwMode="auto">
            <a:xfrm>
              <a:off x="2473324" y="3368675"/>
              <a:ext cx="434975" cy="434975"/>
            </a:xfrm>
            <a:prstGeom prst="rect">
              <a:avLst/>
            </a:prstGeom>
            <a:noFill/>
            <a:ln w="1270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8" name="Straight Arrow Connector 37">
              <a:extLst>
                <a:ext uri="{FF2B5EF4-FFF2-40B4-BE49-F238E27FC236}">
                  <a16:creationId xmlns:a16="http://schemas.microsoft.com/office/drawing/2014/main" id="{21F7D72B-2E41-4ED5-9374-355763E8A598}"/>
                </a:ext>
              </a:extLst>
            </p:cNvPr>
            <p:cNvCxnSpPr>
              <a:cxnSpLocks/>
            </p:cNvCxnSpPr>
            <p:nvPr/>
          </p:nvCxnSpPr>
          <p:spPr>
            <a:xfrm flipV="1">
              <a:off x="2774950" y="3413125"/>
              <a:ext cx="98425" cy="95250"/>
            </a:xfrm>
            <a:prstGeom prst="straightConnector1">
              <a:avLst/>
            </a:prstGeom>
            <a:ln w="12700">
              <a:solidFill>
                <a:schemeClr val="bg1">
                  <a:lumMod val="95000"/>
                </a:schemeClr>
              </a:solidFill>
              <a:headEnd type="none"/>
              <a:tailEnd type="arrow"/>
            </a:ln>
          </p:spPr>
          <p:style>
            <a:lnRef idx="1">
              <a:schemeClr val="accent1"/>
            </a:lnRef>
            <a:fillRef idx="0">
              <a:schemeClr val="accent1"/>
            </a:fillRef>
            <a:effectRef idx="0">
              <a:schemeClr val="accent1"/>
            </a:effectRef>
            <a:fontRef idx="minor">
              <a:schemeClr val="tx1"/>
            </a:fontRef>
          </p:style>
        </p:cxnSp>
      </p:grpSp>
      <p:sp>
        <p:nvSpPr>
          <p:cNvPr id="73" name="Title 16">
            <a:extLst>
              <a:ext uri="{FF2B5EF4-FFF2-40B4-BE49-F238E27FC236}">
                <a16:creationId xmlns:a16="http://schemas.microsoft.com/office/drawing/2014/main" id="{C410DDC7-9390-4182-93C0-5E487E67EF5F}"/>
              </a:ext>
            </a:extLst>
          </p:cNvPr>
          <p:cNvSpPr txBox="1">
            <a:spLocks/>
          </p:cNvSpPr>
          <p:nvPr/>
        </p:nvSpPr>
        <p:spPr>
          <a:xfrm>
            <a:off x="588263" y="1531951"/>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000000"/>
                </a:solidFill>
                <a:effectLst/>
                <a:uLnTx/>
                <a:uFillTx/>
                <a:latin typeface="Segoe UI Light" panose="020B0502040204020203" pitchFamily="34" charset="0"/>
                <a:ea typeface="+mn-ea"/>
                <a:cs typeface="Segoe UI Light" panose="020B0502040204020203" pitchFamily="34" charset="0"/>
              </a:rPr>
              <a:t>Microservices: for faster app development</a:t>
            </a:r>
          </a:p>
        </p:txBody>
      </p:sp>
      <p:sp>
        <p:nvSpPr>
          <p:cNvPr id="78" name="Title 16">
            <a:extLst>
              <a:ext uri="{FF2B5EF4-FFF2-40B4-BE49-F238E27FC236}">
                <a16:creationId xmlns:a16="http://schemas.microsoft.com/office/drawing/2014/main" id="{C3E60A06-D90A-48FF-AF33-7B6BA0B00ACD}"/>
              </a:ext>
            </a:extLst>
          </p:cNvPr>
          <p:cNvSpPr txBox="1">
            <a:spLocks/>
          </p:cNvSpPr>
          <p:nvPr/>
        </p:nvSpPr>
        <p:spPr>
          <a:xfrm>
            <a:off x="588263" y="2589889"/>
            <a:ext cx="3082589" cy="160043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274320" marR="0" lvl="0" indent="-274320" algn="l" defTabSz="932742" rtl="0" eaLnBrk="1" fontAlgn="auto" latinLnBrk="0" hangingPunct="1">
              <a:lnSpc>
                <a:spcPct val="100000"/>
              </a:lnSpc>
              <a:spcBef>
                <a:spcPct val="0"/>
              </a:spcBef>
              <a:spcAft>
                <a:spcPts val="2400"/>
              </a:spcAft>
              <a:buClrTx/>
              <a:buSzTx/>
              <a:buFont typeface="Arial" panose="020B0604020202020204" pitchFamily="34" charset="0"/>
              <a:buChar char="•"/>
              <a:tabLst/>
              <a:defRPr/>
            </a:pPr>
            <a: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t>Independent deployments</a:t>
            </a:r>
          </a:p>
          <a:p>
            <a:pPr marL="274320" marR="0" lvl="0" indent="-274320" algn="l" defTabSz="932742" rtl="0" eaLnBrk="1" fontAlgn="auto" latinLnBrk="0" hangingPunct="1">
              <a:lnSpc>
                <a:spcPct val="100000"/>
              </a:lnSpc>
              <a:spcBef>
                <a:spcPct val="0"/>
              </a:spcBef>
              <a:spcAft>
                <a:spcPts val="2400"/>
              </a:spcAft>
              <a:buClrTx/>
              <a:buSzTx/>
              <a:buFont typeface="Arial" panose="020B0604020202020204" pitchFamily="34" charset="0"/>
              <a:buChar char="•"/>
              <a:tabLst/>
              <a:defRPr/>
            </a:pPr>
            <a: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t>Improved scale and resource utilization per service</a:t>
            </a:r>
          </a:p>
          <a:p>
            <a:pPr marL="274320" marR="0" lvl="0" indent="-274320" algn="l" defTabSz="932742" rtl="0" eaLnBrk="1" fontAlgn="auto" latinLnBrk="0" hangingPunct="1">
              <a:lnSpc>
                <a:spcPct val="100000"/>
              </a:lnSpc>
              <a:spcBef>
                <a:spcPct val="0"/>
              </a:spcBef>
              <a:spcAft>
                <a:spcPts val="2400"/>
              </a:spcAft>
              <a:buClrTx/>
              <a:buSzTx/>
              <a:buFont typeface="Arial" panose="020B0604020202020204" pitchFamily="34" charset="0"/>
              <a:buChar char="•"/>
              <a:tabLst/>
              <a:defRPr/>
            </a:pPr>
            <a: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t>Smaller, focused teams</a:t>
            </a:r>
          </a:p>
        </p:txBody>
      </p:sp>
      <p:sp>
        <p:nvSpPr>
          <p:cNvPr id="71" name="Rectangle: Rounded Corners 70">
            <a:extLst>
              <a:ext uri="{FF2B5EF4-FFF2-40B4-BE49-F238E27FC236}">
                <a16:creationId xmlns:a16="http://schemas.microsoft.com/office/drawing/2014/main" id="{E53F4F74-A244-4167-BA1F-FF4DC1A9F205}"/>
              </a:ext>
            </a:extLst>
          </p:cNvPr>
          <p:cNvSpPr/>
          <p:nvPr/>
        </p:nvSpPr>
        <p:spPr bwMode="auto">
          <a:xfrm>
            <a:off x="5241102" y="2806805"/>
            <a:ext cx="1811718" cy="3753016"/>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72" name="Rectangle: Rounded Corners 71">
            <a:extLst>
              <a:ext uri="{FF2B5EF4-FFF2-40B4-BE49-F238E27FC236}">
                <a16:creationId xmlns:a16="http://schemas.microsoft.com/office/drawing/2014/main" id="{1454BF83-E407-46E0-BEC7-4A2811C41C13}"/>
              </a:ext>
            </a:extLst>
          </p:cNvPr>
          <p:cNvSpPr/>
          <p:nvPr/>
        </p:nvSpPr>
        <p:spPr bwMode="auto">
          <a:xfrm>
            <a:off x="7519039" y="2806804"/>
            <a:ext cx="3790672" cy="3791343"/>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74" name="Rectangle: Rounded Corners 73">
            <a:extLst>
              <a:ext uri="{FF2B5EF4-FFF2-40B4-BE49-F238E27FC236}">
                <a16:creationId xmlns:a16="http://schemas.microsoft.com/office/drawing/2014/main" id="{F08A8824-45BB-4C0D-A0E8-CC1DCDB268F6}"/>
              </a:ext>
            </a:extLst>
          </p:cNvPr>
          <p:cNvSpPr/>
          <p:nvPr/>
        </p:nvSpPr>
        <p:spPr>
          <a:xfrm>
            <a:off x="5418121" y="4776664"/>
            <a:ext cx="1429902" cy="454969"/>
          </a:xfrm>
          <a:prstGeom prst="roundRect">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5" name="Rectangle: Rounded Corners 74">
            <a:extLst>
              <a:ext uri="{FF2B5EF4-FFF2-40B4-BE49-F238E27FC236}">
                <a16:creationId xmlns:a16="http://schemas.microsoft.com/office/drawing/2014/main" id="{09B26120-9706-4688-A19A-990E69F4EA65}"/>
              </a:ext>
            </a:extLst>
          </p:cNvPr>
          <p:cNvSpPr/>
          <p:nvPr/>
        </p:nvSpPr>
        <p:spPr>
          <a:xfrm>
            <a:off x="5418121" y="5363737"/>
            <a:ext cx="1429902" cy="454969"/>
          </a:xfrm>
          <a:prstGeom prst="roundRect">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6" name="Rectangle: Rounded Corners 75">
            <a:extLst>
              <a:ext uri="{FF2B5EF4-FFF2-40B4-BE49-F238E27FC236}">
                <a16:creationId xmlns:a16="http://schemas.microsoft.com/office/drawing/2014/main" id="{BE8FFFA3-AB6C-4276-953B-938B98A097CC}"/>
              </a:ext>
            </a:extLst>
          </p:cNvPr>
          <p:cNvSpPr/>
          <p:nvPr/>
        </p:nvSpPr>
        <p:spPr>
          <a:xfrm>
            <a:off x="5418121" y="5955143"/>
            <a:ext cx="1429902" cy="454969"/>
          </a:xfrm>
          <a:prstGeom prst="roundRect">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7" name="Rectangle: Rounded Corners 76">
            <a:extLst>
              <a:ext uri="{FF2B5EF4-FFF2-40B4-BE49-F238E27FC236}">
                <a16:creationId xmlns:a16="http://schemas.microsoft.com/office/drawing/2014/main" id="{6F90093C-76CD-4515-9B3C-6A65DAF786E0}"/>
              </a:ext>
            </a:extLst>
          </p:cNvPr>
          <p:cNvSpPr/>
          <p:nvPr/>
        </p:nvSpPr>
        <p:spPr>
          <a:xfrm>
            <a:off x="5418121" y="4193924"/>
            <a:ext cx="1429902" cy="454969"/>
          </a:xfrm>
          <a:prstGeom prst="roundRect">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9" name="Oval 78">
            <a:extLst>
              <a:ext uri="{FF2B5EF4-FFF2-40B4-BE49-F238E27FC236}">
                <a16:creationId xmlns:a16="http://schemas.microsoft.com/office/drawing/2014/main" id="{16AE3BDF-61C2-4493-97E9-1C3677818848}"/>
              </a:ext>
            </a:extLst>
          </p:cNvPr>
          <p:cNvSpPr/>
          <p:nvPr/>
        </p:nvSpPr>
        <p:spPr>
          <a:xfrm>
            <a:off x="8256213" y="4164689"/>
            <a:ext cx="2239299" cy="2239299"/>
          </a:xfrm>
          <a:prstGeom prst="ellipse">
            <a:avLst/>
          </a:prstGeom>
          <a:noFill/>
          <a:ln w="38100">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0" name="Rectangle: Rounded Corners 79">
            <a:extLst>
              <a:ext uri="{FF2B5EF4-FFF2-40B4-BE49-F238E27FC236}">
                <a16:creationId xmlns:a16="http://schemas.microsoft.com/office/drawing/2014/main" id="{28C8EA80-4958-4A0F-A017-ABE06DB9A17F}"/>
              </a:ext>
            </a:extLst>
          </p:cNvPr>
          <p:cNvSpPr/>
          <p:nvPr/>
        </p:nvSpPr>
        <p:spPr>
          <a:xfrm>
            <a:off x="9605141" y="4722575"/>
            <a:ext cx="1429902" cy="454969"/>
          </a:xfrm>
          <a:prstGeom prst="roundRect">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3" name="Oval 82">
            <a:extLst>
              <a:ext uri="{FF2B5EF4-FFF2-40B4-BE49-F238E27FC236}">
                <a16:creationId xmlns:a16="http://schemas.microsoft.com/office/drawing/2014/main" id="{EE858F37-02D8-4BD6-AD93-D5CFBB2EBFB9}"/>
              </a:ext>
            </a:extLst>
          </p:cNvPr>
          <p:cNvSpPr/>
          <p:nvPr/>
        </p:nvSpPr>
        <p:spPr>
          <a:xfrm>
            <a:off x="9670137" y="4991223"/>
            <a:ext cx="121326" cy="121326"/>
          </a:xfrm>
          <a:prstGeom prst="ellipse">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9" name="Rectangle: Rounded Corners 88">
            <a:extLst>
              <a:ext uri="{FF2B5EF4-FFF2-40B4-BE49-F238E27FC236}">
                <a16:creationId xmlns:a16="http://schemas.microsoft.com/office/drawing/2014/main" id="{8EB8EF03-437F-43C7-924F-B0A29407E03E}"/>
              </a:ext>
            </a:extLst>
          </p:cNvPr>
          <p:cNvSpPr/>
          <p:nvPr/>
        </p:nvSpPr>
        <p:spPr>
          <a:xfrm>
            <a:off x="10619071" y="4958523"/>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0" name="Rectangle: Rounded Corners 89">
            <a:extLst>
              <a:ext uri="{FF2B5EF4-FFF2-40B4-BE49-F238E27FC236}">
                <a16:creationId xmlns:a16="http://schemas.microsoft.com/office/drawing/2014/main" id="{66C0B8A0-AD2D-4B07-8AC4-4E099041123F}"/>
              </a:ext>
            </a:extLst>
          </p:cNvPr>
          <p:cNvSpPr/>
          <p:nvPr/>
        </p:nvSpPr>
        <p:spPr>
          <a:xfrm>
            <a:off x="10619071" y="5086608"/>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2" name="Rectangle: Rounded Corners 91">
            <a:extLst>
              <a:ext uri="{FF2B5EF4-FFF2-40B4-BE49-F238E27FC236}">
                <a16:creationId xmlns:a16="http://schemas.microsoft.com/office/drawing/2014/main" id="{044CCCC1-5ABF-4773-83BB-098C39E3B81E}"/>
              </a:ext>
            </a:extLst>
          </p:cNvPr>
          <p:cNvSpPr/>
          <p:nvPr/>
        </p:nvSpPr>
        <p:spPr>
          <a:xfrm>
            <a:off x="10619071" y="5022566"/>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3" name="Rectangle: Rounded Corners 92">
            <a:extLst>
              <a:ext uri="{FF2B5EF4-FFF2-40B4-BE49-F238E27FC236}">
                <a16:creationId xmlns:a16="http://schemas.microsoft.com/office/drawing/2014/main" id="{344A99E5-DB69-4A70-9253-7C552F9E7108}"/>
              </a:ext>
            </a:extLst>
          </p:cNvPr>
          <p:cNvSpPr/>
          <p:nvPr/>
        </p:nvSpPr>
        <p:spPr>
          <a:xfrm>
            <a:off x="9605141" y="5393786"/>
            <a:ext cx="1429902" cy="454969"/>
          </a:xfrm>
          <a:prstGeom prst="roundRect">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5" name="Oval 94">
            <a:extLst>
              <a:ext uri="{FF2B5EF4-FFF2-40B4-BE49-F238E27FC236}">
                <a16:creationId xmlns:a16="http://schemas.microsoft.com/office/drawing/2014/main" id="{550F4F1B-CA0D-4587-9AA6-28A08B11BF79}"/>
              </a:ext>
            </a:extLst>
          </p:cNvPr>
          <p:cNvSpPr/>
          <p:nvPr/>
        </p:nvSpPr>
        <p:spPr>
          <a:xfrm>
            <a:off x="9670137" y="5662434"/>
            <a:ext cx="121326" cy="121326"/>
          </a:xfrm>
          <a:prstGeom prst="ellipse">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3" name="Rectangle: Rounded Corners 112">
            <a:extLst>
              <a:ext uri="{FF2B5EF4-FFF2-40B4-BE49-F238E27FC236}">
                <a16:creationId xmlns:a16="http://schemas.microsoft.com/office/drawing/2014/main" id="{43467697-FD9D-4FA8-AA23-9A33FF573E4B}"/>
              </a:ext>
            </a:extLst>
          </p:cNvPr>
          <p:cNvSpPr/>
          <p:nvPr/>
        </p:nvSpPr>
        <p:spPr>
          <a:xfrm>
            <a:off x="10619071" y="5629734"/>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4" name="Rectangle: Rounded Corners 113">
            <a:extLst>
              <a:ext uri="{FF2B5EF4-FFF2-40B4-BE49-F238E27FC236}">
                <a16:creationId xmlns:a16="http://schemas.microsoft.com/office/drawing/2014/main" id="{EA39D293-7076-4BC7-B7AE-815F1FF46464}"/>
              </a:ext>
            </a:extLst>
          </p:cNvPr>
          <p:cNvSpPr/>
          <p:nvPr/>
        </p:nvSpPr>
        <p:spPr>
          <a:xfrm>
            <a:off x="10619071" y="5757818"/>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5" name="Rectangle: Rounded Corners 114">
            <a:extLst>
              <a:ext uri="{FF2B5EF4-FFF2-40B4-BE49-F238E27FC236}">
                <a16:creationId xmlns:a16="http://schemas.microsoft.com/office/drawing/2014/main" id="{9D14E50A-7278-4AF0-BFB8-1E7C46F17A8D}"/>
              </a:ext>
            </a:extLst>
          </p:cNvPr>
          <p:cNvSpPr/>
          <p:nvPr/>
        </p:nvSpPr>
        <p:spPr>
          <a:xfrm>
            <a:off x="10619071" y="5693776"/>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6" name="Rectangle: Rounded Corners 115">
            <a:extLst>
              <a:ext uri="{FF2B5EF4-FFF2-40B4-BE49-F238E27FC236}">
                <a16:creationId xmlns:a16="http://schemas.microsoft.com/office/drawing/2014/main" id="{DB090FB7-85CE-4A0A-AAD6-099463124C5C}"/>
              </a:ext>
            </a:extLst>
          </p:cNvPr>
          <p:cNvSpPr/>
          <p:nvPr/>
        </p:nvSpPr>
        <p:spPr>
          <a:xfrm>
            <a:off x="7723313" y="5393786"/>
            <a:ext cx="1429902" cy="454969"/>
          </a:xfrm>
          <a:prstGeom prst="roundRect">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7" name="Oval 116">
            <a:extLst>
              <a:ext uri="{FF2B5EF4-FFF2-40B4-BE49-F238E27FC236}">
                <a16:creationId xmlns:a16="http://schemas.microsoft.com/office/drawing/2014/main" id="{9D966404-8E41-4AC6-9B75-C95D3C30BA60}"/>
              </a:ext>
            </a:extLst>
          </p:cNvPr>
          <p:cNvSpPr/>
          <p:nvPr/>
        </p:nvSpPr>
        <p:spPr>
          <a:xfrm>
            <a:off x="7788310" y="5662434"/>
            <a:ext cx="121326" cy="121326"/>
          </a:xfrm>
          <a:prstGeom prst="ellipse">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8" name="Rectangle: Rounded Corners 117">
            <a:extLst>
              <a:ext uri="{FF2B5EF4-FFF2-40B4-BE49-F238E27FC236}">
                <a16:creationId xmlns:a16="http://schemas.microsoft.com/office/drawing/2014/main" id="{85A9BA7D-0608-410B-888D-C7485CAD5B9A}"/>
              </a:ext>
            </a:extLst>
          </p:cNvPr>
          <p:cNvSpPr/>
          <p:nvPr/>
        </p:nvSpPr>
        <p:spPr>
          <a:xfrm>
            <a:off x="8737244" y="5629734"/>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9" name="Rectangle: Rounded Corners 118">
            <a:extLst>
              <a:ext uri="{FF2B5EF4-FFF2-40B4-BE49-F238E27FC236}">
                <a16:creationId xmlns:a16="http://schemas.microsoft.com/office/drawing/2014/main" id="{88945AB9-6C25-4B22-BCC7-A540ECF22437}"/>
              </a:ext>
            </a:extLst>
          </p:cNvPr>
          <p:cNvSpPr/>
          <p:nvPr/>
        </p:nvSpPr>
        <p:spPr>
          <a:xfrm>
            <a:off x="8737244" y="5757818"/>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1" name="Rectangle: Rounded Corners 120">
            <a:extLst>
              <a:ext uri="{FF2B5EF4-FFF2-40B4-BE49-F238E27FC236}">
                <a16:creationId xmlns:a16="http://schemas.microsoft.com/office/drawing/2014/main" id="{29F0DCCB-8E0C-4AB3-A485-FEADFF0B1D62}"/>
              </a:ext>
            </a:extLst>
          </p:cNvPr>
          <p:cNvSpPr/>
          <p:nvPr/>
        </p:nvSpPr>
        <p:spPr>
          <a:xfrm>
            <a:off x="8737244" y="5693776"/>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3" name="Rectangle: Rounded Corners 122">
            <a:extLst>
              <a:ext uri="{FF2B5EF4-FFF2-40B4-BE49-F238E27FC236}">
                <a16:creationId xmlns:a16="http://schemas.microsoft.com/office/drawing/2014/main" id="{CC5741AF-8789-41B4-B5CC-816360BC3EEA}"/>
              </a:ext>
            </a:extLst>
          </p:cNvPr>
          <p:cNvSpPr/>
          <p:nvPr/>
        </p:nvSpPr>
        <p:spPr>
          <a:xfrm>
            <a:off x="7723313" y="4722575"/>
            <a:ext cx="1429902" cy="454969"/>
          </a:xfrm>
          <a:prstGeom prst="roundRect">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 name="Oval 123">
            <a:extLst>
              <a:ext uri="{FF2B5EF4-FFF2-40B4-BE49-F238E27FC236}">
                <a16:creationId xmlns:a16="http://schemas.microsoft.com/office/drawing/2014/main" id="{4F73958B-7E42-4225-803D-F4DFE6D12ADE}"/>
              </a:ext>
            </a:extLst>
          </p:cNvPr>
          <p:cNvSpPr/>
          <p:nvPr/>
        </p:nvSpPr>
        <p:spPr>
          <a:xfrm>
            <a:off x="7788310" y="4991223"/>
            <a:ext cx="121326" cy="121326"/>
          </a:xfrm>
          <a:prstGeom prst="ellipse">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 name="Rectangle: Rounded Corners 124">
            <a:extLst>
              <a:ext uri="{FF2B5EF4-FFF2-40B4-BE49-F238E27FC236}">
                <a16:creationId xmlns:a16="http://schemas.microsoft.com/office/drawing/2014/main" id="{EEDF587F-CE55-4298-9E34-8319B918219D}"/>
              </a:ext>
            </a:extLst>
          </p:cNvPr>
          <p:cNvSpPr/>
          <p:nvPr/>
        </p:nvSpPr>
        <p:spPr>
          <a:xfrm>
            <a:off x="8737244" y="4958523"/>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 name="Rectangle: Rounded Corners 125">
            <a:extLst>
              <a:ext uri="{FF2B5EF4-FFF2-40B4-BE49-F238E27FC236}">
                <a16:creationId xmlns:a16="http://schemas.microsoft.com/office/drawing/2014/main" id="{4E9C46DC-A410-4841-85CE-CB2D910FDF89}"/>
              </a:ext>
            </a:extLst>
          </p:cNvPr>
          <p:cNvSpPr/>
          <p:nvPr/>
        </p:nvSpPr>
        <p:spPr>
          <a:xfrm>
            <a:off x="8737244" y="5086608"/>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7" name="Rectangle: Rounded Corners 126">
            <a:extLst>
              <a:ext uri="{FF2B5EF4-FFF2-40B4-BE49-F238E27FC236}">
                <a16:creationId xmlns:a16="http://schemas.microsoft.com/office/drawing/2014/main" id="{72CD2C4A-AA46-4A41-8365-C6EF1EEDE5A6}"/>
              </a:ext>
            </a:extLst>
          </p:cNvPr>
          <p:cNvSpPr/>
          <p:nvPr/>
        </p:nvSpPr>
        <p:spPr>
          <a:xfrm>
            <a:off x="8737244" y="5022566"/>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8" name="Rectangle 127">
            <a:extLst>
              <a:ext uri="{FF2B5EF4-FFF2-40B4-BE49-F238E27FC236}">
                <a16:creationId xmlns:a16="http://schemas.microsoft.com/office/drawing/2014/main" id="{A5FD0015-688F-41D7-A4A4-78A9055C51F7}"/>
              </a:ext>
            </a:extLst>
          </p:cNvPr>
          <p:cNvSpPr/>
          <p:nvPr/>
        </p:nvSpPr>
        <p:spPr>
          <a:xfrm>
            <a:off x="5661892" y="2295898"/>
            <a:ext cx="970138" cy="276999"/>
          </a:xfrm>
          <a:prstGeom prst="rect">
            <a:avLst/>
          </a:prstGeom>
        </p:spPr>
        <p:txBody>
          <a:bodyPr wrap="none">
            <a:spAutoFit/>
          </a:bodyPr>
          <a:lstStyle/>
          <a:p>
            <a:pPr marL="0" marR="0" lvl="1" indent="0" algn="ctr" defTabSz="914225"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Monolithic</a:t>
            </a:r>
          </a:p>
        </p:txBody>
      </p:sp>
      <p:grpSp>
        <p:nvGrpSpPr>
          <p:cNvPr id="129" name="Group 128">
            <a:extLst>
              <a:ext uri="{FF2B5EF4-FFF2-40B4-BE49-F238E27FC236}">
                <a16:creationId xmlns:a16="http://schemas.microsoft.com/office/drawing/2014/main" id="{8BBD0E47-537C-4471-8B6E-7130FABCECCB}"/>
              </a:ext>
            </a:extLst>
          </p:cNvPr>
          <p:cNvGrpSpPr/>
          <p:nvPr/>
        </p:nvGrpSpPr>
        <p:grpSpPr>
          <a:xfrm>
            <a:off x="5756078" y="3128866"/>
            <a:ext cx="781767" cy="781767"/>
            <a:chOff x="3829879" y="2544417"/>
            <a:chExt cx="781878" cy="781878"/>
          </a:xfrm>
        </p:grpSpPr>
        <p:sp>
          <p:nvSpPr>
            <p:cNvPr id="131" name="Rectangle: Rounded Corners 130">
              <a:extLst>
                <a:ext uri="{FF2B5EF4-FFF2-40B4-BE49-F238E27FC236}">
                  <a16:creationId xmlns:a16="http://schemas.microsoft.com/office/drawing/2014/main" id="{5DBF4B37-3AC2-4A08-BC43-208137C733A4}"/>
                </a:ext>
              </a:extLst>
            </p:cNvPr>
            <p:cNvSpPr/>
            <p:nvPr/>
          </p:nvSpPr>
          <p:spPr>
            <a:xfrm>
              <a:off x="3829879" y="2544417"/>
              <a:ext cx="781878" cy="781878"/>
            </a:xfrm>
            <a:prstGeom prst="roundRect">
              <a:avLst/>
            </a:prstGeom>
            <a:noFill/>
            <a:ln w="1270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133" name="Group 132">
              <a:extLst>
                <a:ext uri="{FF2B5EF4-FFF2-40B4-BE49-F238E27FC236}">
                  <a16:creationId xmlns:a16="http://schemas.microsoft.com/office/drawing/2014/main" id="{19D24E63-2295-4DFB-B48D-8B56AFE8425F}"/>
                </a:ext>
              </a:extLst>
            </p:cNvPr>
            <p:cNvGrpSpPr/>
            <p:nvPr/>
          </p:nvGrpSpPr>
          <p:grpSpPr>
            <a:xfrm>
              <a:off x="3962757" y="2717377"/>
              <a:ext cx="516122" cy="435958"/>
              <a:chOff x="3958213" y="2687192"/>
              <a:chExt cx="516122" cy="435958"/>
            </a:xfrm>
          </p:grpSpPr>
          <p:grpSp>
            <p:nvGrpSpPr>
              <p:cNvPr id="134" name="Group 133">
                <a:extLst>
                  <a:ext uri="{FF2B5EF4-FFF2-40B4-BE49-F238E27FC236}">
                    <a16:creationId xmlns:a16="http://schemas.microsoft.com/office/drawing/2014/main" id="{579CD452-528F-48F0-983A-A054174D04F2}"/>
                  </a:ext>
                </a:extLst>
              </p:cNvPr>
              <p:cNvGrpSpPr/>
              <p:nvPr/>
            </p:nvGrpSpPr>
            <p:grpSpPr>
              <a:xfrm>
                <a:off x="4101974" y="2687192"/>
                <a:ext cx="228600" cy="228600"/>
                <a:chOff x="6614096" y="3386015"/>
                <a:chExt cx="182880" cy="182880"/>
              </a:xfrm>
            </p:grpSpPr>
            <p:sp>
              <p:nvSpPr>
                <p:cNvPr id="141" name="Oval 140">
                  <a:extLst>
                    <a:ext uri="{FF2B5EF4-FFF2-40B4-BE49-F238E27FC236}">
                      <a16:creationId xmlns:a16="http://schemas.microsoft.com/office/drawing/2014/main" id="{809469FE-A4C1-42CB-9220-82D3C2D6DC50}"/>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42" name="Oval 141">
                  <a:extLst>
                    <a:ext uri="{FF2B5EF4-FFF2-40B4-BE49-F238E27FC236}">
                      <a16:creationId xmlns:a16="http://schemas.microsoft.com/office/drawing/2014/main" id="{44E29CCC-92FD-4BFC-A2A9-0D3E54850AED}"/>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35" name="Group 134">
                <a:extLst>
                  <a:ext uri="{FF2B5EF4-FFF2-40B4-BE49-F238E27FC236}">
                    <a16:creationId xmlns:a16="http://schemas.microsoft.com/office/drawing/2014/main" id="{B41A1BD7-3DCA-4FBF-BE8D-56121D4B4B84}"/>
                  </a:ext>
                </a:extLst>
              </p:cNvPr>
              <p:cNvGrpSpPr/>
              <p:nvPr/>
            </p:nvGrpSpPr>
            <p:grpSpPr>
              <a:xfrm>
                <a:off x="3958213" y="2894550"/>
                <a:ext cx="228600" cy="228600"/>
                <a:chOff x="6614096" y="3386015"/>
                <a:chExt cx="182880" cy="182880"/>
              </a:xfrm>
            </p:grpSpPr>
            <p:sp>
              <p:nvSpPr>
                <p:cNvPr id="139" name="Oval 138">
                  <a:extLst>
                    <a:ext uri="{FF2B5EF4-FFF2-40B4-BE49-F238E27FC236}">
                      <a16:creationId xmlns:a16="http://schemas.microsoft.com/office/drawing/2014/main" id="{269F4B48-1D6E-4C74-8265-1D90D3F407BD}"/>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40" name="Oval 139">
                  <a:extLst>
                    <a:ext uri="{FF2B5EF4-FFF2-40B4-BE49-F238E27FC236}">
                      <a16:creationId xmlns:a16="http://schemas.microsoft.com/office/drawing/2014/main" id="{8608BDAD-6174-4949-B997-40EFD474AB63}"/>
                    </a:ext>
                  </a:extLst>
                </p:cNvPr>
                <p:cNvSpPr/>
                <p:nvPr/>
              </p:nvSpPr>
              <p:spPr>
                <a:xfrm>
                  <a:off x="6636956" y="3408875"/>
                  <a:ext cx="137160" cy="137160"/>
                </a:xfrm>
                <a:prstGeom prst="ellipse">
                  <a:avLst/>
                </a:prstGeom>
                <a:solidFill>
                  <a:srgbClr val="B1D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36" name="Group 135">
                <a:extLst>
                  <a:ext uri="{FF2B5EF4-FFF2-40B4-BE49-F238E27FC236}">
                    <a16:creationId xmlns:a16="http://schemas.microsoft.com/office/drawing/2014/main" id="{B32DABF7-3618-415C-97C3-DDC8CA3E32EF}"/>
                  </a:ext>
                </a:extLst>
              </p:cNvPr>
              <p:cNvGrpSpPr/>
              <p:nvPr/>
            </p:nvGrpSpPr>
            <p:grpSpPr>
              <a:xfrm>
                <a:off x="4245735" y="2894550"/>
                <a:ext cx="228600" cy="228600"/>
                <a:chOff x="6614096" y="3386015"/>
                <a:chExt cx="182880" cy="182880"/>
              </a:xfrm>
            </p:grpSpPr>
            <p:sp>
              <p:nvSpPr>
                <p:cNvPr id="137" name="Oval 136">
                  <a:extLst>
                    <a:ext uri="{FF2B5EF4-FFF2-40B4-BE49-F238E27FC236}">
                      <a16:creationId xmlns:a16="http://schemas.microsoft.com/office/drawing/2014/main" id="{00B5E806-7ADF-4888-8A3D-B3ABAEF3C9EC}"/>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38" name="Oval 137">
                  <a:extLst>
                    <a:ext uri="{FF2B5EF4-FFF2-40B4-BE49-F238E27FC236}">
                      <a16:creationId xmlns:a16="http://schemas.microsoft.com/office/drawing/2014/main" id="{7D20AC56-D3E6-481B-8EAF-17963ADD65A8}"/>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grpSp>
      <p:sp>
        <p:nvSpPr>
          <p:cNvPr id="148" name="Rectangle 147">
            <a:extLst>
              <a:ext uri="{FF2B5EF4-FFF2-40B4-BE49-F238E27FC236}">
                <a16:creationId xmlns:a16="http://schemas.microsoft.com/office/drawing/2014/main" id="{5340A62F-DFA0-4ABE-972C-C74D81DF35A4}"/>
              </a:ext>
            </a:extLst>
          </p:cNvPr>
          <p:cNvSpPr/>
          <p:nvPr/>
        </p:nvSpPr>
        <p:spPr>
          <a:xfrm>
            <a:off x="5940815" y="2854786"/>
            <a:ext cx="412293" cy="246221"/>
          </a:xfrm>
          <a:prstGeom prst="rect">
            <a:avLst/>
          </a:prstGeom>
        </p:spPr>
        <p:txBody>
          <a:bodyPr wrap="none">
            <a:spAutoFit/>
          </a:bodyPr>
          <a:lstStyle/>
          <a:p>
            <a:pPr marL="0" marR="0" lvl="1" indent="0" algn="ctr" defTabSz="914225"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a:ln>
                  <a:noFill/>
                </a:ln>
                <a:solidFill>
                  <a:srgbClr val="000000"/>
                </a:solidFill>
                <a:effectLst/>
                <a:uLnTx/>
                <a:uFillTx/>
                <a:latin typeface="Segoe UI"/>
                <a:ea typeface="+mn-ea"/>
                <a:cs typeface="+mn-cs"/>
              </a:rPr>
              <a:t>App</a:t>
            </a:r>
          </a:p>
        </p:txBody>
      </p:sp>
      <p:sp>
        <p:nvSpPr>
          <p:cNvPr id="150" name="Rectangle: Rounded Corners 149">
            <a:extLst>
              <a:ext uri="{FF2B5EF4-FFF2-40B4-BE49-F238E27FC236}">
                <a16:creationId xmlns:a16="http://schemas.microsoft.com/office/drawing/2014/main" id="{3A69BAFC-F172-4475-8D3A-23D6BA6271F4}"/>
              </a:ext>
            </a:extLst>
          </p:cNvPr>
          <p:cNvSpPr/>
          <p:nvPr/>
        </p:nvSpPr>
        <p:spPr>
          <a:xfrm>
            <a:off x="8325578" y="3128866"/>
            <a:ext cx="781767" cy="781767"/>
          </a:xfrm>
          <a:prstGeom prst="roundRect">
            <a:avLst/>
          </a:prstGeom>
          <a:noFill/>
          <a:ln w="1270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151" name="Group 150">
            <a:extLst>
              <a:ext uri="{FF2B5EF4-FFF2-40B4-BE49-F238E27FC236}">
                <a16:creationId xmlns:a16="http://schemas.microsoft.com/office/drawing/2014/main" id="{CD8E5008-215F-41CD-A48E-B277EB61F096}"/>
              </a:ext>
            </a:extLst>
          </p:cNvPr>
          <p:cNvGrpSpPr/>
          <p:nvPr/>
        </p:nvGrpSpPr>
        <p:grpSpPr>
          <a:xfrm>
            <a:off x="8602178" y="3299707"/>
            <a:ext cx="228568" cy="228568"/>
            <a:chOff x="6614096" y="3386015"/>
            <a:chExt cx="182880" cy="182880"/>
          </a:xfrm>
        </p:grpSpPr>
        <p:sp>
          <p:nvSpPr>
            <p:cNvPr id="152" name="Oval 151">
              <a:extLst>
                <a:ext uri="{FF2B5EF4-FFF2-40B4-BE49-F238E27FC236}">
                  <a16:creationId xmlns:a16="http://schemas.microsoft.com/office/drawing/2014/main" id="{07179730-2603-4A75-8AEE-C530A5770DEF}"/>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53" name="Oval 152">
              <a:extLst>
                <a:ext uri="{FF2B5EF4-FFF2-40B4-BE49-F238E27FC236}">
                  <a16:creationId xmlns:a16="http://schemas.microsoft.com/office/drawing/2014/main" id="{1CEDD025-0736-427E-A012-9B5F2D139A2E}"/>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54" name="Group 153">
            <a:extLst>
              <a:ext uri="{FF2B5EF4-FFF2-40B4-BE49-F238E27FC236}">
                <a16:creationId xmlns:a16="http://schemas.microsoft.com/office/drawing/2014/main" id="{D6035B70-8968-4BE8-961E-03C4EF490489}"/>
              </a:ext>
            </a:extLst>
          </p:cNvPr>
          <p:cNvGrpSpPr/>
          <p:nvPr/>
        </p:nvGrpSpPr>
        <p:grpSpPr>
          <a:xfrm>
            <a:off x="8458437" y="3507036"/>
            <a:ext cx="228568" cy="228568"/>
            <a:chOff x="6614096" y="3386015"/>
            <a:chExt cx="182880" cy="182880"/>
          </a:xfrm>
        </p:grpSpPr>
        <p:sp>
          <p:nvSpPr>
            <p:cNvPr id="155" name="Oval 154">
              <a:extLst>
                <a:ext uri="{FF2B5EF4-FFF2-40B4-BE49-F238E27FC236}">
                  <a16:creationId xmlns:a16="http://schemas.microsoft.com/office/drawing/2014/main" id="{56FEE992-D2B4-4FAD-928F-5708873F4AEC}"/>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56" name="Oval 155">
              <a:extLst>
                <a:ext uri="{FF2B5EF4-FFF2-40B4-BE49-F238E27FC236}">
                  <a16:creationId xmlns:a16="http://schemas.microsoft.com/office/drawing/2014/main" id="{B87EF56F-9D57-4C7D-91F3-6C5469BFF96B}"/>
                </a:ext>
              </a:extLst>
            </p:cNvPr>
            <p:cNvSpPr/>
            <p:nvPr/>
          </p:nvSpPr>
          <p:spPr>
            <a:xfrm>
              <a:off x="6636956" y="3408875"/>
              <a:ext cx="137160" cy="137160"/>
            </a:xfrm>
            <a:prstGeom prst="ellipse">
              <a:avLst/>
            </a:prstGeom>
            <a:solidFill>
              <a:srgbClr val="B1D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57" name="Group 156">
            <a:extLst>
              <a:ext uri="{FF2B5EF4-FFF2-40B4-BE49-F238E27FC236}">
                <a16:creationId xmlns:a16="http://schemas.microsoft.com/office/drawing/2014/main" id="{FC56B528-57B1-4F83-B6D8-72B3FE424EB9}"/>
              </a:ext>
            </a:extLst>
          </p:cNvPr>
          <p:cNvGrpSpPr/>
          <p:nvPr/>
        </p:nvGrpSpPr>
        <p:grpSpPr>
          <a:xfrm>
            <a:off x="8745918" y="3507036"/>
            <a:ext cx="228568" cy="228568"/>
            <a:chOff x="6614096" y="3386015"/>
            <a:chExt cx="182880" cy="182880"/>
          </a:xfrm>
        </p:grpSpPr>
        <p:sp>
          <p:nvSpPr>
            <p:cNvPr id="158" name="Oval 157">
              <a:extLst>
                <a:ext uri="{FF2B5EF4-FFF2-40B4-BE49-F238E27FC236}">
                  <a16:creationId xmlns:a16="http://schemas.microsoft.com/office/drawing/2014/main" id="{EAEDFAAC-3FFB-4349-933F-D4CA6FBCF93F}"/>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59" name="Oval 158">
              <a:extLst>
                <a:ext uri="{FF2B5EF4-FFF2-40B4-BE49-F238E27FC236}">
                  <a16:creationId xmlns:a16="http://schemas.microsoft.com/office/drawing/2014/main" id="{D6EEB2A7-3DD4-4CBD-995E-8A92A243DBB6}"/>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160" name="Rectangle: Rounded Corners 159">
            <a:extLst>
              <a:ext uri="{FF2B5EF4-FFF2-40B4-BE49-F238E27FC236}">
                <a16:creationId xmlns:a16="http://schemas.microsoft.com/office/drawing/2014/main" id="{E31471B1-85D4-4AB6-B24B-ADDC29E98B1B}"/>
              </a:ext>
            </a:extLst>
          </p:cNvPr>
          <p:cNvSpPr/>
          <p:nvPr/>
        </p:nvSpPr>
        <p:spPr>
          <a:xfrm>
            <a:off x="9630732" y="3128866"/>
            <a:ext cx="781767" cy="781767"/>
          </a:xfrm>
          <a:prstGeom prst="roundRect">
            <a:avLst/>
          </a:prstGeom>
          <a:noFill/>
          <a:ln w="1270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161" name="Group 160">
            <a:extLst>
              <a:ext uri="{FF2B5EF4-FFF2-40B4-BE49-F238E27FC236}">
                <a16:creationId xmlns:a16="http://schemas.microsoft.com/office/drawing/2014/main" id="{AD78B8FE-7609-4C36-9B39-22C260C2FFF3}"/>
              </a:ext>
            </a:extLst>
          </p:cNvPr>
          <p:cNvGrpSpPr/>
          <p:nvPr/>
        </p:nvGrpSpPr>
        <p:grpSpPr>
          <a:xfrm>
            <a:off x="9907332" y="3299707"/>
            <a:ext cx="228568" cy="228568"/>
            <a:chOff x="6614096" y="3386015"/>
            <a:chExt cx="182880" cy="182880"/>
          </a:xfrm>
        </p:grpSpPr>
        <p:sp>
          <p:nvSpPr>
            <p:cNvPr id="162" name="Oval 161">
              <a:extLst>
                <a:ext uri="{FF2B5EF4-FFF2-40B4-BE49-F238E27FC236}">
                  <a16:creationId xmlns:a16="http://schemas.microsoft.com/office/drawing/2014/main" id="{D82C4709-15FC-408B-BD86-E5A92739D3FE}"/>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63" name="Oval 162">
              <a:extLst>
                <a:ext uri="{FF2B5EF4-FFF2-40B4-BE49-F238E27FC236}">
                  <a16:creationId xmlns:a16="http://schemas.microsoft.com/office/drawing/2014/main" id="{1C9FC61D-078B-4134-9ED1-68AAA101FAF0}"/>
                </a:ext>
              </a:extLst>
            </p:cNvPr>
            <p:cNvSpPr/>
            <p:nvPr/>
          </p:nvSpPr>
          <p:spPr>
            <a:xfrm>
              <a:off x="6636956" y="3408875"/>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64" name="Group 163">
            <a:extLst>
              <a:ext uri="{FF2B5EF4-FFF2-40B4-BE49-F238E27FC236}">
                <a16:creationId xmlns:a16="http://schemas.microsoft.com/office/drawing/2014/main" id="{3395F4C9-7BC8-4C9E-B4AD-93159D54B9B0}"/>
              </a:ext>
            </a:extLst>
          </p:cNvPr>
          <p:cNvGrpSpPr/>
          <p:nvPr/>
        </p:nvGrpSpPr>
        <p:grpSpPr>
          <a:xfrm>
            <a:off x="9763591" y="3507036"/>
            <a:ext cx="228568" cy="228568"/>
            <a:chOff x="6614096" y="3386015"/>
            <a:chExt cx="182880" cy="182880"/>
          </a:xfrm>
        </p:grpSpPr>
        <p:sp>
          <p:nvSpPr>
            <p:cNvPr id="165" name="Oval 164">
              <a:extLst>
                <a:ext uri="{FF2B5EF4-FFF2-40B4-BE49-F238E27FC236}">
                  <a16:creationId xmlns:a16="http://schemas.microsoft.com/office/drawing/2014/main" id="{F24F0BBD-357E-44D6-8703-9D5C83ADAA53}"/>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66" name="Oval 165">
              <a:extLst>
                <a:ext uri="{FF2B5EF4-FFF2-40B4-BE49-F238E27FC236}">
                  <a16:creationId xmlns:a16="http://schemas.microsoft.com/office/drawing/2014/main" id="{78FCFC1E-4A69-4424-99D8-5FA9ECB3329B}"/>
                </a:ext>
              </a:extLst>
            </p:cNvPr>
            <p:cNvSpPr/>
            <p:nvPr/>
          </p:nvSpPr>
          <p:spPr>
            <a:xfrm>
              <a:off x="6636956" y="3408875"/>
              <a:ext cx="137160" cy="137160"/>
            </a:xfrm>
            <a:prstGeom prst="ellipse">
              <a:avLst/>
            </a:prstGeom>
            <a:solidFill>
              <a:srgbClr val="003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67" name="Group 166">
            <a:extLst>
              <a:ext uri="{FF2B5EF4-FFF2-40B4-BE49-F238E27FC236}">
                <a16:creationId xmlns:a16="http://schemas.microsoft.com/office/drawing/2014/main" id="{0C2AB138-A45C-422A-939E-EFA4F02965B0}"/>
              </a:ext>
            </a:extLst>
          </p:cNvPr>
          <p:cNvGrpSpPr/>
          <p:nvPr/>
        </p:nvGrpSpPr>
        <p:grpSpPr>
          <a:xfrm>
            <a:off x="10051072" y="3507036"/>
            <a:ext cx="228568" cy="228568"/>
            <a:chOff x="6614096" y="3386015"/>
            <a:chExt cx="182880" cy="182880"/>
          </a:xfrm>
        </p:grpSpPr>
        <p:sp>
          <p:nvSpPr>
            <p:cNvPr id="168" name="Oval 167">
              <a:extLst>
                <a:ext uri="{FF2B5EF4-FFF2-40B4-BE49-F238E27FC236}">
                  <a16:creationId xmlns:a16="http://schemas.microsoft.com/office/drawing/2014/main" id="{1F26FF05-4022-4DD7-92F1-9839B35886A1}"/>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69" name="Oval 168">
              <a:extLst>
                <a:ext uri="{FF2B5EF4-FFF2-40B4-BE49-F238E27FC236}">
                  <a16:creationId xmlns:a16="http://schemas.microsoft.com/office/drawing/2014/main" id="{30F6D3AC-4BB2-4168-A70D-4F036D3F7354}"/>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171" name="Rectangle 170">
            <a:extLst>
              <a:ext uri="{FF2B5EF4-FFF2-40B4-BE49-F238E27FC236}">
                <a16:creationId xmlns:a16="http://schemas.microsoft.com/office/drawing/2014/main" id="{B7DD8BF2-D385-4A45-9BE3-2A1EAAA5D358}"/>
              </a:ext>
            </a:extLst>
          </p:cNvPr>
          <p:cNvSpPr/>
          <p:nvPr/>
        </p:nvSpPr>
        <p:spPr>
          <a:xfrm>
            <a:off x="8510314" y="2859626"/>
            <a:ext cx="412293" cy="246221"/>
          </a:xfrm>
          <a:prstGeom prst="rect">
            <a:avLst/>
          </a:prstGeom>
        </p:spPr>
        <p:txBody>
          <a:bodyPr wrap="none">
            <a:spAutoFit/>
          </a:bodyPr>
          <a:lstStyle/>
          <a:p>
            <a:pPr marL="0" marR="0" lvl="1" indent="0" algn="ctr" defTabSz="914225"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a:ln>
                  <a:noFill/>
                </a:ln>
                <a:solidFill>
                  <a:sysClr val="windowText" lastClr="000000"/>
                </a:solidFill>
                <a:effectLst/>
                <a:uLnTx/>
                <a:uFillTx/>
                <a:latin typeface="Segoe UI"/>
                <a:ea typeface="+mn-ea"/>
                <a:cs typeface="+mn-cs"/>
              </a:rPr>
              <a:t>App</a:t>
            </a:r>
          </a:p>
        </p:txBody>
      </p:sp>
      <p:sp>
        <p:nvSpPr>
          <p:cNvPr id="172" name="Rectangle 171">
            <a:extLst>
              <a:ext uri="{FF2B5EF4-FFF2-40B4-BE49-F238E27FC236}">
                <a16:creationId xmlns:a16="http://schemas.microsoft.com/office/drawing/2014/main" id="{FED0CE86-E1BE-4206-8266-815E22D4978E}"/>
              </a:ext>
            </a:extLst>
          </p:cNvPr>
          <p:cNvSpPr/>
          <p:nvPr/>
        </p:nvSpPr>
        <p:spPr>
          <a:xfrm>
            <a:off x="9815468" y="2859626"/>
            <a:ext cx="412293" cy="246221"/>
          </a:xfrm>
          <a:prstGeom prst="rect">
            <a:avLst/>
          </a:prstGeom>
        </p:spPr>
        <p:txBody>
          <a:bodyPr wrap="none">
            <a:spAutoFit/>
          </a:bodyPr>
          <a:lstStyle/>
          <a:p>
            <a:pPr marL="0" marR="0" lvl="1" indent="0" algn="ctr" defTabSz="914225"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a:ln>
                  <a:noFill/>
                </a:ln>
                <a:solidFill>
                  <a:sysClr val="windowText" lastClr="000000"/>
                </a:solidFill>
                <a:effectLst/>
                <a:uLnTx/>
                <a:uFillTx/>
                <a:latin typeface="Segoe UI"/>
                <a:ea typeface="+mn-ea"/>
                <a:cs typeface="+mn-cs"/>
              </a:rPr>
              <a:t>App</a:t>
            </a:r>
          </a:p>
        </p:txBody>
      </p:sp>
      <p:sp>
        <p:nvSpPr>
          <p:cNvPr id="173" name="Rectangle 172">
            <a:extLst>
              <a:ext uri="{FF2B5EF4-FFF2-40B4-BE49-F238E27FC236}">
                <a16:creationId xmlns:a16="http://schemas.microsoft.com/office/drawing/2014/main" id="{94054DB1-46B3-4272-B9F8-FFD937C798AB}"/>
              </a:ext>
            </a:extLst>
          </p:cNvPr>
          <p:cNvSpPr/>
          <p:nvPr/>
        </p:nvSpPr>
        <p:spPr>
          <a:xfrm>
            <a:off x="8827933" y="2295898"/>
            <a:ext cx="1172886" cy="276999"/>
          </a:xfrm>
          <a:prstGeom prst="rect">
            <a:avLst/>
          </a:prstGeom>
        </p:spPr>
        <p:txBody>
          <a:bodyPr wrap="none">
            <a:spAutoFit/>
          </a:bodyPr>
          <a:lstStyle/>
          <a:p>
            <a:pPr marL="0" marR="0" lvl="1" indent="0" algn="ctr" defTabSz="914225"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Microservices</a:t>
            </a:r>
          </a:p>
        </p:txBody>
      </p:sp>
      <p:sp>
        <p:nvSpPr>
          <p:cNvPr id="174" name="Rectangle 173">
            <a:extLst>
              <a:ext uri="{FF2B5EF4-FFF2-40B4-BE49-F238E27FC236}">
                <a16:creationId xmlns:a16="http://schemas.microsoft.com/office/drawing/2014/main" id="{EB80962A-F9A7-4398-AE2C-70F40724E332}"/>
              </a:ext>
            </a:extLst>
          </p:cNvPr>
          <p:cNvSpPr/>
          <p:nvPr/>
        </p:nvSpPr>
        <p:spPr>
          <a:xfrm>
            <a:off x="5287463" y="2494924"/>
            <a:ext cx="1718997" cy="276999"/>
          </a:xfrm>
          <a:prstGeom prst="rect">
            <a:avLst/>
          </a:prstGeom>
        </p:spPr>
        <p:txBody>
          <a:bodyPr wrap="none">
            <a:spAutoFit/>
          </a:bodyPr>
          <a:lstStyle/>
          <a:p>
            <a:pPr marL="0" marR="0" lvl="1"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Large, all-inclusive app</a:t>
            </a:r>
          </a:p>
        </p:txBody>
      </p:sp>
      <p:sp>
        <p:nvSpPr>
          <p:cNvPr id="175" name="Rectangle 174">
            <a:extLst>
              <a:ext uri="{FF2B5EF4-FFF2-40B4-BE49-F238E27FC236}">
                <a16:creationId xmlns:a16="http://schemas.microsoft.com/office/drawing/2014/main" id="{06EC696F-7406-4F55-AEB6-E2672ED45BBE}"/>
              </a:ext>
            </a:extLst>
          </p:cNvPr>
          <p:cNvSpPr/>
          <p:nvPr/>
        </p:nvSpPr>
        <p:spPr>
          <a:xfrm>
            <a:off x="8382810" y="2494924"/>
            <a:ext cx="2063130" cy="276999"/>
          </a:xfrm>
          <a:prstGeom prst="rect">
            <a:avLst/>
          </a:prstGeom>
        </p:spPr>
        <p:txBody>
          <a:bodyPr wrap="none">
            <a:spAutoFit/>
          </a:bodyPr>
          <a:lstStyle/>
          <a:p>
            <a:pPr marL="0" marR="0" lvl="1"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Small, independent services</a:t>
            </a:r>
          </a:p>
        </p:txBody>
      </p:sp>
      <p:sp>
        <p:nvSpPr>
          <p:cNvPr id="176" name="Oval 175">
            <a:extLst>
              <a:ext uri="{FF2B5EF4-FFF2-40B4-BE49-F238E27FC236}">
                <a16:creationId xmlns:a16="http://schemas.microsoft.com/office/drawing/2014/main" id="{34FBBBC5-9A96-428A-849C-37CD58E60030}"/>
              </a:ext>
            </a:extLst>
          </p:cNvPr>
          <p:cNvSpPr/>
          <p:nvPr/>
        </p:nvSpPr>
        <p:spPr>
          <a:xfrm>
            <a:off x="5483118" y="4462572"/>
            <a:ext cx="121326" cy="121326"/>
          </a:xfrm>
          <a:prstGeom prst="ellipse">
            <a:avLst/>
          </a:prstGeom>
          <a:no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7" name="Rectangle: Rounded Corners 176">
            <a:extLst>
              <a:ext uri="{FF2B5EF4-FFF2-40B4-BE49-F238E27FC236}">
                <a16:creationId xmlns:a16="http://schemas.microsoft.com/office/drawing/2014/main" id="{7D7912B3-0C8C-441F-98E4-1737E2876918}"/>
              </a:ext>
            </a:extLst>
          </p:cNvPr>
          <p:cNvSpPr/>
          <p:nvPr/>
        </p:nvSpPr>
        <p:spPr>
          <a:xfrm>
            <a:off x="6432052" y="4429872"/>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8" name="Rectangle: Rounded Corners 177">
            <a:extLst>
              <a:ext uri="{FF2B5EF4-FFF2-40B4-BE49-F238E27FC236}">
                <a16:creationId xmlns:a16="http://schemas.microsoft.com/office/drawing/2014/main" id="{10C0A9BF-ABE1-4640-9FA7-EB183292895F}"/>
              </a:ext>
            </a:extLst>
          </p:cNvPr>
          <p:cNvSpPr/>
          <p:nvPr/>
        </p:nvSpPr>
        <p:spPr>
          <a:xfrm>
            <a:off x="6432052" y="4557957"/>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9" name="Rectangle: Rounded Corners 178">
            <a:extLst>
              <a:ext uri="{FF2B5EF4-FFF2-40B4-BE49-F238E27FC236}">
                <a16:creationId xmlns:a16="http://schemas.microsoft.com/office/drawing/2014/main" id="{B40FA0EF-6774-4B45-9DC5-05E9F9B4D8D8}"/>
              </a:ext>
            </a:extLst>
          </p:cNvPr>
          <p:cNvSpPr/>
          <p:nvPr/>
        </p:nvSpPr>
        <p:spPr>
          <a:xfrm>
            <a:off x="6432052" y="4493915"/>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0" name="Oval 179">
            <a:extLst>
              <a:ext uri="{FF2B5EF4-FFF2-40B4-BE49-F238E27FC236}">
                <a16:creationId xmlns:a16="http://schemas.microsoft.com/office/drawing/2014/main" id="{A35ED2C4-E90B-4B93-8C2D-0BF154477D1F}"/>
              </a:ext>
            </a:extLst>
          </p:cNvPr>
          <p:cNvSpPr/>
          <p:nvPr/>
        </p:nvSpPr>
        <p:spPr>
          <a:xfrm>
            <a:off x="5483118" y="5045313"/>
            <a:ext cx="121326" cy="121326"/>
          </a:xfrm>
          <a:prstGeom prst="ellipse">
            <a:avLst/>
          </a:prstGeom>
          <a:no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1" name="Rectangle: Rounded Corners 180">
            <a:extLst>
              <a:ext uri="{FF2B5EF4-FFF2-40B4-BE49-F238E27FC236}">
                <a16:creationId xmlns:a16="http://schemas.microsoft.com/office/drawing/2014/main" id="{216FBB1F-DC33-4DD7-BCD3-B46C77C68EB2}"/>
              </a:ext>
            </a:extLst>
          </p:cNvPr>
          <p:cNvSpPr/>
          <p:nvPr/>
        </p:nvSpPr>
        <p:spPr>
          <a:xfrm>
            <a:off x="6432052" y="5012613"/>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2" name="Rectangle: Rounded Corners 181">
            <a:extLst>
              <a:ext uri="{FF2B5EF4-FFF2-40B4-BE49-F238E27FC236}">
                <a16:creationId xmlns:a16="http://schemas.microsoft.com/office/drawing/2014/main" id="{59FDED81-210A-4B87-918A-9E7C4487661E}"/>
              </a:ext>
            </a:extLst>
          </p:cNvPr>
          <p:cNvSpPr/>
          <p:nvPr/>
        </p:nvSpPr>
        <p:spPr>
          <a:xfrm>
            <a:off x="6432052" y="5140697"/>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3" name="Rectangle: Rounded Corners 182">
            <a:extLst>
              <a:ext uri="{FF2B5EF4-FFF2-40B4-BE49-F238E27FC236}">
                <a16:creationId xmlns:a16="http://schemas.microsoft.com/office/drawing/2014/main" id="{698F96F2-537A-4595-8FF6-2EE3FC4A78CC}"/>
              </a:ext>
            </a:extLst>
          </p:cNvPr>
          <p:cNvSpPr/>
          <p:nvPr/>
        </p:nvSpPr>
        <p:spPr>
          <a:xfrm>
            <a:off x="6432052" y="5076656"/>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4" name="Oval 183">
            <a:extLst>
              <a:ext uri="{FF2B5EF4-FFF2-40B4-BE49-F238E27FC236}">
                <a16:creationId xmlns:a16="http://schemas.microsoft.com/office/drawing/2014/main" id="{E631E0DE-2EC1-4C04-822F-DF688EDA282F}"/>
              </a:ext>
            </a:extLst>
          </p:cNvPr>
          <p:cNvSpPr/>
          <p:nvPr/>
        </p:nvSpPr>
        <p:spPr>
          <a:xfrm>
            <a:off x="5483118" y="5632386"/>
            <a:ext cx="121326" cy="121326"/>
          </a:xfrm>
          <a:prstGeom prst="ellipse">
            <a:avLst/>
          </a:prstGeom>
          <a:no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5" name="Rectangle: Rounded Corners 184">
            <a:extLst>
              <a:ext uri="{FF2B5EF4-FFF2-40B4-BE49-F238E27FC236}">
                <a16:creationId xmlns:a16="http://schemas.microsoft.com/office/drawing/2014/main" id="{C08918E8-BF14-47CE-8FD9-50F16E842E8B}"/>
              </a:ext>
            </a:extLst>
          </p:cNvPr>
          <p:cNvSpPr/>
          <p:nvPr/>
        </p:nvSpPr>
        <p:spPr>
          <a:xfrm>
            <a:off x="6432052" y="5599686"/>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6" name="Rectangle: Rounded Corners 185">
            <a:extLst>
              <a:ext uri="{FF2B5EF4-FFF2-40B4-BE49-F238E27FC236}">
                <a16:creationId xmlns:a16="http://schemas.microsoft.com/office/drawing/2014/main" id="{0148D69E-C68E-4D4C-AF21-AA18CD7BB2D2}"/>
              </a:ext>
            </a:extLst>
          </p:cNvPr>
          <p:cNvSpPr/>
          <p:nvPr/>
        </p:nvSpPr>
        <p:spPr>
          <a:xfrm>
            <a:off x="6432052" y="5727771"/>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7" name="Rectangle: Rounded Corners 186">
            <a:extLst>
              <a:ext uri="{FF2B5EF4-FFF2-40B4-BE49-F238E27FC236}">
                <a16:creationId xmlns:a16="http://schemas.microsoft.com/office/drawing/2014/main" id="{C70DFB3A-F369-47BF-B403-35062813E01D}"/>
              </a:ext>
            </a:extLst>
          </p:cNvPr>
          <p:cNvSpPr/>
          <p:nvPr/>
        </p:nvSpPr>
        <p:spPr>
          <a:xfrm>
            <a:off x="6432052" y="5663729"/>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8" name="Oval 187">
            <a:extLst>
              <a:ext uri="{FF2B5EF4-FFF2-40B4-BE49-F238E27FC236}">
                <a16:creationId xmlns:a16="http://schemas.microsoft.com/office/drawing/2014/main" id="{ECBC5D54-26F8-46A5-9905-E7DF88078E9A}"/>
              </a:ext>
            </a:extLst>
          </p:cNvPr>
          <p:cNvSpPr/>
          <p:nvPr/>
        </p:nvSpPr>
        <p:spPr>
          <a:xfrm>
            <a:off x="5483118" y="6223792"/>
            <a:ext cx="121326" cy="121326"/>
          </a:xfrm>
          <a:prstGeom prst="ellipse">
            <a:avLst/>
          </a:prstGeom>
          <a:no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9" name="Rectangle: Rounded Corners 188">
            <a:extLst>
              <a:ext uri="{FF2B5EF4-FFF2-40B4-BE49-F238E27FC236}">
                <a16:creationId xmlns:a16="http://schemas.microsoft.com/office/drawing/2014/main" id="{BA780C11-B64C-4432-93CC-4DC726E88A86}"/>
              </a:ext>
            </a:extLst>
          </p:cNvPr>
          <p:cNvSpPr/>
          <p:nvPr/>
        </p:nvSpPr>
        <p:spPr>
          <a:xfrm>
            <a:off x="6432052" y="6191091"/>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90" name="Rectangle: Rounded Corners 189">
            <a:extLst>
              <a:ext uri="{FF2B5EF4-FFF2-40B4-BE49-F238E27FC236}">
                <a16:creationId xmlns:a16="http://schemas.microsoft.com/office/drawing/2014/main" id="{4844FDF0-236E-4AF4-A02B-2AFF3B4B3029}"/>
              </a:ext>
            </a:extLst>
          </p:cNvPr>
          <p:cNvSpPr/>
          <p:nvPr/>
        </p:nvSpPr>
        <p:spPr>
          <a:xfrm>
            <a:off x="6432052" y="6319176"/>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91" name="Rectangle: Rounded Corners 190">
            <a:extLst>
              <a:ext uri="{FF2B5EF4-FFF2-40B4-BE49-F238E27FC236}">
                <a16:creationId xmlns:a16="http://schemas.microsoft.com/office/drawing/2014/main" id="{F425182E-A8E9-4EE8-968F-9FD6B74E325A}"/>
              </a:ext>
            </a:extLst>
          </p:cNvPr>
          <p:cNvSpPr/>
          <p:nvPr/>
        </p:nvSpPr>
        <p:spPr>
          <a:xfrm>
            <a:off x="6432052" y="6255134"/>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92" name="Rectangle: Rounded Corners 191">
            <a:extLst>
              <a:ext uri="{FF2B5EF4-FFF2-40B4-BE49-F238E27FC236}">
                <a16:creationId xmlns:a16="http://schemas.microsoft.com/office/drawing/2014/main" id="{0EE83665-A6EB-4DEB-BF5A-94FFCACF3B68}"/>
              </a:ext>
            </a:extLst>
          </p:cNvPr>
          <p:cNvSpPr/>
          <p:nvPr/>
        </p:nvSpPr>
        <p:spPr>
          <a:xfrm>
            <a:off x="8656282" y="4078466"/>
            <a:ext cx="1429902" cy="454969"/>
          </a:xfrm>
          <a:prstGeom prst="roundRect">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93" name="Oval 192">
            <a:extLst>
              <a:ext uri="{FF2B5EF4-FFF2-40B4-BE49-F238E27FC236}">
                <a16:creationId xmlns:a16="http://schemas.microsoft.com/office/drawing/2014/main" id="{3A199454-CFF2-46CB-9347-EC93179D2CCD}"/>
              </a:ext>
            </a:extLst>
          </p:cNvPr>
          <p:cNvSpPr/>
          <p:nvPr/>
        </p:nvSpPr>
        <p:spPr>
          <a:xfrm>
            <a:off x="8721279" y="4347115"/>
            <a:ext cx="121326" cy="121326"/>
          </a:xfrm>
          <a:prstGeom prst="ellipse">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94" name="Rectangle: Rounded Corners 193">
            <a:extLst>
              <a:ext uri="{FF2B5EF4-FFF2-40B4-BE49-F238E27FC236}">
                <a16:creationId xmlns:a16="http://schemas.microsoft.com/office/drawing/2014/main" id="{84B953E3-E734-4560-A5DA-0E0099B30C43}"/>
              </a:ext>
            </a:extLst>
          </p:cNvPr>
          <p:cNvSpPr/>
          <p:nvPr/>
        </p:nvSpPr>
        <p:spPr>
          <a:xfrm>
            <a:off x="9670213" y="4314415"/>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95" name="Rectangle: Rounded Corners 194">
            <a:extLst>
              <a:ext uri="{FF2B5EF4-FFF2-40B4-BE49-F238E27FC236}">
                <a16:creationId xmlns:a16="http://schemas.microsoft.com/office/drawing/2014/main" id="{53E27ED2-82A0-4443-BA89-50D60DD768CF}"/>
              </a:ext>
            </a:extLst>
          </p:cNvPr>
          <p:cNvSpPr/>
          <p:nvPr/>
        </p:nvSpPr>
        <p:spPr>
          <a:xfrm>
            <a:off x="9670213" y="4442500"/>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96" name="Rectangle: Rounded Corners 195">
            <a:extLst>
              <a:ext uri="{FF2B5EF4-FFF2-40B4-BE49-F238E27FC236}">
                <a16:creationId xmlns:a16="http://schemas.microsoft.com/office/drawing/2014/main" id="{642ED78D-7AAF-4A3D-AEE6-ACC8C7A459BA}"/>
              </a:ext>
            </a:extLst>
          </p:cNvPr>
          <p:cNvSpPr/>
          <p:nvPr/>
        </p:nvSpPr>
        <p:spPr>
          <a:xfrm>
            <a:off x="9670213" y="4378458"/>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197" name="Group 196">
            <a:extLst>
              <a:ext uri="{FF2B5EF4-FFF2-40B4-BE49-F238E27FC236}">
                <a16:creationId xmlns:a16="http://schemas.microsoft.com/office/drawing/2014/main" id="{594D0D3C-C485-4EDD-BA18-C74D17169091}"/>
              </a:ext>
            </a:extLst>
          </p:cNvPr>
          <p:cNvGrpSpPr/>
          <p:nvPr/>
        </p:nvGrpSpPr>
        <p:grpSpPr>
          <a:xfrm>
            <a:off x="8930955" y="4166610"/>
            <a:ext cx="137141" cy="137141"/>
            <a:chOff x="6614096" y="3386015"/>
            <a:chExt cx="182880" cy="182880"/>
          </a:xfrm>
        </p:grpSpPr>
        <p:sp>
          <p:nvSpPr>
            <p:cNvPr id="198" name="Oval 197">
              <a:extLst>
                <a:ext uri="{FF2B5EF4-FFF2-40B4-BE49-F238E27FC236}">
                  <a16:creationId xmlns:a16="http://schemas.microsoft.com/office/drawing/2014/main" id="{486A2AB0-1CE1-4D23-AB2D-D8DD61F000E3}"/>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99" name="Oval 198">
              <a:extLst>
                <a:ext uri="{FF2B5EF4-FFF2-40B4-BE49-F238E27FC236}">
                  <a16:creationId xmlns:a16="http://schemas.microsoft.com/office/drawing/2014/main" id="{2F30DFAF-1F67-4A1A-B5F3-F8E1E1257A0D}"/>
                </a:ext>
              </a:extLst>
            </p:cNvPr>
            <p:cNvSpPr/>
            <p:nvPr/>
          </p:nvSpPr>
          <p:spPr>
            <a:xfrm>
              <a:off x="6636956" y="3408875"/>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00" name="Group 199">
            <a:extLst>
              <a:ext uri="{FF2B5EF4-FFF2-40B4-BE49-F238E27FC236}">
                <a16:creationId xmlns:a16="http://schemas.microsoft.com/office/drawing/2014/main" id="{A055F174-17D7-4FAB-9B05-598A65339B69}"/>
              </a:ext>
            </a:extLst>
          </p:cNvPr>
          <p:cNvGrpSpPr/>
          <p:nvPr/>
        </p:nvGrpSpPr>
        <p:grpSpPr>
          <a:xfrm>
            <a:off x="9101394" y="4328598"/>
            <a:ext cx="137141" cy="137141"/>
            <a:chOff x="6614096" y="3386015"/>
            <a:chExt cx="182880" cy="182880"/>
          </a:xfrm>
        </p:grpSpPr>
        <p:sp>
          <p:nvSpPr>
            <p:cNvPr id="201" name="Oval 200">
              <a:extLst>
                <a:ext uri="{FF2B5EF4-FFF2-40B4-BE49-F238E27FC236}">
                  <a16:creationId xmlns:a16="http://schemas.microsoft.com/office/drawing/2014/main" id="{7F61B1E5-E15A-410C-AD04-8AC53DC47213}"/>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02" name="Oval 201">
              <a:extLst>
                <a:ext uri="{FF2B5EF4-FFF2-40B4-BE49-F238E27FC236}">
                  <a16:creationId xmlns:a16="http://schemas.microsoft.com/office/drawing/2014/main" id="{D0E1FE85-E8B3-4873-84C1-F734DAE7A5A6}"/>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03" name="Group 202">
            <a:extLst>
              <a:ext uri="{FF2B5EF4-FFF2-40B4-BE49-F238E27FC236}">
                <a16:creationId xmlns:a16="http://schemas.microsoft.com/office/drawing/2014/main" id="{3E47BAA3-C650-4022-9227-F6F2E5839654}"/>
              </a:ext>
            </a:extLst>
          </p:cNvPr>
          <p:cNvGrpSpPr/>
          <p:nvPr/>
        </p:nvGrpSpPr>
        <p:grpSpPr>
          <a:xfrm>
            <a:off x="9442275" y="4328598"/>
            <a:ext cx="137141" cy="137141"/>
            <a:chOff x="6614096" y="3386015"/>
            <a:chExt cx="182880" cy="182880"/>
          </a:xfrm>
        </p:grpSpPr>
        <p:sp>
          <p:nvSpPr>
            <p:cNvPr id="204" name="Oval 203">
              <a:extLst>
                <a:ext uri="{FF2B5EF4-FFF2-40B4-BE49-F238E27FC236}">
                  <a16:creationId xmlns:a16="http://schemas.microsoft.com/office/drawing/2014/main" id="{D26BFE9D-C64F-4E97-A3D6-AC07856AD283}"/>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05" name="Oval 204">
              <a:extLst>
                <a:ext uri="{FF2B5EF4-FFF2-40B4-BE49-F238E27FC236}">
                  <a16:creationId xmlns:a16="http://schemas.microsoft.com/office/drawing/2014/main" id="{31B512B4-8E7C-4B15-BAAF-693DB1F62E9D}"/>
                </a:ext>
              </a:extLst>
            </p:cNvPr>
            <p:cNvSpPr/>
            <p:nvPr/>
          </p:nvSpPr>
          <p:spPr>
            <a:xfrm>
              <a:off x="6636956" y="3408875"/>
              <a:ext cx="137160" cy="137160"/>
            </a:xfrm>
            <a:prstGeom prst="ellipse">
              <a:avLst/>
            </a:prstGeom>
            <a:solidFill>
              <a:srgbClr val="B1D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06" name="Group 205">
            <a:extLst>
              <a:ext uri="{FF2B5EF4-FFF2-40B4-BE49-F238E27FC236}">
                <a16:creationId xmlns:a16="http://schemas.microsoft.com/office/drawing/2014/main" id="{21F86122-69D9-4B6E-B3EA-EDA57A80A688}"/>
              </a:ext>
            </a:extLst>
          </p:cNvPr>
          <p:cNvGrpSpPr/>
          <p:nvPr/>
        </p:nvGrpSpPr>
        <p:grpSpPr>
          <a:xfrm>
            <a:off x="9271835" y="4166610"/>
            <a:ext cx="137141" cy="137141"/>
            <a:chOff x="6614096" y="3386015"/>
            <a:chExt cx="182880" cy="182880"/>
          </a:xfrm>
        </p:grpSpPr>
        <p:sp>
          <p:nvSpPr>
            <p:cNvPr id="207" name="Oval 206">
              <a:extLst>
                <a:ext uri="{FF2B5EF4-FFF2-40B4-BE49-F238E27FC236}">
                  <a16:creationId xmlns:a16="http://schemas.microsoft.com/office/drawing/2014/main" id="{D134966F-ECF6-41DB-A898-D1BC8CFD07E6}"/>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08" name="Oval 207">
              <a:extLst>
                <a:ext uri="{FF2B5EF4-FFF2-40B4-BE49-F238E27FC236}">
                  <a16:creationId xmlns:a16="http://schemas.microsoft.com/office/drawing/2014/main" id="{673436AC-CE19-420C-8C36-631B2642EA63}"/>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209" name="Rectangle: Rounded Corners 208">
            <a:extLst>
              <a:ext uri="{FF2B5EF4-FFF2-40B4-BE49-F238E27FC236}">
                <a16:creationId xmlns:a16="http://schemas.microsoft.com/office/drawing/2014/main" id="{A1EBC938-3E1D-4CAE-A80D-5A3CA3BA8FCC}"/>
              </a:ext>
            </a:extLst>
          </p:cNvPr>
          <p:cNvSpPr/>
          <p:nvPr/>
        </p:nvSpPr>
        <p:spPr>
          <a:xfrm>
            <a:off x="8656282" y="6025735"/>
            <a:ext cx="1429902" cy="454969"/>
          </a:xfrm>
          <a:prstGeom prst="roundRect">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10" name="Oval 209">
            <a:extLst>
              <a:ext uri="{FF2B5EF4-FFF2-40B4-BE49-F238E27FC236}">
                <a16:creationId xmlns:a16="http://schemas.microsoft.com/office/drawing/2014/main" id="{A9A98942-23EF-4B86-A7BE-7DB1E18D031F}"/>
              </a:ext>
            </a:extLst>
          </p:cNvPr>
          <p:cNvSpPr/>
          <p:nvPr/>
        </p:nvSpPr>
        <p:spPr>
          <a:xfrm>
            <a:off x="8721279" y="6294383"/>
            <a:ext cx="121326" cy="121326"/>
          </a:xfrm>
          <a:prstGeom prst="ellipse">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11" name="Rectangle: Rounded Corners 210">
            <a:extLst>
              <a:ext uri="{FF2B5EF4-FFF2-40B4-BE49-F238E27FC236}">
                <a16:creationId xmlns:a16="http://schemas.microsoft.com/office/drawing/2014/main" id="{63C4ED87-2B1B-4AB9-A938-E56DFBC42435}"/>
              </a:ext>
            </a:extLst>
          </p:cNvPr>
          <p:cNvSpPr/>
          <p:nvPr/>
        </p:nvSpPr>
        <p:spPr>
          <a:xfrm>
            <a:off x="9670213" y="6261684"/>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12" name="Rectangle: Rounded Corners 211">
            <a:extLst>
              <a:ext uri="{FF2B5EF4-FFF2-40B4-BE49-F238E27FC236}">
                <a16:creationId xmlns:a16="http://schemas.microsoft.com/office/drawing/2014/main" id="{7F907C8D-E888-4919-AC09-92C6A714CA15}"/>
              </a:ext>
            </a:extLst>
          </p:cNvPr>
          <p:cNvSpPr/>
          <p:nvPr/>
        </p:nvSpPr>
        <p:spPr>
          <a:xfrm>
            <a:off x="9670213" y="6389768"/>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13" name="Rectangle: Rounded Corners 212">
            <a:extLst>
              <a:ext uri="{FF2B5EF4-FFF2-40B4-BE49-F238E27FC236}">
                <a16:creationId xmlns:a16="http://schemas.microsoft.com/office/drawing/2014/main" id="{98592073-1886-4EC1-B1D9-21A81E5E62B8}"/>
              </a:ext>
            </a:extLst>
          </p:cNvPr>
          <p:cNvSpPr/>
          <p:nvPr/>
        </p:nvSpPr>
        <p:spPr>
          <a:xfrm>
            <a:off x="9670213" y="6325726"/>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214" name="Group 213">
            <a:extLst>
              <a:ext uri="{FF2B5EF4-FFF2-40B4-BE49-F238E27FC236}">
                <a16:creationId xmlns:a16="http://schemas.microsoft.com/office/drawing/2014/main" id="{92F9FD43-114F-4CAB-831E-0E219B0F158D}"/>
              </a:ext>
            </a:extLst>
          </p:cNvPr>
          <p:cNvGrpSpPr/>
          <p:nvPr/>
        </p:nvGrpSpPr>
        <p:grpSpPr>
          <a:xfrm>
            <a:off x="10080471" y="5622571"/>
            <a:ext cx="137141" cy="137141"/>
            <a:chOff x="6614096" y="3386015"/>
            <a:chExt cx="182880" cy="182880"/>
          </a:xfrm>
        </p:grpSpPr>
        <p:sp>
          <p:nvSpPr>
            <p:cNvPr id="215" name="Oval 214">
              <a:extLst>
                <a:ext uri="{FF2B5EF4-FFF2-40B4-BE49-F238E27FC236}">
                  <a16:creationId xmlns:a16="http://schemas.microsoft.com/office/drawing/2014/main" id="{8DC21298-11DF-4AFD-9615-02520B2C887E}"/>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16" name="Oval 215">
              <a:extLst>
                <a:ext uri="{FF2B5EF4-FFF2-40B4-BE49-F238E27FC236}">
                  <a16:creationId xmlns:a16="http://schemas.microsoft.com/office/drawing/2014/main" id="{480738D6-7C13-475F-A527-9CC00DC6DAEE}"/>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17" name="Group 216">
            <a:extLst>
              <a:ext uri="{FF2B5EF4-FFF2-40B4-BE49-F238E27FC236}">
                <a16:creationId xmlns:a16="http://schemas.microsoft.com/office/drawing/2014/main" id="{0E54142D-5E0B-4097-A3FD-DEFB26523665}"/>
              </a:ext>
            </a:extLst>
          </p:cNvPr>
          <p:cNvGrpSpPr/>
          <p:nvPr/>
        </p:nvGrpSpPr>
        <p:grpSpPr>
          <a:xfrm>
            <a:off x="10174747" y="5474126"/>
            <a:ext cx="137141" cy="137141"/>
            <a:chOff x="6614096" y="3386015"/>
            <a:chExt cx="182880" cy="182880"/>
          </a:xfrm>
        </p:grpSpPr>
        <p:sp>
          <p:nvSpPr>
            <p:cNvPr id="218" name="Oval 217">
              <a:extLst>
                <a:ext uri="{FF2B5EF4-FFF2-40B4-BE49-F238E27FC236}">
                  <a16:creationId xmlns:a16="http://schemas.microsoft.com/office/drawing/2014/main" id="{E041C2B3-B08F-4137-B450-0DDF5217BEA9}"/>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19" name="Oval 218">
              <a:extLst>
                <a:ext uri="{FF2B5EF4-FFF2-40B4-BE49-F238E27FC236}">
                  <a16:creationId xmlns:a16="http://schemas.microsoft.com/office/drawing/2014/main" id="{20EC85CD-8515-4B7C-9B0C-DFC3DEF6D2A3}"/>
                </a:ext>
              </a:extLst>
            </p:cNvPr>
            <p:cNvSpPr/>
            <p:nvPr/>
          </p:nvSpPr>
          <p:spPr>
            <a:xfrm>
              <a:off x="6636956" y="3408875"/>
              <a:ext cx="137160" cy="137160"/>
            </a:xfrm>
            <a:prstGeom prst="ellipse">
              <a:avLst/>
            </a:prstGeom>
            <a:solidFill>
              <a:srgbClr val="B1D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20" name="Group 219">
            <a:extLst>
              <a:ext uri="{FF2B5EF4-FFF2-40B4-BE49-F238E27FC236}">
                <a16:creationId xmlns:a16="http://schemas.microsoft.com/office/drawing/2014/main" id="{226BC420-FE1D-489F-AA29-5EFC4561886E}"/>
              </a:ext>
            </a:extLst>
          </p:cNvPr>
          <p:cNvGrpSpPr/>
          <p:nvPr/>
        </p:nvGrpSpPr>
        <p:grpSpPr>
          <a:xfrm>
            <a:off x="10269023" y="5622571"/>
            <a:ext cx="137141" cy="137141"/>
            <a:chOff x="6614096" y="3386015"/>
            <a:chExt cx="182880" cy="182880"/>
          </a:xfrm>
        </p:grpSpPr>
        <p:sp>
          <p:nvSpPr>
            <p:cNvPr id="221" name="Oval 220">
              <a:extLst>
                <a:ext uri="{FF2B5EF4-FFF2-40B4-BE49-F238E27FC236}">
                  <a16:creationId xmlns:a16="http://schemas.microsoft.com/office/drawing/2014/main" id="{E5CFDF12-B514-4E5F-AF91-3F7CE1454B16}"/>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22" name="Oval 221">
              <a:extLst>
                <a:ext uri="{FF2B5EF4-FFF2-40B4-BE49-F238E27FC236}">
                  <a16:creationId xmlns:a16="http://schemas.microsoft.com/office/drawing/2014/main" id="{444709C3-29EC-470A-B50E-D122D53423DD}"/>
                </a:ext>
              </a:extLst>
            </p:cNvPr>
            <p:cNvSpPr/>
            <p:nvPr/>
          </p:nvSpPr>
          <p:spPr>
            <a:xfrm>
              <a:off x="6636956" y="3408875"/>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23" name="Group 222">
            <a:extLst>
              <a:ext uri="{FF2B5EF4-FFF2-40B4-BE49-F238E27FC236}">
                <a16:creationId xmlns:a16="http://schemas.microsoft.com/office/drawing/2014/main" id="{743269C5-99C6-45A9-9F34-8FC99FB034ED}"/>
              </a:ext>
            </a:extLst>
          </p:cNvPr>
          <p:cNvGrpSpPr/>
          <p:nvPr/>
        </p:nvGrpSpPr>
        <p:grpSpPr>
          <a:xfrm>
            <a:off x="9971041" y="4900857"/>
            <a:ext cx="137141" cy="137141"/>
            <a:chOff x="6614096" y="3386015"/>
            <a:chExt cx="182880" cy="182880"/>
          </a:xfrm>
        </p:grpSpPr>
        <p:sp>
          <p:nvSpPr>
            <p:cNvPr id="224" name="Oval 223">
              <a:extLst>
                <a:ext uri="{FF2B5EF4-FFF2-40B4-BE49-F238E27FC236}">
                  <a16:creationId xmlns:a16="http://schemas.microsoft.com/office/drawing/2014/main" id="{42098D85-6119-472F-BC84-EF2B29E3C6EB}"/>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25" name="Oval 224">
              <a:extLst>
                <a:ext uri="{FF2B5EF4-FFF2-40B4-BE49-F238E27FC236}">
                  <a16:creationId xmlns:a16="http://schemas.microsoft.com/office/drawing/2014/main" id="{69D7667C-7B84-41AA-84F0-3774436B45FF}"/>
                </a:ext>
              </a:extLst>
            </p:cNvPr>
            <p:cNvSpPr/>
            <p:nvPr/>
          </p:nvSpPr>
          <p:spPr>
            <a:xfrm>
              <a:off x="6636956" y="3408875"/>
              <a:ext cx="137160" cy="137160"/>
            </a:xfrm>
            <a:prstGeom prst="ellipse">
              <a:avLst/>
            </a:prstGeom>
            <a:solidFill>
              <a:srgbClr val="003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26" name="Group 225">
            <a:extLst>
              <a:ext uri="{FF2B5EF4-FFF2-40B4-BE49-F238E27FC236}">
                <a16:creationId xmlns:a16="http://schemas.microsoft.com/office/drawing/2014/main" id="{7E29C90A-5D25-422B-8C35-43EBEC3183C2}"/>
              </a:ext>
            </a:extLst>
          </p:cNvPr>
          <p:cNvGrpSpPr/>
          <p:nvPr/>
        </p:nvGrpSpPr>
        <p:grpSpPr>
          <a:xfrm>
            <a:off x="10149328" y="4900857"/>
            <a:ext cx="137141" cy="137141"/>
            <a:chOff x="6614096" y="3386015"/>
            <a:chExt cx="182880" cy="182880"/>
          </a:xfrm>
        </p:grpSpPr>
        <p:sp>
          <p:nvSpPr>
            <p:cNvPr id="227" name="Oval 226">
              <a:extLst>
                <a:ext uri="{FF2B5EF4-FFF2-40B4-BE49-F238E27FC236}">
                  <a16:creationId xmlns:a16="http://schemas.microsoft.com/office/drawing/2014/main" id="{37C963B0-79AA-4E29-AA10-A12E0147060B}"/>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28" name="Oval 227">
              <a:extLst>
                <a:ext uri="{FF2B5EF4-FFF2-40B4-BE49-F238E27FC236}">
                  <a16:creationId xmlns:a16="http://schemas.microsoft.com/office/drawing/2014/main" id="{03275601-E008-49ED-B442-62A9983E3322}"/>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29" name="Group 228">
            <a:extLst>
              <a:ext uri="{FF2B5EF4-FFF2-40B4-BE49-F238E27FC236}">
                <a16:creationId xmlns:a16="http://schemas.microsoft.com/office/drawing/2014/main" id="{4409589D-600C-4344-AD6A-D030F546FF71}"/>
              </a:ext>
            </a:extLst>
          </p:cNvPr>
          <p:cNvGrpSpPr/>
          <p:nvPr/>
        </p:nvGrpSpPr>
        <p:grpSpPr>
          <a:xfrm>
            <a:off x="10327615" y="4900857"/>
            <a:ext cx="137141" cy="137141"/>
            <a:chOff x="6614096" y="3386015"/>
            <a:chExt cx="182880" cy="182880"/>
          </a:xfrm>
        </p:grpSpPr>
        <p:sp>
          <p:nvSpPr>
            <p:cNvPr id="230" name="Oval 229">
              <a:extLst>
                <a:ext uri="{FF2B5EF4-FFF2-40B4-BE49-F238E27FC236}">
                  <a16:creationId xmlns:a16="http://schemas.microsoft.com/office/drawing/2014/main" id="{08D13190-FD0E-417F-B15A-2B7DB39690FB}"/>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1" name="Oval 230">
              <a:extLst>
                <a:ext uri="{FF2B5EF4-FFF2-40B4-BE49-F238E27FC236}">
                  <a16:creationId xmlns:a16="http://schemas.microsoft.com/office/drawing/2014/main" id="{AC084E03-8CD6-4464-B709-B83BE1479A1F}"/>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32" name="Group 231">
            <a:extLst>
              <a:ext uri="{FF2B5EF4-FFF2-40B4-BE49-F238E27FC236}">
                <a16:creationId xmlns:a16="http://schemas.microsoft.com/office/drawing/2014/main" id="{1214529E-BD34-40B3-BB9A-592891221F80}"/>
              </a:ext>
            </a:extLst>
          </p:cNvPr>
          <p:cNvGrpSpPr/>
          <p:nvPr/>
        </p:nvGrpSpPr>
        <p:grpSpPr>
          <a:xfrm>
            <a:off x="7997634" y="4800553"/>
            <a:ext cx="137141" cy="137141"/>
            <a:chOff x="6614096" y="3386015"/>
            <a:chExt cx="182880" cy="182880"/>
          </a:xfrm>
        </p:grpSpPr>
        <p:sp>
          <p:nvSpPr>
            <p:cNvPr id="233" name="Oval 232">
              <a:extLst>
                <a:ext uri="{FF2B5EF4-FFF2-40B4-BE49-F238E27FC236}">
                  <a16:creationId xmlns:a16="http://schemas.microsoft.com/office/drawing/2014/main" id="{499FFC1F-E8FD-4FB4-BA4E-5CF8144EF442}"/>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4" name="Oval 233">
              <a:extLst>
                <a:ext uri="{FF2B5EF4-FFF2-40B4-BE49-F238E27FC236}">
                  <a16:creationId xmlns:a16="http://schemas.microsoft.com/office/drawing/2014/main" id="{25B870B2-217C-443B-9EEC-34AF464FE7EB}"/>
                </a:ext>
              </a:extLst>
            </p:cNvPr>
            <p:cNvSpPr/>
            <p:nvPr/>
          </p:nvSpPr>
          <p:spPr>
            <a:xfrm>
              <a:off x="6636956" y="3408875"/>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35" name="Group 234">
            <a:extLst>
              <a:ext uri="{FF2B5EF4-FFF2-40B4-BE49-F238E27FC236}">
                <a16:creationId xmlns:a16="http://schemas.microsoft.com/office/drawing/2014/main" id="{A5EB76CC-56E2-41FB-8A58-65E3667D9E3F}"/>
              </a:ext>
            </a:extLst>
          </p:cNvPr>
          <p:cNvGrpSpPr/>
          <p:nvPr/>
        </p:nvGrpSpPr>
        <p:grpSpPr>
          <a:xfrm>
            <a:off x="8180390" y="4807471"/>
            <a:ext cx="137141" cy="137141"/>
            <a:chOff x="6614096" y="3386015"/>
            <a:chExt cx="182880" cy="182880"/>
          </a:xfrm>
        </p:grpSpPr>
        <p:sp>
          <p:nvSpPr>
            <p:cNvPr id="236" name="Oval 235">
              <a:extLst>
                <a:ext uri="{FF2B5EF4-FFF2-40B4-BE49-F238E27FC236}">
                  <a16:creationId xmlns:a16="http://schemas.microsoft.com/office/drawing/2014/main" id="{E92CC2E1-69F4-42F7-9E48-94BAF1022A7A}"/>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7" name="Oval 236">
              <a:extLst>
                <a:ext uri="{FF2B5EF4-FFF2-40B4-BE49-F238E27FC236}">
                  <a16:creationId xmlns:a16="http://schemas.microsoft.com/office/drawing/2014/main" id="{76DDC993-6E37-41A9-A96B-5601890FEEE8}"/>
                </a:ext>
              </a:extLst>
            </p:cNvPr>
            <p:cNvSpPr/>
            <p:nvPr/>
          </p:nvSpPr>
          <p:spPr>
            <a:xfrm>
              <a:off x="6636956" y="3408875"/>
              <a:ext cx="137160" cy="137160"/>
            </a:xfrm>
            <a:prstGeom prst="ellipse">
              <a:avLst/>
            </a:prstGeom>
            <a:solidFill>
              <a:srgbClr val="B1D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38" name="Group 237">
            <a:extLst>
              <a:ext uri="{FF2B5EF4-FFF2-40B4-BE49-F238E27FC236}">
                <a16:creationId xmlns:a16="http://schemas.microsoft.com/office/drawing/2014/main" id="{15EBA829-FC55-419D-87CB-9995D4636F12}"/>
              </a:ext>
            </a:extLst>
          </p:cNvPr>
          <p:cNvGrpSpPr/>
          <p:nvPr/>
        </p:nvGrpSpPr>
        <p:grpSpPr>
          <a:xfrm>
            <a:off x="8390115" y="4803951"/>
            <a:ext cx="137141" cy="137141"/>
            <a:chOff x="6614096" y="3386015"/>
            <a:chExt cx="182880" cy="182880"/>
          </a:xfrm>
        </p:grpSpPr>
        <p:sp>
          <p:nvSpPr>
            <p:cNvPr id="239" name="Oval 238">
              <a:extLst>
                <a:ext uri="{FF2B5EF4-FFF2-40B4-BE49-F238E27FC236}">
                  <a16:creationId xmlns:a16="http://schemas.microsoft.com/office/drawing/2014/main" id="{0C6EAD36-023B-4B27-BE60-6A80B51CCFE2}"/>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0" name="Oval 239">
              <a:extLst>
                <a:ext uri="{FF2B5EF4-FFF2-40B4-BE49-F238E27FC236}">
                  <a16:creationId xmlns:a16="http://schemas.microsoft.com/office/drawing/2014/main" id="{44E948FA-9F7F-4FB7-95BA-7AC5070150FF}"/>
                </a:ext>
              </a:extLst>
            </p:cNvPr>
            <p:cNvSpPr/>
            <p:nvPr/>
          </p:nvSpPr>
          <p:spPr>
            <a:xfrm>
              <a:off x="6636956" y="3408875"/>
              <a:ext cx="137160" cy="137160"/>
            </a:xfrm>
            <a:prstGeom prst="ellipse">
              <a:avLst/>
            </a:prstGeom>
            <a:solidFill>
              <a:srgbClr val="003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41" name="Group 240">
            <a:extLst>
              <a:ext uri="{FF2B5EF4-FFF2-40B4-BE49-F238E27FC236}">
                <a16:creationId xmlns:a16="http://schemas.microsoft.com/office/drawing/2014/main" id="{51CE6E98-F8F2-4797-97FC-CBB1B6BED0A6}"/>
              </a:ext>
            </a:extLst>
          </p:cNvPr>
          <p:cNvGrpSpPr/>
          <p:nvPr/>
        </p:nvGrpSpPr>
        <p:grpSpPr>
          <a:xfrm>
            <a:off x="8080036" y="4971359"/>
            <a:ext cx="137141" cy="137141"/>
            <a:chOff x="6614096" y="3386015"/>
            <a:chExt cx="182880" cy="182880"/>
          </a:xfrm>
        </p:grpSpPr>
        <p:sp>
          <p:nvSpPr>
            <p:cNvPr id="242" name="Oval 241">
              <a:extLst>
                <a:ext uri="{FF2B5EF4-FFF2-40B4-BE49-F238E27FC236}">
                  <a16:creationId xmlns:a16="http://schemas.microsoft.com/office/drawing/2014/main" id="{AC746710-1AD5-41CA-BDE8-379DEF065CED}"/>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3" name="Oval 242">
              <a:extLst>
                <a:ext uri="{FF2B5EF4-FFF2-40B4-BE49-F238E27FC236}">
                  <a16:creationId xmlns:a16="http://schemas.microsoft.com/office/drawing/2014/main" id="{9DF63916-4785-4875-8713-7CB8E624E1C5}"/>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44" name="Group 243">
            <a:extLst>
              <a:ext uri="{FF2B5EF4-FFF2-40B4-BE49-F238E27FC236}">
                <a16:creationId xmlns:a16="http://schemas.microsoft.com/office/drawing/2014/main" id="{497B59E6-7A5D-4176-B20A-EB0B61296A0D}"/>
              </a:ext>
            </a:extLst>
          </p:cNvPr>
          <p:cNvGrpSpPr/>
          <p:nvPr/>
        </p:nvGrpSpPr>
        <p:grpSpPr>
          <a:xfrm>
            <a:off x="8279259" y="4980969"/>
            <a:ext cx="137141" cy="137141"/>
            <a:chOff x="6614096" y="3386015"/>
            <a:chExt cx="182880" cy="182880"/>
          </a:xfrm>
        </p:grpSpPr>
        <p:sp>
          <p:nvSpPr>
            <p:cNvPr id="245" name="Oval 244">
              <a:extLst>
                <a:ext uri="{FF2B5EF4-FFF2-40B4-BE49-F238E27FC236}">
                  <a16:creationId xmlns:a16="http://schemas.microsoft.com/office/drawing/2014/main" id="{4DF37591-D26C-47B7-82BA-D74E221E1B15}"/>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6" name="Oval 245">
              <a:extLst>
                <a:ext uri="{FF2B5EF4-FFF2-40B4-BE49-F238E27FC236}">
                  <a16:creationId xmlns:a16="http://schemas.microsoft.com/office/drawing/2014/main" id="{4D0347D0-0C24-4C4C-891A-606ED487E174}"/>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47" name="Group 246">
            <a:extLst>
              <a:ext uri="{FF2B5EF4-FFF2-40B4-BE49-F238E27FC236}">
                <a16:creationId xmlns:a16="http://schemas.microsoft.com/office/drawing/2014/main" id="{0FB22544-042F-4FF4-8F6D-51A0A6AF5E3F}"/>
              </a:ext>
            </a:extLst>
          </p:cNvPr>
          <p:cNvGrpSpPr/>
          <p:nvPr/>
        </p:nvGrpSpPr>
        <p:grpSpPr>
          <a:xfrm>
            <a:off x="8118692" y="5552330"/>
            <a:ext cx="137141" cy="137141"/>
            <a:chOff x="6614096" y="3386015"/>
            <a:chExt cx="182880" cy="182880"/>
          </a:xfrm>
        </p:grpSpPr>
        <p:sp>
          <p:nvSpPr>
            <p:cNvPr id="248" name="Oval 247">
              <a:extLst>
                <a:ext uri="{FF2B5EF4-FFF2-40B4-BE49-F238E27FC236}">
                  <a16:creationId xmlns:a16="http://schemas.microsoft.com/office/drawing/2014/main" id="{01ACDAA2-CA75-4656-B34E-A400992A35CE}"/>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9" name="Oval 248">
              <a:extLst>
                <a:ext uri="{FF2B5EF4-FFF2-40B4-BE49-F238E27FC236}">
                  <a16:creationId xmlns:a16="http://schemas.microsoft.com/office/drawing/2014/main" id="{CAC799AA-41F9-42E9-9B4D-5B03B76814F1}"/>
                </a:ext>
              </a:extLst>
            </p:cNvPr>
            <p:cNvSpPr/>
            <p:nvPr/>
          </p:nvSpPr>
          <p:spPr>
            <a:xfrm>
              <a:off x="6636956" y="3408875"/>
              <a:ext cx="137160" cy="137160"/>
            </a:xfrm>
            <a:prstGeom prst="ellipse">
              <a:avLst/>
            </a:prstGeom>
            <a:solidFill>
              <a:srgbClr val="003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50" name="Group 249">
            <a:extLst>
              <a:ext uri="{FF2B5EF4-FFF2-40B4-BE49-F238E27FC236}">
                <a16:creationId xmlns:a16="http://schemas.microsoft.com/office/drawing/2014/main" id="{21CEC007-4C64-4830-A2CF-FEAD811267A9}"/>
              </a:ext>
            </a:extLst>
          </p:cNvPr>
          <p:cNvGrpSpPr/>
          <p:nvPr/>
        </p:nvGrpSpPr>
        <p:grpSpPr>
          <a:xfrm>
            <a:off x="8308603" y="5552330"/>
            <a:ext cx="137141" cy="137141"/>
            <a:chOff x="6614096" y="3386015"/>
            <a:chExt cx="182880" cy="182880"/>
          </a:xfrm>
        </p:grpSpPr>
        <p:sp>
          <p:nvSpPr>
            <p:cNvPr id="251" name="Oval 250">
              <a:extLst>
                <a:ext uri="{FF2B5EF4-FFF2-40B4-BE49-F238E27FC236}">
                  <a16:creationId xmlns:a16="http://schemas.microsoft.com/office/drawing/2014/main" id="{F0EB6E5D-F231-4D63-A688-B0E2395F845B}"/>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2" name="Oval 251">
              <a:extLst>
                <a:ext uri="{FF2B5EF4-FFF2-40B4-BE49-F238E27FC236}">
                  <a16:creationId xmlns:a16="http://schemas.microsoft.com/office/drawing/2014/main" id="{E5DF3600-C166-4E4A-ABCD-45AFA1ECD980}"/>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53" name="Group 252">
            <a:extLst>
              <a:ext uri="{FF2B5EF4-FFF2-40B4-BE49-F238E27FC236}">
                <a16:creationId xmlns:a16="http://schemas.microsoft.com/office/drawing/2014/main" id="{88F568AC-9900-42D5-9221-522E50D48C1F}"/>
              </a:ext>
            </a:extLst>
          </p:cNvPr>
          <p:cNvGrpSpPr/>
          <p:nvPr/>
        </p:nvGrpSpPr>
        <p:grpSpPr>
          <a:xfrm>
            <a:off x="9099628" y="6112210"/>
            <a:ext cx="137141" cy="137141"/>
            <a:chOff x="6614096" y="3386015"/>
            <a:chExt cx="182880" cy="182880"/>
          </a:xfrm>
        </p:grpSpPr>
        <p:sp>
          <p:nvSpPr>
            <p:cNvPr id="254" name="Oval 253">
              <a:extLst>
                <a:ext uri="{FF2B5EF4-FFF2-40B4-BE49-F238E27FC236}">
                  <a16:creationId xmlns:a16="http://schemas.microsoft.com/office/drawing/2014/main" id="{5F97E281-84F6-4D07-A249-6BF9CDD77743}"/>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5" name="Oval 254">
              <a:extLst>
                <a:ext uri="{FF2B5EF4-FFF2-40B4-BE49-F238E27FC236}">
                  <a16:creationId xmlns:a16="http://schemas.microsoft.com/office/drawing/2014/main" id="{30CB4CE2-7DF5-4A32-8505-0DFF53C03B88}"/>
                </a:ext>
              </a:extLst>
            </p:cNvPr>
            <p:cNvSpPr/>
            <p:nvPr/>
          </p:nvSpPr>
          <p:spPr>
            <a:xfrm>
              <a:off x="6636956" y="3408875"/>
              <a:ext cx="137160" cy="137160"/>
            </a:xfrm>
            <a:prstGeom prst="ellipse">
              <a:avLst/>
            </a:prstGeom>
            <a:solidFill>
              <a:srgbClr val="003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56" name="Group 255">
            <a:extLst>
              <a:ext uri="{FF2B5EF4-FFF2-40B4-BE49-F238E27FC236}">
                <a16:creationId xmlns:a16="http://schemas.microsoft.com/office/drawing/2014/main" id="{8D53ED68-2957-4249-A563-F4D6D137B9A4}"/>
              </a:ext>
            </a:extLst>
          </p:cNvPr>
          <p:cNvGrpSpPr/>
          <p:nvPr/>
        </p:nvGrpSpPr>
        <p:grpSpPr>
          <a:xfrm>
            <a:off x="9099628" y="6285708"/>
            <a:ext cx="137141" cy="137141"/>
            <a:chOff x="6614096" y="3386015"/>
            <a:chExt cx="182880" cy="182880"/>
          </a:xfrm>
        </p:grpSpPr>
        <p:sp>
          <p:nvSpPr>
            <p:cNvPr id="257" name="Oval 256">
              <a:extLst>
                <a:ext uri="{FF2B5EF4-FFF2-40B4-BE49-F238E27FC236}">
                  <a16:creationId xmlns:a16="http://schemas.microsoft.com/office/drawing/2014/main" id="{D30ACE8F-0DF4-415B-A059-444EB86CD881}"/>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8" name="Oval 257">
              <a:extLst>
                <a:ext uri="{FF2B5EF4-FFF2-40B4-BE49-F238E27FC236}">
                  <a16:creationId xmlns:a16="http://schemas.microsoft.com/office/drawing/2014/main" id="{D6D12579-8B26-41FA-8CE8-86FECBDC27E7}"/>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59" name="Group 258">
            <a:extLst>
              <a:ext uri="{FF2B5EF4-FFF2-40B4-BE49-F238E27FC236}">
                <a16:creationId xmlns:a16="http://schemas.microsoft.com/office/drawing/2014/main" id="{ECD5939D-0A5C-4FD2-9286-AE8E59996D3A}"/>
              </a:ext>
            </a:extLst>
          </p:cNvPr>
          <p:cNvGrpSpPr/>
          <p:nvPr/>
        </p:nvGrpSpPr>
        <p:grpSpPr>
          <a:xfrm>
            <a:off x="9285133" y="6112210"/>
            <a:ext cx="137141" cy="137141"/>
            <a:chOff x="6614096" y="3386015"/>
            <a:chExt cx="182880" cy="182880"/>
          </a:xfrm>
        </p:grpSpPr>
        <p:sp>
          <p:nvSpPr>
            <p:cNvPr id="260" name="Oval 259">
              <a:extLst>
                <a:ext uri="{FF2B5EF4-FFF2-40B4-BE49-F238E27FC236}">
                  <a16:creationId xmlns:a16="http://schemas.microsoft.com/office/drawing/2014/main" id="{48F105CC-93F9-4118-BA3C-377F7C70222A}"/>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1" name="Oval 260">
              <a:extLst>
                <a:ext uri="{FF2B5EF4-FFF2-40B4-BE49-F238E27FC236}">
                  <a16:creationId xmlns:a16="http://schemas.microsoft.com/office/drawing/2014/main" id="{D4D22355-D98C-424A-BF79-0481A1B28F8E}"/>
                </a:ext>
              </a:extLst>
            </p:cNvPr>
            <p:cNvSpPr/>
            <p:nvPr/>
          </p:nvSpPr>
          <p:spPr>
            <a:xfrm>
              <a:off x="6636956" y="3408875"/>
              <a:ext cx="137160" cy="137160"/>
            </a:xfrm>
            <a:prstGeom prst="ellipse">
              <a:avLst/>
            </a:prstGeom>
            <a:solidFill>
              <a:srgbClr val="B1D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62" name="Group 261">
            <a:extLst>
              <a:ext uri="{FF2B5EF4-FFF2-40B4-BE49-F238E27FC236}">
                <a16:creationId xmlns:a16="http://schemas.microsoft.com/office/drawing/2014/main" id="{A43D4D4B-D823-4B3A-B60B-183A1A9113EE}"/>
              </a:ext>
            </a:extLst>
          </p:cNvPr>
          <p:cNvGrpSpPr/>
          <p:nvPr/>
        </p:nvGrpSpPr>
        <p:grpSpPr>
          <a:xfrm>
            <a:off x="9285133" y="6285708"/>
            <a:ext cx="137141" cy="137141"/>
            <a:chOff x="6614096" y="3386015"/>
            <a:chExt cx="182880" cy="182880"/>
          </a:xfrm>
        </p:grpSpPr>
        <p:sp>
          <p:nvSpPr>
            <p:cNvPr id="263" name="Oval 262">
              <a:extLst>
                <a:ext uri="{FF2B5EF4-FFF2-40B4-BE49-F238E27FC236}">
                  <a16:creationId xmlns:a16="http://schemas.microsoft.com/office/drawing/2014/main" id="{1C046F54-AAC6-45E3-A094-CEB502DD42FA}"/>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4" name="Oval 263">
              <a:extLst>
                <a:ext uri="{FF2B5EF4-FFF2-40B4-BE49-F238E27FC236}">
                  <a16:creationId xmlns:a16="http://schemas.microsoft.com/office/drawing/2014/main" id="{1645D71C-F3E9-4954-B5BF-2D0CFC96B5E3}"/>
                </a:ext>
              </a:extLst>
            </p:cNvPr>
            <p:cNvSpPr/>
            <p:nvPr/>
          </p:nvSpPr>
          <p:spPr>
            <a:xfrm>
              <a:off x="6636956" y="3408875"/>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69" name="Group 268">
            <a:extLst>
              <a:ext uri="{FF2B5EF4-FFF2-40B4-BE49-F238E27FC236}">
                <a16:creationId xmlns:a16="http://schemas.microsoft.com/office/drawing/2014/main" id="{2EDE85EE-FF00-4EBA-9B00-870A6126B939}"/>
              </a:ext>
            </a:extLst>
          </p:cNvPr>
          <p:cNvGrpSpPr/>
          <p:nvPr/>
        </p:nvGrpSpPr>
        <p:grpSpPr>
          <a:xfrm>
            <a:off x="5851576" y="4280350"/>
            <a:ext cx="287122" cy="287122"/>
            <a:chOff x="3829879" y="2544417"/>
            <a:chExt cx="781878" cy="781878"/>
          </a:xfrm>
        </p:grpSpPr>
        <p:sp>
          <p:nvSpPr>
            <p:cNvPr id="270" name="Rectangle: Rounded Corners 269">
              <a:extLst>
                <a:ext uri="{FF2B5EF4-FFF2-40B4-BE49-F238E27FC236}">
                  <a16:creationId xmlns:a16="http://schemas.microsoft.com/office/drawing/2014/main" id="{4BDB94C5-EDA3-41C7-8771-402FCA97A729}"/>
                </a:ext>
              </a:extLst>
            </p:cNvPr>
            <p:cNvSpPr/>
            <p:nvPr/>
          </p:nvSpPr>
          <p:spPr>
            <a:xfrm>
              <a:off x="3829879" y="2544417"/>
              <a:ext cx="781878" cy="781878"/>
            </a:xfrm>
            <a:prstGeom prst="roundRect">
              <a:avLst/>
            </a:prstGeom>
            <a:noFill/>
            <a:ln w="1270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271" name="Group 270">
              <a:extLst>
                <a:ext uri="{FF2B5EF4-FFF2-40B4-BE49-F238E27FC236}">
                  <a16:creationId xmlns:a16="http://schemas.microsoft.com/office/drawing/2014/main" id="{796C9CC6-CF4F-4DFD-BFF4-257416E5C111}"/>
                </a:ext>
              </a:extLst>
            </p:cNvPr>
            <p:cNvGrpSpPr/>
            <p:nvPr/>
          </p:nvGrpSpPr>
          <p:grpSpPr>
            <a:xfrm>
              <a:off x="3962757" y="2717377"/>
              <a:ext cx="516122" cy="435958"/>
              <a:chOff x="3958213" y="2687192"/>
              <a:chExt cx="516122" cy="435958"/>
            </a:xfrm>
          </p:grpSpPr>
          <p:grpSp>
            <p:nvGrpSpPr>
              <p:cNvPr id="272" name="Group 271">
                <a:extLst>
                  <a:ext uri="{FF2B5EF4-FFF2-40B4-BE49-F238E27FC236}">
                    <a16:creationId xmlns:a16="http://schemas.microsoft.com/office/drawing/2014/main" id="{386D9019-BFFB-4657-8C95-97E5F0876C20}"/>
                  </a:ext>
                </a:extLst>
              </p:cNvPr>
              <p:cNvGrpSpPr/>
              <p:nvPr/>
            </p:nvGrpSpPr>
            <p:grpSpPr>
              <a:xfrm>
                <a:off x="4101974" y="2687192"/>
                <a:ext cx="228600" cy="228600"/>
                <a:chOff x="6614096" y="3386015"/>
                <a:chExt cx="182880" cy="182880"/>
              </a:xfrm>
            </p:grpSpPr>
            <p:sp>
              <p:nvSpPr>
                <p:cNvPr id="279" name="Oval 278">
                  <a:extLst>
                    <a:ext uri="{FF2B5EF4-FFF2-40B4-BE49-F238E27FC236}">
                      <a16:creationId xmlns:a16="http://schemas.microsoft.com/office/drawing/2014/main" id="{D28C3F47-E26E-466C-A608-FD2977E09ACD}"/>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0" name="Oval 279">
                  <a:extLst>
                    <a:ext uri="{FF2B5EF4-FFF2-40B4-BE49-F238E27FC236}">
                      <a16:creationId xmlns:a16="http://schemas.microsoft.com/office/drawing/2014/main" id="{E6147930-B160-4F35-A36C-9BCE3CAF08E0}"/>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73" name="Group 272">
                <a:extLst>
                  <a:ext uri="{FF2B5EF4-FFF2-40B4-BE49-F238E27FC236}">
                    <a16:creationId xmlns:a16="http://schemas.microsoft.com/office/drawing/2014/main" id="{327E4DB6-0BE2-4882-89AD-92B920EEF268}"/>
                  </a:ext>
                </a:extLst>
              </p:cNvPr>
              <p:cNvGrpSpPr/>
              <p:nvPr/>
            </p:nvGrpSpPr>
            <p:grpSpPr>
              <a:xfrm>
                <a:off x="3958213" y="2894550"/>
                <a:ext cx="228600" cy="228600"/>
                <a:chOff x="6614096" y="3386015"/>
                <a:chExt cx="182880" cy="182880"/>
              </a:xfrm>
            </p:grpSpPr>
            <p:sp>
              <p:nvSpPr>
                <p:cNvPr id="277" name="Oval 276">
                  <a:extLst>
                    <a:ext uri="{FF2B5EF4-FFF2-40B4-BE49-F238E27FC236}">
                      <a16:creationId xmlns:a16="http://schemas.microsoft.com/office/drawing/2014/main" id="{6BE558AD-E33C-4FE4-B351-A84FA719AD17}"/>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8" name="Oval 277">
                  <a:extLst>
                    <a:ext uri="{FF2B5EF4-FFF2-40B4-BE49-F238E27FC236}">
                      <a16:creationId xmlns:a16="http://schemas.microsoft.com/office/drawing/2014/main" id="{E1882739-A8BB-495B-AD1F-1F2B62043352}"/>
                    </a:ext>
                  </a:extLst>
                </p:cNvPr>
                <p:cNvSpPr/>
                <p:nvPr/>
              </p:nvSpPr>
              <p:spPr>
                <a:xfrm>
                  <a:off x="6636956" y="3408875"/>
                  <a:ext cx="137160" cy="137160"/>
                </a:xfrm>
                <a:prstGeom prst="ellipse">
                  <a:avLst/>
                </a:prstGeom>
                <a:solidFill>
                  <a:srgbClr val="B1D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74" name="Group 273">
                <a:extLst>
                  <a:ext uri="{FF2B5EF4-FFF2-40B4-BE49-F238E27FC236}">
                    <a16:creationId xmlns:a16="http://schemas.microsoft.com/office/drawing/2014/main" id="{F60BC78B-675C-42CE-B306-8B95C23DED44}"/>
                  </a:ext>
                </a:extLst>
              </p:cNvPr>
              <p:cNvGrpSpPr/>
              <p:nvPr/>
            </p:nvGrpSpPr>
            <p:grpSpPr>
              <a:xfrm>
                <a:off x="4245735" y="2894550"/>
                <a:ext cx="228600" cy="228600"/>
                <a:chOff x="6614096" y="3386015"/>
                <a:chExt cx="182880" cy="182880"/>
              </a:xfrm>
            </p:grpSpPr>
            <p:sp>
              <p:nvSpPr>
                <p:cNvPr id="275" name="Oval 274">
                  <a:extLst>
                    <a:ext uri="{FF2B5EF4-FFF2-40B4-BE49-F238E27FC236}">
                      <a16:creationId xmlns:a16="http://schemas.microsoft.com/office/drawing/2014/main" id="{304EDCF2-835B-4E44-8AFC-C17824E4EDD3}"/>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6" name="Oval 275">
                  <a:extLst>
                    <a:ext uri="{FF2B5EF4-FFF2-40B4-BE49-F238E27FC236}">
                      <a16:creationId xmlns:a16="http://schemas.microsoft.com/office/drawing/2014/main" id="{39878D5B-2BA8-49C6-9DB7-6851A9C47E3C}"/>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grpSp>
      <p:grpSp>
        <p:nvGrpSpPr>
          <p:cNvPr id="281" name="Group 280">
            <a:extLst>
              <a:ext uri="{FF2B5EF4-FFF2-40B4-BE49-F238E27FC236}">
                <a16:creationId xmlns:a16="http://schemas.microsoft.com/office/drawing/2014/main" id="{525B835B-1B2C-46B4-83B3-DA475F687322}"/>
              </a:ext>
            </a:extLst>
          </p:cNvPr>
          <p:cNvGrpSpPr/>
          <p:nvPr/>
        </p:nvGrpSpPr>
        <p:grpSpPr>
          <a:xfrm>
            <a:off x="5851576" y="4863787"/>
            <a:ext cx="287122" cy="287122"/>
            <a:chOff x="3829879" y="2544417"/>
            <a:chExt cx="781878" cy="781878"/>
          </a:xfrm>
        </p:grpSpPr>
        <p:sp>
          <p:nvSpPr>
            <p:cNvPr id="282" name="Rectangle: Rounded Corners 281">
              <a:extLst>
                <a:ext uri="{FF2B5EF4-FFF2-40B4-BE49-F238E27FC236}">
                  <a16:creationId xmlns:a16="http://schemas.microsoft.com/office/drawing/2014/main" id="{FF98AFB7-660C-4972-914B-5F4F0B6D2F62}"/>
                </a:ext>
              </a:extLst>
            </p:cNvPr>
            <p:cNvSpPr/>
            <p:nvPr/>
          </p:nvSpPr>
          <p:spPr>
            <a:xfrm>
              <a:off x="3829879" y="2544417"/>
              <a:ext cx="781878" cy="781878"/>
            </a:xfrm>
            <a:prstGeom prst="roundRect">
              <a:avLst/>
            </a:prstGeom>
            <a:noFill/>
            <a:ln w="1270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283" name="Group 282">
              <a:extLst>
                <a:ext uri="{FF2B5EF4-FFF2-40B4-BE49-F238E27FC236}">
                  <a16:creationId xmlns:a16="http://schemas.microsoft.com/office/drawing/2014/main" id="{E717C656-CF19-4F3F-8DC3-AFB1D034D2BA}"/>
                </a:ext>
              </a:extLst>
            </p:cNvPr>
            <p:cNvGrpSpPr/>
            <p:nvPr/>
          </p:nvGrpSpPr>
          <p:grpSpPr>
            <a:xfrm>
              <a:off x="3962757" y="2717377"/>
              <a:ext cx="516122" cy="435958"/>
              <a:chOff x="3958213" y="2687192"/>
              <a:chExt cx="516122" cy="435958"/>
            </a:xfrm>
          </p:grpSpPr>
          <p:grpSp>
            <p:nvGrpSpPr>
              <p:cNvPr id="284" name="Group 283">
                <a:extLst>
                  <a:ext uri="{FF2B5EF4-FFF2-40B4-BE49-F238E27FC236}">
                    <a16:creationId xmlns:a16="http://schemas.microsoft.com/office/drawing/2014/main" id="{E4D5D303-EAD1-44FD-A31E-8E0D31B20F33}"/>
                  </a:ext>
                </a:extLst>
              </p:cNvPr>
              <p:cNvGrpSpPr/>
              <p:nvPr/>
            </p:nvGrpSpPr>
            <p:grpSpPr>
              <a:xfrm>
                <a:off x="4101974" y="2687192"/>
                <a:ext cx="228600" cy="228600"/>
                <a:chOff x="6614096" y="3386015"/>
                <a:chExt cx="182880" cy="182880"/>
              </a:xfrm>
            </p:grpSpPr>
            <p:sp>
              <p:nvSpPr>
                <p:cNvPr id="291" name="Oval 290">
                  <a:extLst>
                    <a:ext uri="{FF2B5EF4-FFF2-40B4-BE49-F238E27FC236}">
                      <a16:creationId xmlns:a16="http://schemas.microsoft.com/office/drawing/2014/main" id="{9D5AE906-FB97-4932-9FBE-240E360712DA}"/>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2" name="Oval 291">
                  <a:extLst>
                    <a:ext uri="{FF2B5EF4-FFF2-40B4-BE49-F238E27FC236}">
                      <a16:creationId xmlns:a16="http://schemas.microsoft.com/office/drawing/2014/main" id="{376A2DD6-8310-4487-A1CB-5742F51AC264}"/>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85" name="Group 284">
                <a:extLst>
                  <a:ext uri="{FF2B5EF4-FFF2-40B4-BE49-F238E27FC236}">
                    <a16:creationId xmlns:a16="http://schemas.microsoft.com/office/drawing/2014/main" id="{3897B5EE-6318-4323-A19C-0E5A75FDB4CF}"/>
                  </a:ext>
                </a:extLst>
              </p:cNvPr>
              <p:cNvGrpSpPr/>
              <p:nvPr/>
            </p:nvGrpSpPr>
            <p:grpSpPr>
              <a:xfrm>
                <a:off x="3958213" y="2894550"/>
                <a:ext cx="228600" cy="228600"/>
                <a:chOff x="6614096" y="3386015"/>
                <a:chExt cx="182880" cy="182880"/>
              </a:xfrm>
            </p:grpSpPr>
            <p:sp>
              <p:nvSpPr>
                <p:cNvPr id="289" name="Oval 288">
                  <a:extLst>
                    <a:ext uri="{FF2B5EF4-FFF2-40B4-BE49-F238E27FC236}">
                      <a16:creationId xmlns:a16="http://schemas.microsoft.com/office/drawing/2014/main" id="{5012113D-7C5D-4EA1-8365-9A4C3BB2A7BD}"/>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0" name="Oval 289">
                  <a:extLst>
                    <a:ext uri="{FF2B5EF4-FFF2-40B4-BE49-F238E27FC236}">
                      <a16:creationId xmlns:a16="http://schemas.microsoft.com/office/drawing/2014/main" id="{2D7A9016-E16D-4ADE-BF8F-82EBEB3F2DF1}"/>
                    </a:ext>
                  </a:extLst>
                </p:cNvPr>
                <p:cNvSpPr/>
                <p:nvPr/>
              </p:nvSpPr>
              <p:spPr>
                <a:xfrm>
                  <a:off x="6636956" y="3408875"/>
                  <a:ext cx="137160" cy="137160"/>
                </a:xfrm>
                <a:prstGeom prst="ellipse">
                  <a:avLst/>
                </a:prstGeom>
                <a:solidFill>
                  <a:srgbClr val="B1D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86" name="Group 285">
                <a:extLst>
                  <a:ext uri="{FF2B5EF4-FFF2-40B4-BE49-F238E27FC236}">
                    <a16:creationId xmlns:a16="http://schemas.microsoft.com/office/drawing/2014/main" id="{252A5DFE-19E2-44F0-A00F-199E4F3265AF}"/>
                  </a:ext>
                </a:extLst>
              </p:cNvPr>
              <p:cNvGrpSpPr/>
              <p:nvPr/>
            </p:nvGrpSpPr>
            <p:grpSpPr>
              <a:xfrm>
                <a:off x="4245735" y="2894550"/>
                <a:ext cx="228600" cy="228600"/>
                <a:chOff x="6614096" y="3386015"/>
                <a:chExt cx="182880" cy="182880"/>
              </a:xfrm>
            </p:grpSpPr>
            <p:sp>
              <p:nvSpPr>
                <p:cNvPr id="287" name="Oval 286">
                  <a:extLst>
                    <a:ext uri="{FF2B5EF4-FFF2-40B4-BE49-F238E27FC236}">
                      <a16:creationId xmlns:a16="http://schemas.microsoft.com/office/drawing/2014/main" id="{BB335FF2-283A-4F3F-9E12-269681F71363}"/>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8" name="Oval 287">
                  <a:extLst>
                    <a:ext uri="{FF2B5EF4-FFF2-40B4-BE49-F238E27FC236}">
                      <a16:creationId xmlns:a16="http://schemas.microsoft.com/office/drawing/2014/main" id="{813BD65E-8EAA-4381-9B19-59EF4FA1D619}"/>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grpSp>
      <p:grpSp>
        <p:nvGrpSpPr>
          <p:cNvPr id="293" name="Group 292">
            <a:extLst>
              <a:ext uri="{FF2B5EF4-FFF2-40B4-BE49-F238E27FC236}">
                <a16:creationId xmlns:a16="http://schemas.microsoft.com/office/drawing/2014/main" id="{4E1DC917-981B-4BDA-AC22-2E531A66802E}"/>
              </a:ext>
            </a:extLst>
          </p:cNvPr>
          <p:cNvGrpSpPr/>
          <p:nvPr/>
        </p:nvGrpSpPr>
        <p:grpSpPr>
          <a:xfrm>
            <a:off x="5851576" y="5447224"/>
            <a:ext cx="287122" cy="287122"/>
            <a:chOff x="3829879" y="2544417"/>
            <a:chExt cx="781878" cy="781878"/>
          </a:xfrm>
        </p:grpSpPr>
        <p:sp>
          <p:nvSpPr>
            <p:cNvPr id="294" name="Rectangle: Rounded Corners 293">
              <a:extLst>
                <a:ext uri="{FF2B5EF4-FFF2-40B4-BE49-F238E27FC236}">
                  <a16:creationId xmlns:a16="http://schemas.microsoft.com/office/drawing/2014/main" id="{34A732D0-8417-4F96-830E-B3B4630210D0}"/>
                </a:ext>
              </a:extLst>
            </p:cNvPr>
            <p:cNvSpPr/>
            <p:nvPr/>
          </p:nvSpPr>
          <p:spPr>
            <a:xfrm>
              <a:off x="3829879" y="2544417"/>
              <a:ext cx="781878" cy="781878"/>
            </a:xfrm>
            <a:prstGeom prst="roundRect">
              <a:avLst/>
            </a:prstGeom>
            <a:noFill/>
            <a:ln w="1270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295" name="Group 294">
              <a:extLst>
                <a:ext uri="{FF2B5EF4-FFF2-40B4-BE49-F238E27FC236}">
                  <a16:creationId xmlns:a16="http://schemas.microsoft.com/office/drawing/2014/main" id="{79BDA915-5CF8-4E37-9EC1-C91F79AC78E9}"/>
                </a:ext>
              </a:extLst>
            </p:cNvPr>
            <p:cNvGrpSpPr/>
            <p:nvPr/>
          </p:nvGrpSpPr>
          <p:grpSpPr>
            <a:xfrm>
              <a:off x="3962757" y="2717377"/>
              <a:ext cx="516122" cy="435958"/>
              <a:chOff x="3958213" y="2687192"/>
              <a:chExt cx="516122" cy="435958"/>
            </a:xfrm>
          </p:grpSpPr>
          <p:grpSp>
            <p:nvGrpSpPr>
              <p:cNvPr id="296" name="Group 295">
                <a:extLst>
                  <a:ext uri="{FF2B5EF4-FFF2-40B4-BE49-F238E27FC236}">
                    <a16:creationId xmlns:a16="http://schemas.microsoft.com/office/drawing/2014/main" id="{AD33098D-3ACA-4B31-B7F4-FCB6863B860C}"/>
                  </a:ext>
                </a:extLst>
              </p:cNvPr>
              <p:cNvGrpSpPr/>
              <p:nvPr/>
            </p:nvGrpSpPr>
            <p:grpSpPr>
              <a:xfrm>
                <a:off x="4101974" y="2687192"/>
                <a:ext cx="228600" cy="228600"/>
                <a:chOff x="6614096" y="3386015"/>
                <a:chExt cx="182880" cy="182880"/>
              </a:xfrm>
            </p:grpSpPr>
            <p:sp>
              <p:nvSpPr>
                <p:cNvPr id="303" name="Oval 302">
                  <a:extLst>
                    <a:ext uri="{FF2B5EF4-FFF2-40B4-BE49-F238E27FC236}">
                      <a16:creationId xmlns:a16="http://schemas.microsoft.com/office/drawing/2014/main" id="{606E3F9A-2E81-4296-9C6A-2132D3B97278}"/>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4" name="Oval 303">
                  <a:extLst>
                    <a:ext uri="{FF2B5EF4-FFF2-40B4-BE49-F238E27FC236}">
                      <a16:creationId xmlns:a16="http://schemas.microsoft.com/office/drawing/2014/main" id="{6B11B9B1-E636-46C7-A2D1-6B814D551EA3}"/>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97" name="Group 296">
                <a:extLst>
                  <a:ext uri="{FF2B5EF4-FFF2-40B4-BE49-F238E27FC236}">
                    <a16:creationId xmlns:a16="http://schemas.microsoft.com/office/drawing/2014/main" id="{31D6F131-CD55-4A51-BA28-17083D3383D9}"/>
                  </a:ext>
                </a:extLst>
              </p:cNvPr>
              <p:cNvGrpSpPr/>
              <p:nvPr/>
            </p:nvGrpSpPr>
            <p:grpSpPr>
              <a:xfrm>
                <a:off x="3958213" y="2894550"/>
                <a:ext cx="228600" cy="228600"/>
                <a:chOff x="6614096" y="3386015"/>
                <a:chExt cx="182880" cy="182880"/>
              </a:xfrm>
            </p:grpSpPr>
            <p:sp>
              <p:nvSpPr>
                <p:cNvPr id="301" name="Oval 300">
                  <a:extLst>
                    <a:ext uri="{FF2B5EF4-FFF2-40B4-BE49-F238E27FC236}">
                      <a16:creationId xmlns:a16="http://schemas.microsoft.com/office/drawing/2014/main" id="{FB027F5A-A0C4-4EC3-B40D-5B9A1772C22C}"/>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2" name="Oval 301">
                  <a:extLst>
                    <a:ext uri="{FF2B5EF4-FFF2-40B4-BE49-F238E27FC236}">
                      <a16:creationId xmlns:a16="http://schemas.microsoft.com/office/drawing/2014/main" id="{6C3B9E01-E6E6-43FE-8ED4-9422DE77663B}"/>
                    </a:ext>
                  </a:extLst>
                </p:cNvPr>
                <p:cNvSpPr/>
                <p:nvPr/>
              </p:nvSpPr>
              <p:spPr>
                <a:xfrm>
                  <a:off x="6636956" y="3408875"/>
                  <a:ext cx="137160" cy="137160"/>
                </a:xfrm>
                <a:prstGeom prst="ellipse">
                  <a:avLst/>
                </a:prstGeom>
                <a:solidFill>
                  <a:srgbClr val="B1D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98" name="Group 297">
                <a:extLst>
                  <a:ext uri="{FF2B5EF4-FFF2-40B4-BE49-F238E27FC236}">
                    <a16:creationId xmlns:a16="http://schemas.microsoft.com/office/drawing/2014/main" id="{C61C3E4B-0589-4314-8455-253BACF8E438}"/>
                  </a:ext>
                </a:extLst>
              </p:cNvPr>
              <p:cNvGrpSpPr/>
              <p:nvPr/>
            </p:nvGrpSpPr>
            <p:grpSpPr>
              <a:xfrm>
                <a:off x="4245735" y="2894550"/>
                <a:ext cx="228600" cy="228600"/>
                <a:chOff x="6614096" y="3386015"/>
                <a:chExt cx="182880" cy="182880"/>
              </a:xfrm>
            </p:grpSpPr>
            <p:sp>
              <p:nvSpPr>
                <p:cNvPr id="299" name="Oval 298">
                  <a:extLst>
                    <a:ext uri="{FF2B5EF4-FFF2-40B4-BE49-F238E27FC236}">
                      <a16:creationId xmlns:a16="http://schemas.microsoft.com/office/drawing/2014/main" id="{A0F3ECED-D630-4D26-AB00-7646F6A7C07A}"/>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0" name="Oval 299">
                  <a:extLst>
                    <a:ext uri="{FF2B5EF4-FFF2-40B4-BE49-F238E27FC236}">
                      <a16:creationId xmlns:a16="http://schemas.microsoft.com/office/drawing/2014/main" id="{7D03432B-657B-467A-BBB2-0D9B85250B36}"/>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grpSp>
      <p:grpSp>
        <p:nvGrpSpPr>
          <p:cNvPr id="305" name="Group 304">
            <a:extLst>
              <a:ext uri="{FF2B5EF4-FFF2-40B4-BE49-F238E27FC236}">
                <a16:creationId xmlns:a16="http://schemas.microsoft.com/office/drawing/2014/main" id="{27DC4C2B-489E-4501-B0B6-5C755168A888}"/>
              </a:ext>
            </a:extLst>
          </p:cNvPr>
          <p:cNvGrpSpPr/>
          <p:nvPr/>
        </p:nvGrpSpPr>
        <p:grpSpPr>
          <a:xfrm>
            <a:off x="5851576" y="6038612"/>
            <a:ext cx="287122" cy="287122"/>
            <a:chOff x="3829879" y="2544417"/>
            <a:chExt cx="781878" cy="781878"/>
          </a:xfrm>
        </p:grpSpPr>
        <p:sp>
          <p:nvSpPr>
            <p:cNvPr id="306" name="Rectangle: Rounded Corners 305">
              <a:extLst>
                <a:ext uri="{FF2B5EF4-FFF2-40B4-BE49-F238E27FC236}">
                  <a16:creationId xmlns:a16="http://schemas.microsoft.com/office/drawing/2014/main" id="{97FAAE1F-8ED0-471A-9DF2-E69C63A7408F}"/>
                </a:ext>
              </a:extLst>
            </p:cNvPr>
            <p:cNvSpPr/>
            <p:nvPr/>
          </p:nvSpPr>
          <p:spPr>
            <a:xfrm>
              <a:off x="3829879" y="2544417"/>
              <a:ext cx="781878" cy="781878"/>
            </a:xfrm>
            <a:prstGeom prst="roundRect">
              <a:avLst/>
            </a:prstGeom>
            <a:noFill/>
            <a:ln w="1270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307" name="Group 306">
              <a:extLst>
                <a:ext uri="{FF2B5EF4-FFF2-40B4-BE49-F238E27FC236}">
                  <a16:creationId xmlns:a16="http://schemas.microsoft.com/office/drawing/2014/main" id="{2ABDD3E1-E0A8-4DE5-B732-C3A2125042D0}"/>
                </a:ext>
              </a:extLst>
            </p:cNvPr>
            <p:cNvGrpSpPr/>
            <p:nvPr/>
          </p:nvGrpSpPr>
          <p:grpSpPr>
            <a:xfrm>
              <a:off x="3962757" y="2717377"/>
              <a:ext cx="516122" cy="435958"/>
              <a:chOff x="3958213" y="2687192"/>
              <a:chExt cx="516122" cy="435958"/>
            </a:xfrm>
          </p:grpSpPr>
          <p:grpSp>
            <p:nvGrpSpPr>
              <p:cNvPr id="308" name="Group 307">
                <a:extLst>
                  <a:ext uri="{FF2B5EF4-FFF2-40B4-BE49-F238E27FC236}">
                    <a16:creationId xmlns:a16="http://schemas.microsoft.com/office/drawing/2014/main" id="{DE366991-2087-4D96-A35D-D388E757E7D5}"/>
                  </a:ext>
                </a:extLst>
              </p:cNvPr>
              <p:cNvGrpSpPr/>
              <p:nvPr/>
            </p:nvGrpSpPr>
            <p:grpSpPr>
              <a:xfrm>
                <a:off x="4101974" y="2687192"/>
                <a:ext cx="228600" cy="228600"/>
                <a:chOff x="6614096" y="3386015"/>
                <a:chExt cx="182880" cy="182880"/>
              </a:xfrm>
            </p:grpSpPr>
            <p:sp>
              <p:nvSpPr>
                <p:cNvPr id="315" name="Oval 314">
                  <a:extLst>
                    <a:ext uri="{FF2B5EF4-FFF2-40B4-BE49-F238E27FC236}">
                      <a16:creationId xmlns:a16="http://schemas.microsoft.com/office/drawing/2014/main" id="{D832D929-D95D-4736-ACBD-159963DDB6C8}"/>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6" name="Oval 315">
                  <a:extLst>
                    <a:ext uri="{FF2B5EF4-FFF2-40B4-BE49-F238E27FC236}">
                      <a16:creationId xmlns:a16="http://schemas.microsoft.com/office/drawing/2014/main" id="{033C7305-668E-41B6-AA01-DBAD9D0B6803}"/>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309" name="Group 308">
                <a:extLst>
                  <a:ext uri="{FF2B5EF4-FFF2-40B4-BE49-F238E27FC236}">
                    <a16:creationId xmlns:a16="http://schemas.microsoft.com/office/drawing/2014/main" id="{5F4DC288-3F89-4B1B-A0A6-5273067FA3ED}"/>
                  </a:ext>
                </a:extLst>
              </p:cNvPr>
              <p:cNvGrpSpPr/>
              <p:nvPr/>
            </p:nvGrpSpPr>
            <p:grpSpPr>
              <a:xfrm>
                <a:off x="3958213" y="2894550"/>
                <a:ext cx="228600" cy="228600"/>
                <a:chOff x="6614096" y="3386015"/>
                <a:chExt cx="182880" cy="182880"/>
              </a:xfrm>
            </p:grpSpPr>
            <p:sp>
              <p:nvSpPr>
                <p:cNvPr id="313" name="Oval 312">
                  <a:extLst>
                    <a:ext uri="{FF2B5EF4-FFF2-40B4-BE49-F238E27FC236}">
                      <a16:creationId xmlns:a16="http://schemas.microsoft.com/office/drawing/2014/main" id="{94389153-837E-49F1-9A03-371B930B522A}"/>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4" name="Oval 313">
                  <a:extLst>
                    <a:ext uri="{FF2B5EF4-FFF2-40B4-BE49-F238E27FC236}">
                      <a16:creationId xmlns:a16="http://schemas.microsoft.com/office/drawing/2014/main" id="{8BACD84F-FF00-485B-97A5-74A68C817941}"/>
                    </a:ext>
                  </a:extLst>
                </p:cNvPr>
                <p:cNvSpPr/>
                <p:nvPr/>
              </p:nvSpPr>
              <p:spPr>
                <a:xfrm>
                  <a:off x="6636956" y="3408875"/>
                  <a:ext cx="137160" cy="137160"/>
                </a:xfrm>
                <a:prstGeom prst="ellipse">
                  <a:avLst/>
                </a:prstGeom>
                <a:solidFill>
                  <a:srgbClr val="B1D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310" name="Group 309">
                <a:extLst>
                  <a:ext uri="{FF2B5EF4-FFF2-40B4-BE49-F238E27FC236}">
                    <a16:creationId xmlns:a16="http://schemas.microsoft.com/office/drawing/2014/main" id="{9ED5B0FD-2BCD-4B53-957E-1F05F7AB939F}"/>
                  </a:ext>
                </a:extLst>
              </p:cNvPr>
              <p:cNvGrpSpPr/>
              <p:nvPr/>
            </p:nvGrpSpPr>
            <p:grpSpPr>
              <a:xfrm>
                <a:off x="4245735" y="2894550"/>
                <a:ext cx="228600" cy="228600"/>
                <a:chOff x="6614096" y="3386015"/>
                <a:chExt cx="182880" cy="182880"/>
              </a:xfrm>
            </p:grpSpPr>
            <p:sp>
              <p:nvSpPr>
                <p:cNvPr id="311" name="Oval 310">
                  <a:extLst>
                    <a:ext uri="{FF2B5EF4-FFF2-40B4-BE49-F238E27FC236}">
                      <a16:creationId xmlns:a16="http://schemas.microsoft.com/office/drawing/2014/main" id="{61B0A385-B2CE-4CF6-9D17-66109A67F15C}"/>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2" name="Oval 311">
                  <a:extLst>
                    <a:ext uri="{FF2B5EF4-FFF2-40B4-BE49-F238E27FC236}">
                      <a16:creationId xmlns:a16="http://schemas.microsoft.com/office/drawing/2014/main" id="{7ACFC3A0-EEDA-4C1A-BFB0-8ECA90CF06BB}"/>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grpSp>
    </p:spTree>
    <p:extLst>
      <p:ext uri="{BB962C8B-B14F-4D97-AF65-F5344CB8AC3E}">
        <p14:creationId xmlns:p14="http://schemas.microsoft.com/office/powerpoint/2010/main" val="67846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nodeType="afterEffect">
                                  <p:stCondLst>
                                    <p:cond delay="0"/>
                                  </p:stCondLst>
                                  <p:childTnLst>
                                    <p:anim calcmode="lin" valueType="num">
                                      <p:cBhvr>
                                        <p:cTn id="6" dur="500"/>
                                        <p:tgtEl>
                                          <p:spTgt spid="129"/>
                                        </p:tgtEl>
                                        <p:attrNameLst>
                                          <p:attrName>ppt_w</p:attrName>
                                        </p:attrNameLst>
                                      </p:cBhvr>
                                      <p:tavLst>
                                        <p:tav tm="0">
                                          <p:val>
                                            <p:strVal val="ppt_w"/>
                                          </p:val>
                                        </p:tav>
                                        <p:tav tm="100000">
                                          <p:val>
                                            <p:fltVal val="0"/>
                                          </p:val>
                                        </p:tav>
                                      </p:tavLst>
                                    </p:anim>
                                    <p:anim calcmode="lin" valueType="num">
                                      <p:cBhvr>
                                        <p:cTn id="7" dur="500"/>
                                        <p:tgtEl>
                                          <p:spTgt spid="129"/>
                                        </p:tgtEl>
                                        <p:attrNameLst>
                                          <p:attrName>ppt_h</p:attrName>
                                        </p:attrNameLst>
                                      </p:cBhvr>
                                      <p:tavLst>
                                        <p:tav tm="0">
                                          <p:val>
                                            <p:strVal val="ppt_h"/>
                                          </p:val>
                                        </p:tav>
                                        <p:tav tm="100000">
                                          <p:val>
                                            <p:fltVal val="0"/>
                                          </p:val>
                                        </p:tav>
                                      </p:tavLst>
                                    </p:anim>
                                    <p:animEffect transition="out" filter="fade">
                                      <p:cBhvr>
                                        <p:cTn id="8" dur="500"/>
                                        <p:tgtEl>
                                          <p:spTgt spid="129"/>
                                        </p:tgtEl>
                                      </p:cBhvr>
                                    </p:animEffect>
                                    <p:set>
                                      <p:cBhvr>
                                        <p:cTn id="9" dur="1" fill="hold">
                                          <p:stCondLst>
                                            <p:cond delay="499"/>
                                          </p:stCondLst>
                                        </p:cTn>
                                        <p:tgtEl>
                                          <p:spTgt spid="129"/>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500"/>
                                        <p:tgtEl>
                                          <p:spTgt spid="148"/>
                                        </p:tgtEl>
                                      </p:cBhvr>
                                    </p:animEffect>
                                    <p:set>
                                      <p:cBhvr>
                                        <p:cTn id="12" dur="1" fill="hold">
                                          <p:stCondLst>
                                            <p:cond delay="499"/>
                                          </p:stCondLst>
                                        </p:cTn>
                                        <p:tgtEl>
                                          <p:spTgt spid="148"/>
                                        </p:tgtEl>
                                        <p:attrNameLst>
                                          <p:attrName>style.visibility</p:attrName>
                                        </p:attrNameLst>
                                      </p:cBhvr>
                                      <p:to>
                                        <p:strVal val="hidden"/>
                                      </p:to>
                                    </p:set>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269"/>
                                        </p:tgtEl>
                                        <p:attrNameLst>
                                          <p:attrName>style.visibility</p:attrName>
                                        </p:attrNameLst>
                                      </p:cBhvr>
                                      <p:to>
                                        <p:strVal val="visible"/>
                                      </p:to>
                                    </p:set>
                                    <p:anim calcmode="lin" valueType="num">
                                      <p:cBhvr>
                                        <p:cTn id="16" dur="500" fill="hold"/>
                                        <p:tgtEl>
                                          <p:spTgt spid="269"/>
                                        </p:tgtEl>
                                        <p:attrNameLst>
                                          <p:attrName>ppt_w</p:attrName>
                                        </p:attrNameLst>
                                      </p:cBhvr>
                                      <p:tavLst>
                                        <p:tav tm="0">
                                          <p:val>
                                            <p:fltVal val="0"/>
                                          </p:val>
                                        </p:tav>
                                        <p:tav tm="100000">
                                          <p:val>
                                            <p:strVal val="#ppt_w"/>
                                          </p:val>
                                        </p:tav>
                                      </p:tavLst>
                                    </p:anim>
                                    <p:anim calcmode="lin" valueType="num">
                                      <p:cBhvr>
                                        <p:cTn id="17" dur="500" fill="hold"/>
                                        <p:tgtEl>
                                          <p:spTgt spid="269"/>
                                        </p:tgtEl>
                                        <p:attrNameLst>
                                          <p:attrName>ppt_h</p:attrName>
                                        </p:attrNameLst>
                                      </p:cBhvr>
                                      <p:tavLst>
                                        <p:tav tm="0">
                                          <p:val>
                                            <p:fltVal val="0"/>
                                          </p:val>
                                        </p:tav>
                                        <p:tav tm="100000">
                                          <p:val>
                                            <p:strVal val="#ppt_h"/>
                                          </p:val>
                                        </p:tav>
                                      </p:tavLst>
                                    </p:anim>
                                    <p:animEffect transition="in" filter="fade">
                                      <p:cBhvr>
                                        <p:cTn id="18" dur="500"/>
                                        <p:tgtEl>
                                          <p:spTgt spid="269"/>
                                        </p:tgtEl>
                                      </p:cBhvr>
                                    </p:animEffect>
                                  </p:childTnLst>
                                </p:cTn>
                              </p:par>
                            </p:childTnLst>
                          </p:cTn>
                        </p:par>
                        <p:par>
                          <p:cTn id="19" fill="hold">
                            <p:stCondLst>
                              <p:cond delay="1000"/>
                            </p:stCondLst>
                            <p:childTnLst>
                              <p:par>
                                <p:cTn id="20" presetID="53" presetClass="entr" presetSubtype="16" fill="hold" nodeType="afterEffect">
                                  <p:stCondLst>
                                    <p:cond delay="0"/>
                                  </p:stCondLst>
                                  <p:childTnLst>
                                    <p:set>
                                      <p:cBhvr>
                                        <p:cTn id="21" dur="1" fill="hold">
                                          <p:stCondLst>
                                            <p:cond delay="0"/>
                                          </p:stCondLst>
                                        </p:cTn>
                                        <p:tgtEl>
                                          <p:spTgt spid="281"/>
                                        </p:tgtEl>
                                        <p:attrNameLst>
                                          <p:attrName>style.visibility</p:attrName>
                                        </p:attrNameLst>
                                      </p:cBhvr>
                                      <p:to>
                                        <p:strVal val="visible"/>
                                      </p:to>
                                    </p:set>
                                    <p:anim calcmode="lin" valueType="num">
                                      <p:cBhvr>
                                        <p:cTn id="22" dur="500" fill="hold"/>
                                        <p:tgtEl>
                                          <p:spTgt spid="281"/>
                                        </p:tgtEl>
                                        <p:attrNameLst>
                                          <p:attrName>ppt_w</p:attrName>
                                        </p:attrNameLst>
                                      </p:cBhvr>
                                      <p:tavLst>
                                        <p:tav tm="0">
                                          <p:val>
                                            <p:fltVal val="0"/>
                                          </p:val>
                                        </p:tav>
                                        <p:tav tm="100000">
                                          <p:val>
                                            <p:strVal val="#ppt_w"/>
                                          </p:val>
                                        </p:tav>
                                      </p:tavLst>
                                    </p:anim>
                                    <p:anim calcmode="lin" valueType="num">
                                      <p:cBhvr>
                                        <p:cTn id="23" dur="500" fill="hold"/>
                                        <p:tgtEl>
                                          <p:spTgt spid="281"/>
                                        </p:tgtEl>
                                        <p:attrNameLst>
                                          <p:attrName>ppt_h</p:attrName>
                                        </p:attrNameLst>
                                      </p:cBhvr>
                                      <p:tavLst>
                                        <p:tav tm="0">
                                          <p:val>
                                            <p:fltVal val="0"/>
                                          </p:val>
                                        </p:tav>
                                        <p:tav tm="100000">
                                          <p:val>
                                            <p:strVal val="#ppt_h"/>
                                          </p:val>
                                        </p:tav>
                                      </p:tavLst>
                                    </p:anim>
                                    <p:animEffect transition="in" filter="fade">
                                      <p:cBhvr>
                                        <p:cTn id="24" dur="500"/>
                                        <p:tgtEl>
                                          <p:spTgt spid="281"/>
                                        </p:tgtEl>
                                      </p:cBhvr>
                                    </p:animEffect>
                                  </p:childTnLst>
                                </p:cTn>
                              </p:par>
                            </p:childTnLst>
                          </p:cTn>
                        </p:par>
                        <p:par>
                          <p:cTn id="25" fill="hold">
                            <p:stCondLst>
                              <p:cond delay="1500"/>
                            </p:stCondLst>
                            <p:childTnLst>
                              <p:par>
                                <p:cTn id="26" presetID="53" presetClass="entr" presetSubtype="16" fill="hold" nodeType="afterEffect">
                                  <p:stCondLst>
                                    <p:cond delay="0"/>
                                  </p:stCondLst>
                                  <p:childTnLst>
                                    <p:set>
                                      <p:cBhvr>
                                        <p:cTn id="27" dur="1" fill="hold">
                                          <p:stCondLst>
                                            <p:cond delay="0"/>
                                          </p:stCondLst>
                                        </p:cTn>
                                        <p:tgtEl>
                                          <p:spTgt spid="293"/>
                                        </p:tgtEl>
                                        <p:attrNameLst>
                                          <p:attrName>style.visibility</p:attrName>
                                        </p:attrNameLst>
                                      </p:cBhvr>
                                      <p:to>
                                        <p:strVal val="visible"/>
                                      </p:to>
                                    </p:set>
                                    <p:anim calcmode="lin" valueType="num">
                                      <p:cBhvr>
                                        <p:cTn id="28" dur="500" fill="hold"/>
                                        <p:tgtEl>
                                          <p:spTgt spid="293"/>
                                        </p:tgtEl>
                                        <p:attrNameLst>
                                          <p:attrName>ppt_w</p:attrName>
                                        </p:attrNameLst>
                                      </p:cBhvr>
                                      <p:tavLst>
                                        <p:tav tm="0">
                                          <p:val>
                                            <p:fltVal val="0"/>
                                          </p:val>
                                        </p:tav>
                                        <p:tav tm="100000">
                                          <p:val>
                                            <p:strVal val="#ppt_w"/>
                                          </p:val>
                                        </p:tav>
                                      </p:tavLst>
                                    </p:anim>
                                    <p:anim calcmode="lin" valueType="num">
                                      <p:cBhvr>
                                        <p:cTn id="29" dur="500" fill="hold"/>
                                        <p:tgtEl>
                                          <p:spTgt spid="293"/>
                                        </p:tgtEl>
                                        <p:attrNameLst>
                                          <p:attrName>ppt_h</p:attrName>
                                        </p:attrNameLst>
                                      </p:cBhvr>
                                      <p:tavLst>
                                        <p:tav tm="0">
                                          <p:val>
                                            <p:fltVal val="0"/>
                                          </p:val>
                                        </p:tav>
                                        <p:tav tm="100000">
                                          <p:val>
                                            <p:strVal val="#ppt_h"/>
                                          </p:val>
                                        </p:tav>
                                      </p:tavLst>
                                    </p:anim>
                                    <p:animEffect transition="in" filter="fade">
                                      <p:cBhvr>
                                        <p:cTn id="30" dur="500"/>
                                        <p:tgtEl>
                                          <p:spTgt spid="293"/>
                                        </p:tgtEl>
                                      </p:cBhvr>
                                    </p:animEffect>
                                  </p:childTnLst>
                                </p:cTn>
                              </p:par>
                            </p:childTnLst>
                          </p:cTn>
                        </p:par>
                        <p:par>
                          <p:cTn id="31" fill="hold">
                            <p:stCondLst>
                              <p:cond delay="2000"/>
                            </p:stCondLst>
                            <p:childTnLst>
                              <p:par>
                                <p:cTn id="32" presetID="53" presetClass="entr" presetSubtype="16" fill="hold" nodeType="afterEffect">
                                  <p:stCondLst>
                                    <p:cond delay="0"/>
                                  </p:stCondLst>
                                  <p:childTnLst>
                                    <p:set>
                                      <p:cBhvr>
                                        <p:cTn id="33" dur="1" fill="hold">
                                          <p:stCondLst>
                                            <p:cond delay="0"/>
                                          </p:stCondLst>
                                        </p:cTn>
                                        <p:tgtEl>
                                          <p:spTgt spid="305"/>
                                        </p:tgtEl>
                                        <p:attrNameLst>
                                          <p:attrName>style.visibility</p:attrName>
                                        </p:attrNameLst>
                                      </p:cBhvr>
                                      <p:to>
                                        <p:strVal val="visible"/>
                                      </p:to>
                                    </p:set>
                                    <p:anim calcmode="lin" valueType="num">
                                      <p:cBhvr>
                                        <p:cTn id="34" dur="500" fill="hold"/>
                                        <p:tgtEl>
                                          <p:spTgt spid="305"/>
                                        </p:tgtEl>
                                        <p:attrNameLst>
                                          <p:attrName>ppt_w</p:attrName>
                                        </p:attrNameLst>
                                      </p:cBhvr>
                                      <p:tavLst>
                                        <p:tav tm="0">
                                          <p:val>
                                            <p:fltVal val="0"/>
                                          </p:val>
                                        </p:tav>
                                        <p:tav tm="100000">
                                          <p:val>
                                            <p:strVal val="#ppt_w"/>
                                          </p:val>
                                        </p:tav>
                                      </p:tavLst>
                                    </p:anim>
                                    <p:anim calcmode="lin" valueType="num">
                                      <p:cBhvr>
                                        <p:cTn id="35" dur="500" fill="hold"/>
                                        <p:tgtEl>
                                          <p:spTgt spid="305"/>
                                        </p:tgtEl>
                                        <p:attrNameLst>
                                          <p:attrName>ppt_h</p:attrName>
                                        </p:attrNameLst>
                                      </p:cBhvr>
                                      <p:tavLst>
                                        <p:tav tm="0">
                                          <p:val>
                                            <p:fltVal val="0"/>
                                          </p:val>
                                        </p:tav>
                                        <p:tav tm="100000">
                                          <p:val>
                                            <p:strVal val="#ppt_h"/>
                                          </p:val>
                                        </p:tav>
                                      </p:tavLst>
                                    </p:anim>
                                    <p:animEffect transition="in" filter="fade">
                                      <p:cBhvr>
                                        <p:cTn id="36" dur="500"/>
                                        <p:tgtEl>
                                          <p:spTgt spid="305"/>
                                        </p:tgtEl>
                                      </p:cBhvr>
                                    </p:animEffect>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174"/>
                                        </p:tgtEl>
                                        <p:attrNameLst>
                                          <p:attrName>style.visibility</p:attrName>
                                        </p:attrNameLst>
                                      </p:cBhvr>
                                      <p:to>
                                        <p:strVal val="visible"/>
                                      </p:to>
                                    </p:set>
                                    <p:animEffect transition="in" filter="fade">
                                      <p:cBhvr>
                                        <p:cTn id="40" dur="500"/>
                                        <p:tgtEl>
                                          <p:spTgt spid="174"/>
                                        </p:tgtEl>
                                      </p:cBhvr>
                                    </p:animEffect>
                                  </p:childTnLst>
                                </p:cTn>
                              </p:par>
                            </p:childTnLst>
                          </p:cTn>
                        </p:par>
                        <p:par>
                          <p:cTn id="41" fill="hold">
                            <p:stCondLst>
                              <p:cond delay="3000"/>
                            </p:stCondLst>
                            <p:childTnLst>
                              <p:par>
                                <p:cTn id="42" presetID="53" presetClass="exit" presetSubtype="32" fill="hold" nodeType="afterEffect">
                                  <p:stCondLst>
                                    <p:cond delay="0"/>
                                  </p:stCondLst>
                                  <p:childTnLst>
                                    <p:anim calcmode="lin" valueType="num">
                                      <p:cBhvr>
                                        <p:cTn id="43" dur="500"/>
                                        <p:tgtEl>
                                          <p:spTgt spid="151"/>
                                        </p:tgtEl>
                                        <p:attrNameLst>
                                          <p:attrName>ppt_w</p:attrName>
                                        </p:attrNameLst>
                                      </p:cBhvr>
                                      <p:tavLst>
                                        <p:tav tm="0">
                                          <p:val>
                                            <p:strVal val="ppt_w"/>
                                          </p:val>
                                        </p:tav>
                                        <p:tav tm="100000">
                                          <p:val>
                                            <p:fltVal val="0"/>
                                          </p:val>
                                        </p:tav>
                                      </p:tavLst>
                                    </p:anim>
                                    <p:anim calcmode="lin" valueType="num">
                                      <p:cBhvr>
                                        <p:cTn id="44" dur="500"/>
                                        <p:tgtEl>
                                          <p:spTgt spid="151"/>
                                        </p:tgtEl>
                                        <p:attrNameLst>
                                          <p:attrName>ppt_h</p:attrName>
                                        </p:attrNameLst>
                                      </p:cBhvr>
                                      <p:tavLst>
                                        <p:tav tm="0">
                                          <p:val>
                                            <p:strVal val="ppt_h"/>
                                          </p:val>
                                        </p:tav>
                                        <p:tav tm="100000">
                                          <p:val>
                                            <p:fltVal val="0"/>
                                          </p:val>
                                        </p:tav>
                                      </p:tavLst>
                                    </p:anim>
                                    <p:animEffect transition="out" filter="fade">
                                      <p:cBhvr>
                                        <p:cTn id="45" dur="500"/>
                                        <p:tgtEl>
                                          <p:spTgt spid="151"/>
                                        </p:tgtEl>
                                      </p:cBhvr>
                                    </p:animEffect>
                                    <p:set>
                                      <p:cBhvr>
                                        <p:cTn id="46" dur="1" fill="hold">
                                          <p:stCondLst>
                                            <p:cond delay="499"/>
                                          </p:stCondLst>
                                        </p:cTn>
                                        <p:tgtEl>
                                          <p:spTgt spid="151"/>
                                        </p:tgtEl>
                                        <p:attrNameLst>
                                          <p:attrName>style.visibility</p:attrName>
                                        </p:attrNameLst>
                                      </p:cBhvr>
                                      <p:to>
                                        <p:strVal val="hidden"/>
                                      </p:to>
                                    </p:set>
                                  </p:childTnLst>
                                </p:cTn>
                              </p:par>
                              <p:par>
                                <p:cTn id="47" presetID="53" presetClass="exit" presetSubtype="32" fill="hold" nodeType="withEffect">
                                  <p:stCondLst>
                                    <p:cond delay="250"/>
                                  </p:stCondLst>
                                  <p:childTnLst>
                                    <p:anim calcmode="lin" valueType="num">
                                      <p:cBhvr>
                                        <p:cTn id="48" dur="500"/>
                                        <p:tgtEl>
                                          <p:spTgt spid="154"/>
                                        </p:tgtEl>
                                        <p:attrNameLst>
                                          <p:attrName>ppt_w</p:attrName>
                                        </p:attrNameLst>
                                      </p:cBhvr>
                                      <p:tavLst>
                                        <p:tav tm="0">
                                          <p:val>
                                            <p:strVal val="ppt_w"/>
                                          </p:val>
                                        </p:tav>
                                        <p:tav tm="100000">
                                          <p:val>
                                            <p:fltVal val="0"/>
                                          </p:val>
                                        </p:tav>
                                      </p:tavLst>
                                    </p:anim>
                                    <p:anim calcmode="lin" valueType="num">
                                      <p:cBhvr>
                                        <p:cTn id="49" dur="500"/>
                                        <p:tgtEl>
                                          <p:spTgt spid="154"/>
                                        </p:tgtEl>
                                        <p:attrNameLst>
                                          <p:attrName>ppt_h</p:attrName>
                                        </p:attrNameLst>
                                      </p:cBhvr>
                                      <p:tavLst>
                                        <p:tav tm="0">
                                          <p:val>
                                            <p:strVal val="ppt_h"/>
                                          </p:val>
                                        </p:tav>
                                        <p:tav tm="100000">
                                          <p:val>
                                            <p:fltVal val="0"/>
                                          </p:val>
                                        </p:tav>
                                      </p:tavLst>
                                    </p:anim>
                                    <p:animEffect transition="out" filter="fade">
                                      <p:cBhvr>
                                        <p:cTn id="50" dur="500"/>
                                        <p:tgtEl>
                                          <p:spTgt spid="154"/>
                                        </p:tgtEl>
                                      </p:cBhvr>
                                    </p:animEffect>
                                    <p:set>
                                      <p:cBhvr>
                                        <p:cTn id="51" dur="1" fill="hold">
                                          <p:stCondLst>
                                            <p:cond delay="499"/>
                                          </p:stCondLst>
                                        </p:cTn>
                                        <p:tgtEl>
                                          <p:spTgt spid="154"/>
                                        </p:tgtEl>
                                        <p:attrNameLst>
                                          <p:attrName>style.visibility</p:attrName>
                                        </p:attrNameLst>
                                      </p:cBhvr>
                                      <p:to>
                                        <p:strVal val="hidden"/>
                                      </p:to>
                                    </p:set>
                                  </p:childTnLst>
                                </p:cTn>
                              </p:par>
                              <p:par>
                                <p:cTn id="52" presetID="53" presetClass="exit" presetSubtype="32" fill="hold" nodeType="withEffect">
                                  <p:stCondLst>
                                    <p:cond delay="0"/>
                                  </p:stCondLst>
                                  <p:childTnLst>
                                    <p:anim calcmode="lin" valueType="num">
                                      <p:cBhvr>
                                        <p:cTn id="53" dur="500"/>
                                        <p:tgtEl>
                                          <p:spTgt spid="157"/>
                                        </p:tgtEl>
                                        <p:attrNameLst>
                                          <p:attrName>ppt_w</p:attrName>
                                        </p:attrNameLst>
                                      </p:cBhvr>
                                      <p:tavLst>
                                        <p:tav tm="0">
                                          <p:val>
                                            <p:strVal val="ppt_w"/>
                                          </p:val>
                                        </p:tav>
                                        <p:tav tm="100000">
                                          <p:val>
                                            <p:fltVal val="0"/>
                                          </p:val>
                                        </p:tav>
                                      </p:tavLst>
                                    </p:anim>
                                    <p:anim calcmode="lin" valueType="num">
                                      <p:cBhvr>
                                        <p:cTn id="54" dur="500"/>
                                        <p:tgtEl>
                                          <p:spTgt spid="157"/>
                                        </p:tgtEl>
                                        <p:attrNameLst>
                                          <p:attrName>ppt_h</p:attrName>
                                        </p:attrNameLst>
                                      </p:cBhvr>
                                      <p:tavLst>
                                        <p:tav tm="0">
                                          <p:val>
                                            <p:strVal val="ppt_h"/>
                                          </p:val>
                                        </p:tav>
                                        <p:tav tm="100000">
                                          <p:val>
                                            <p:fltVal val="0"/>
                                          </p:val>
                                        </p:tav>
                                      </p:tavLst>
                                    </p:anim>
                                    <p:animEffect transition="out" filter="fade">
                                      <p:cBhvr>
                                        <p:cTn id="55" dur="500"/>
                                        <p:tgtEl>
                                          <p:spTgt spid="157"/>
                                        </p:tgtEl>
                                      </p:cBhvr>
                                    </p:animEffect>
                                    <p:set>
                                      <p:cBhvr>
                                        <p:cTn id="56" dur="1" fill="hold">
                                          <p:stCondLst>
                                            <p:cond delay="499"/>
                                          </p:stCondLst>
                                        </p:cTn>
                                        <p:tgtEl>
                                          <p:spTgt spid="157"/>
                                        </p:tgtEl>
                                        <p:attrNameLst>
                                          <p:attrName>style.visibility</p:attrName>
                                        </p:attrNameLst>
                                      </p:cBhvr>
                                      <p:to>
                                        <p:strVal val="hidden"/>
                                      </p:to>
                                    </p:set>
                                  </p:childTnLst>
                                </p:cTn>
                              </p:par>
                              <p:par>
                                <p:cTn id="57" presetID="53" presetClass="exit" presetSubtype="32" fill="hold" nodeType="withEffect">
                                  <p:stCondLst>
                                    <p:cond delay="250"/>
                                  </p:stCondLst>
                                  <p:childTnLst>
                                    <p:anim calcmode="lin" valueType="num">
                                      <p:cBhvr>
                                        <p:cTn id="58" dur="500"/>
                                        <p:tgtEl>
                                          <p:spTgt spid="161"/>
                                        </p:tgtEl>
                                        <p:attrNameLst>
                                          <p:attrName>ppt_w</p:attrName>
                                        </p:attrNameLst>
                                      </p:cBhvr>
                                      <p:tavLst>
                                        <p:tav tm="0">
                                          <p:val>
                                            <p:strVal val="ppt_w"/>
                                          </p:val>
                                        </p:tav>
                                        <p:tav tm="100000">
                                          <p:val>
                                            <p:fltVal val="0"/>
                                          </p:val>
                                        </p:tav>
                                      </p:tavLst>
                                    </p:anim>
                                    <p:anim calcmode="lin" valueType="num">
                                      <p:cBhvr>
                                        <p:cTn id="59" dur="500"/>
                                        <p:tgtEl>
                                          <p:spTgt spid="161"/>
                                        </p:tgtEl>
                                        <p:attrNameLst>
                                          <p:attrName>ppt_h</p:attrName>
                                        </p:attrNameLst>
                                      </p:cBhvr>
                                      <p:tavLst>
                                        <p:tav tm="0">
                                          <p:val>
                                            <p:strVal val="ppt_h"/>
                                          </p:val>
                                        </p:tav>
                                        <p:tav tm="100000">
                                          <p:val>
                                            <p:fltVal val="0"/>
                                          </p:val>
                                        </p:tav>
                                      </p:tavLst>
                                    </p:anim>
                                    <p:animEffect transition="out" filter="fade">
                                      <p:cBhvr>
                                        <p:cTn id="60" dur="500"/>
                                        <p:tgtEl>
                                          <p:spTgt spid="161"/>
                                        </p:tgtEl>
                                      </p:cBhvr>
                                    </p:animEffect>
                                    <p:set>
                                      <p:cBhvr>
                                        <p:cTn id="61" dur="1" fill="hold">
                                          <p:stCondLst>
                                            <p:cond delay="499"/>
                                          </p:stCondLst>
                                        </p:cTn>
                                        <p:tgtEl>
                                          <p:spTgt spid="161"/>
                                        </p:tgtEl>
                                        <p:attrNameLst>
                                          <p:attrName>style.visibility</p:attrName>
                                        </p:attrNameLst>
                                      </p:cBhvr>
                                      <p:to>
                                        <p:strVal val="hidden"/>
                                      </p:to>
                                    </p:set>
                                  </p:childTnLst>
                                </p:cTn>
                              </p:par>
                              <p:par>
                                <p:cTn id="62" presetID="53" presetClass="exit" presetSubtype="32" fill="hold" nodeType="withEffect">
                                  <p:stCondLst>
                                    <p:cond delay="500"/>
                                  </p:stCondLst>
                                  <p:childTnLst>
                                    <p:anim calcmode="lin" valueType="num">
                                      <p:cBhvr>
                                        <p:cTn id="63" dur="500"/>
                                        <p:tgtEl>
                                          <p:spTgt spid="164"/>
                                        </p:tgtEl>
                                        <p:attrNameLst>
                                          <p:attrName>ppt_w</p:attrName>
                                        </p:attrNameLst>
                                      </p:cBhvr>
                                      <p:tavLst>
                                        <p:tav tm="0">
                                          <p:val>
                                            <p:strVal val="ppt_w"/>
                                          </p:val>
                                        </p:tav>
                                        <p:tav tm="100000">
                                          <p:val>
                                            <p:fltVal val="0"/>
                                          </p:val>
                                        </p:tav>
                                      </p:tavLst>
                                    </p:anim>
                                    <p:anim calcmode="lin" valueType="num">
                                      <p:cBhvr>
                                        <p:cTn id="64" dur="500"/>
                                        <p:tgtEl>
                                          <p:spTgt spid="164"/>
                                        </p:tgtEl>
                                        <p:attrNameLst>
                                          <p:attrName>ppt_h</p:attrName>
                                        </p:attrNameLst>
                                      </p:cBhvr>
                                      <p:tavLst>
                                        <p:tav tm="0">
                                          <p:val>
                                            <p:strVal val="ppt_h"/>
                                          </p:val>
                                        </p:tav>
                                        <p:tav tm="100000">
                                          <p:val>
                                            <p:fltVal val="0"/>
                                          </p:val>
                                        </p:tav>
                                      </p:tavLst>
                                    </p:anim>
                                    <p:animEffect transition="out" filter="fade">
                                      <p:cBhvr>
                                        <p:cTn id="65" dur="500"/>
                                        <p:tgtEl>
                                          <p:spTgt spid="164"/>
                                        </p:tgtEl>
                                      </p:cBhvr>
                                    </p:animEffect>
                                    <p:set>
                                      <p:cBhvr>
                                        <p:cTn id="66" dur="1" fill="hold">
                                          <p:stCondLst>
                                            <p:cond delay="499"/>
                                          </p:stCondLst>
                                        </p:cTn>
                                        <p:tgtEl>
                                          <p:spTgt spid="164"/>
                                        </p:tgtEl>
                                        <p:attrNameLst>
                                          <p:attrName>style.visibility</p:attrName>
                                        </p:attrNameLst>
                                      </p:cBhvr>
                                      <p:to>
                                        <p:strVal val="hidden"/>
                                      </p:to>
                                    </p:set>
                                  </p:childTnLst>
                                </p:cTn>
                              </p:par>
                              <p:par>
                                <p:cTn id="67" presetID="53" presetClass="exit" presetSubtype="32" fill="hold" nodeType="withEffect">
                                  <p:stCondLst>
                                    <p:cond delay="250"/>
                                  </p:stCondLst>
                                  <p:childTnLst>
                                    <p:anim calcmode="lin" valueType="num">
                                      <p:cBhvr>
                                        <p:cTn id="68" dur="500"/>
                                        <p:tgtEl>
                                          <p:spTgt spid="167"/>
                                        </p:tgtEl>
                                        <p:attrNameLst>
                                          <p:attrName>ppt_w</p:attrName>
                                        </p:attrNameLst>
                                      </p:cBhvr>
                                      <p:tavLst>
                                        <p:tav tm="0">
                                          <p:val>
                                            <p:strVal val="ppt_w"/>
                                          </p:val>
                                        </p:tav>
                                        <p:tav tm="100000">
                                          <p:val>
                                            <p:fltVal val="0"/>
                                          </p:val>
                                        </p:tav>
                                      </p:tavLst>
                                    </p:anim>
                                    <p:anim calcmode="lin" valueType="num">
                                      <p:cBhvr>
                                        <p:cTn id="69" dur="500"/>
                                        <p:tgtEl>
                                          <p:spTgt spid="167"/>
                                        </p:tgtEl>
                                        <p:attrNameLst>
                                          <p:attrName>ppt_h</p:attrName>
                                        </p:attrNameLst>
                                      </p:cBhvr>
                                      <p:tavLst>
                                        <p:tav tm="0">
                                          <p:val>
                                            <p:strVal val="ppt_h"/>
                                          </p:val>
                                        </p:tav>
                                        <p:tav tm="100000">
                                          <p:val>
                                            <p:fltVal val="0"/>
                                          </p:val>
                                        </p:tav>
                                      </p:tavLst>
                                    </p:anim>
                                    <p:animEffect transition="out" filter="fade">
                                      <p:cBhvr>
                                        <p:cTn id="70" dur="500"/>
                                        <p:tgtEl>
                                          <p:spTgt spid="167"/>
                                        </p:tgtEl>
                                      </p:cBhvr>
                                    </p:animEffect>
                                    <p:set>
                                      <p:cBhvr>
                                        <p:cTn id="71" dur="1" fill="hold">
                                          <p:stCondLst>
                                            <p:cond delay="499"/>
                                          </p:stCondLst>
                                        </p:cTn>
                                        <p:tgtEl>
                                          <p:spTgt spid="167"/>
                                        </p:tgtEl>
                                        <p:attrNameLst>
                                          <p:attrName>style.visibility</p:attrName>
                                        </p:attrNameLst>
                                      </p:cBhvr>
                                      <p:to>
                                        <p:strVal val="hidden"/>
                                      </p:to>
                                    </p:set>
                                  </p:childTnLst>
                                </p:cTn>
                              </p:par>
                            </p:childTnLst>
                          </p:cTn>
                        </p:par>
                        <p:par>
                          <p:cTn id="72" fill="hold">
                            <p:stCondLst>
                              <p:cond delay="4000"/>
                            </p:stCondLst>
                            <p:childTnLst>
                              <p:par>
                                <p:cTn id="73" presetID="53" presetClass="entr" presetSubtype="16" fill="hold" nodeType="afterEffect">
                                  <p:stCondLst>
                                    <p:cond delay="0"/>
                                  </p:stCondLst>
                                  <p:childTnLst>
                                    <p:set>
                                      <p:cBhvr>
                                        <p:cTn id="74" dur="1" fill="hold">
                                          <p:stCondLst>
                                            <p:cond delay="0"/>
                                          </p:stCondLst>
                                        </p:cTn>
                                        <p:tgtEl>
                                          <p:spTgt spid="197"/>
                                        </p:tgtEl>
                                        <p:attrNameLst>
                                          <p:attrName>style.visibility</p:attrName>
                                        </p:attrNameLst>
                                      </p:cBhvr>
                                      <p:to>
                                        <p:strVal val="visible"/>
                                      </p:to>
                                    </p:set>
                                    <p:anim calcmode="lin" valueType="num">
                                      <p:cBhvr>
                                        <p:cTn id="75" dur="500" fill="hold"/>
                                        <p:tgtEl>
                                          <p:spTgt spid="197"/>
                                        </p:tgtEl>
                                        <p:attrNameLst>
                                          <p:attrName>ppt_w</p:attrName>
                                        </p:attrNameLst>
                                      </p:cBhvr>
                                      <p:tavLst>
                                        <p:tav tm="0">
                                          <p:val>
                                            <p:fltVal val="0"/>
                                          </p:val>
                                        </p:tav>
                                        <p:tav tm="100000">
                                          <p:val>
                                            <p:strVal val="#ppt_w"/>
                                          </p:val>
                                        </p:tav>
                                      </p:tavLst>
                                    </p:anim>
                                    <p:anim calcmode="lin" valueType="num">
                                      <p:cBhvr>
                                        <p:cTn id="76" dur="500" fill="hold"/>
                                        <p:tgtEl>
                                          <p:spTgt spid="197"/>
                                        </p:tgtEl>
                                        <p:attrNameLst>
                                          <p:attrName>ppt_h</p:attrName>
                                        </p:attrNameLst>
                                      </p:cBhvr>
                                      <p:tavLst>
                                        <p:tav tm="0">
                                          <p:val>
                                            <p:fltVal val="0"/>
                                          </p:val>
                                        </p:tav>
                                        <p:tav tm="100000">
                                          <p:val>
                                            <p:strVal val="#ppt_h"/>
                                          </p:val>
                                        </p:tav>
                                      </p:tavLst>
                                    </p:anim>
                                    <p:animEffect transition="in" filter="fade">
                                      <p:cBhvr>
                                        <p:cTn id="77" dur="500"/>
                                        <p:tgtEl>
                                          <p:spTgt spid="197"/>
                                        </p:tgtEl>
                                      </p:cBhvr>
                                    </p:animEffect>
                                  </p:childTnLst>
                                </p:cTn>
                              </p:par>
                              <p:par>
                                <p:cTn id="78" presetID="53" presetClass="entr" presetSubtype="16" fill="hold" nodeType="withEffect">
                                  <p:stCondLst>
                                    <p:cond delay="0"/>
                                  </p:stCondLst>
                                  <p:childTnLst>
                                    <p:set>
                                      <p:cBhvr>
                                        <p:cTn id="79" dur="1" fill="hold">
                                          <p:stCondLst>
                                            <p:cond delay="0"/>
                                          </p:stCondLst>
                                        </p:cTn>
                                        <p:tgtEl>
                                          <p:spTgt spid="235"/>
                                        </p:tgtEl>
                                        <p:attrNameLst>
                                          <p:attrName>style.visibility</p:attrName>
                                        </p:attrNameLst>
                                      </p:cBhvr>
                                      <p:to>
                                        <p:strVal val="visible"/>
                                      </p:to>
                                    </p:set>
                                    <p:anim calcmode="lin" valueType="num">
                                      <p:cBhvr>
                                        <p:cTn id="80" dur="500" fill="hold"/>
                                        <p:tgtEl>
                                          <p:spTgt spid="235"/>
                                        </p:tgtEl>
                                        <p:attrNameLst>
                                          <p:attrName>ppt_w</p:attrName>
                                        </p:attrNameLst>
                                      </p:cBhvr>
                                      <p:tavLst>
                                        <p:tav tm="0">
                                          <p:val>
                                            <p:fltVal val="0"/>
                                          </p:val>
                                        </p:tav>
                                        <p:tav tm="100000">
                                          <p:val>
                                            <p:strVal val="#ppt_w"/>
                                          </p:val>
                                        </p:tav>
                                      </p:tavLst>
                                    </p:anim>
                                    <p:anim calcmode="lin" valueType="num">
                                      <p:cBhvr>
                                        <p:cTn id="81" dur="500" fill="hold"/>
                                        <p:tgtEl>
                                          <p:spTgt spid="235"/>
                                        </p:tgtEl>
                                        <p:attrNameLst>
                                          <p:attrName>ppt_h</p:attrName>
                                        </p:attrNameLst>
                                      </p:cBhvr>
                                      <p:tavLst>
                                        <p:tav tm="0">
                                          <p:val>
                                            <p:fltVal val="0"/>
                                          </p:val>
                                        </p:tav>
                                        <p:tav tm="100000">
                                          <p:val>
                                            <p:strVal val="#ppt_h"/>
                                          </p:val>
                                        </p:tav>
                                      </p:tavLst>
                                    </p:anim>
                                    <p:animEffect transition="in" filter="fade">
                                      <p:cBhvr>
                                        <p:cTn id="82" dur="500"/>
                                        <p:tgtEl>
                                          <p:spTgt spid="235"/>
                                        </p:tgtEl>
                                      </p:cBhvr>
                                    </p:animEffect>
                                  </p:childTnLst>
                                </p:cTn>
                              </p:par>
                              <p:par>
                                <p:cTn id="83" presetID="53" presetClass="entr" presetSubtype="16" fill="hold" nodeType="withEffect">
                                  <p:stCondLst>
                                    <p:cond delay="0"/>
                                  </p:stCondLst>
                                  <p:childTnLst>
                                    <p:set>
                                      <p:cBhvr>
                                        <p:cTn id="84" dur="1" fill="hold">
                                          <p:stCondLst>
                                            <p:cond delay="0"/>
                                          </p:stCondLst>
                                        </p:cTn>
                                        <p:tgtEl>
                                          <p:spTgt spid="250"/>
                                        </p:tgtEl>
                                        <p:attrNameLst>
                                          <p:attrName>style.visibility</p:attrName>
                                        </p:attrNameLst>
                                      </p:cBhvr>
                                      <p:to>
                                        <p:strVal val="visible"/>
                                      </p:to>
                                    </p:set>
                                    <p:anim calcmode="lin" valueType="num">
                                      <p:cBhvr>
                                        <p:cTn id="85" dur="500" fill="hold"/>
                                        <p:tgtEl>
                                          <p:spTgt spid="250"/>
                                        </p:tgtEl>
                                        <p:attrNameLst>
                                          <p:attrName>ppt_w</p:attrName>
                                        </p:attrNameLst>
                                      </p:cBhvr>
                                      <p:tavLst>
                                        <p:tav tm="0">
                                          <p:val>
                                            <p:fltVal val="0"/>
                                          </p:val>
                                        </p:tav>
                                        <p:tav tm="100000">
                                          <p:val>
                                            <p:strVal val="#ppt_w"/>
                                          </p:val>
                                        </p:tav>
                                      </p:tavLst>
                                    </p:anim>
                                    <p:anim calcmode="lin" valueType="num">
                                      <p:cBhvr>
                                        <p:cTn id="86" dur="500" fill="hold"/>
                                        <p:tgtEl>
                                          <p:spTgt spid="250"/>
                                        </p:tgtEl>
                                        <p:attrNameLst>
                                          <p:attrName>ppt_h</p:attrName>
                                        </p:attrNameLst>
                                      </p:cBhvr>
                                      <p:tavLst>
                                        <p:tav tm="0">
                                          <p:val>
                                            <p:fltVal val="0"/>
                                          </p:val>
                                        </p:tav>
                                        <p:tav tm="100000">
                                          <p:val>
                                            <p:strVal val="#ppt_h"/>
                                          </p:val>
                                        </p:tav>
                                      </p:tavLst>
                                    </p:anim>
                                    <p:animEffect transition="in" filter="fade">
                                      <p:cBhvr>
                                        <p:cTn id="87" dur="500"/>
                                        <p:tgtEl>
                                          <p:spTgt spid="250"/>
                                        </p:tgtEl>
                                      </p:cBhvr>
                                    </p:animEffect>
                                  </p:childTnLst>
                                </p:cTn>
                              </p:par>
                              <p:par>
                                <p:cTn id="88" presetID="53" presetClass="entr" presetSubtype="16" fill="hold" nodeType="withEffect">
                                  <p:stCondLst>
                                    <p:cond delay="250"/>
                                  </p:stCondLst>
                                  <p:childTnLst>
                                    <p:set>
                                      <p:cBhvr>
                                        <p:cTn id="89" dur="1" fill="hold">
                                          <p:stCondLst>
                                            <p:cond delay="0"/>
                                          </p:stCondLst>
                                        </p:cTn>
                                        <p:tgtEl>
                                          <p:spTgt spid="259"/>
                                        </p:tgtEl>
                                        <p:attrNameLst>
                                          <p:attrName>style.visibility</p:attrName>
                                        </p:attrNameLst>
                                      </p:cBhvr>
                                      <p:to>
                                        <p:strVal val="visible"/>
                                      </p:to>
                                    </p:set>
                                    <p:anim calcmode="lin" valueType="num">
                                      <p:cBhvr>
                                        <p:cTn id="90" dur="500" fill="hold"/>
                                        <p:tgtEl>
                                          <p:spTgt spid="259"/>
                                        </p:tgtEl>
                                        <p:attrNameLst>
                                          <p:attrName>ppt_w</p:attrName>
                                        </p:attrNameLst>
                                      </p:cBhvr>
                                      <p:tavLst>
                                        <p:tav tm="0">
                                          <p:val>
                                            <p:fltVal val="0"/>
                                          </p:val>
                                        </p:tav>
                                        <p:tav tm="100000">
                                          <p:val>
                                            <p:strVal val="#ppt_w"/>
                                          </p:val>
                                        </p:tav>
                                      </p:tavLst>
                                    </p:anim>
                                    <p:anim calcmode="lin" valueType="num">
                                      <p:cBhvr>
                                        <p:cTn id="91" dur="500" fill="hold"/>
                                        <p:tgtEl>
                                          <p:spTgt spid="259"/>
                                        </p:tgtEl>
                                        <p:attrNameLst>
                                          <p:attrName>ppt_h</p:attrName>
                                        </p:attrNameLst>
                                      </p:cBhvr>
                                      <p:tavLst>
                                        <p:tav tm="0">
                                          <p:val>
                                            <p:fltVal val="0"/>
                                          </p:val>
                                        </p:tav>
                                        <p:tav tm="100000">
                                          <p:val>
                                            <p:strVal val="#ppt_h"/>
                                          </p:val>
                                        </p:tav>
                                      </p:tavLst>
                                    </p:anim>
                                    <p:animEffect transition="in" filter="fade">
                                      <p:cBhvr>
                                        <p:cTn id="92" dur="500"/>
                                        <p:tgtEl>
                                          <p:spTgt spid="259"/>
                                        </p:tgtEl>
                                      </p:cBhvr>
                                    </p:animEffect>
                                  </p:childTnLst>
                                </p:cTn>
                              </p:par>
                              <p:par>
                                <p:cTn id="93" presetID="53" presetClass="entr" presetSubtype="16" fill="hold" nodeType="withEffect">
                                  <p:stCondLst>
                                    <p:cond delay="250"/>
                                  </p:stCondLst>
                                  <p:childTnLst>
                                    <p:set>
                                      <p:cBhvr>
                                        <p:cTn id="94" dur="1" fill="hold">
                                          <p:stCondLst>
                                            <p:cond delay="0"/>
                                          </p:stCondLst>
                                        </p:cTn>
                                        <p:tgtEl>
                                          <p:spTgt spid="214"/>
                                        </p:tgtEl>
                                        <p:attrNameLst>
                                          <p:attrName>style.visibility</p:attrName>
                                        </p:attrNameLst>
                                      </p:cBhvr>
                                      <p:to>
                                        <p:strVal val="visible"/>
                                      </p:to>
                                    </p:set>
                                    <p:anim calcmode="lin" valueType="num">
                                      <p:cBhvr>
                                        <p:cTn id="95" dur="500" fill="hold"/>
                                        <p:tgtEl>
                                          <p:spTgt spid="214"/>
                                        </p:tgtEl>
                                        <p:attrNameLst>
                                          <p:attrName>ppt_w</p:attrName>
                                        </p:attrNameLst>
                                      </p:cBhvr>
                                      <p:tavLst>
                                        <p:tav tm="0">
                                          <p:val>
                                            <p:fltVal val="0"/>
                                          </p:val>
                                        </p:tav>
                                        <p:tav tm="100000">
                                          <p:val>
                                            <p:strVal val="#ppt_w"/>
                                          </p:val>
                                        </p:tav>
                                      </p:tavLst>
                                    </p:anim>
                                    <p:anim calcmode="lin" valueType="num">
                                      <p:cBhvr>
                                        <p:cTn id="96" dur="500" fill="hold"/>
                                        <p:tgtEl>
                                          <p:spTgt spid="214"/>
                                        </p:tgtEl>
                                        <p:attrNameLst>
                                          <p:attrName>ppt_h</p:attrName>
                                        </p:attrNameLst>
                                      </p:cBhvr>
                                      <p:tavLst>
                                        <p:tav tm="0">
                                          <p:val>
                                            <p:fltVal val="0"/>
                                          </p:val>
                                        </p:tav>
                                        <p:tav tm="100000">
                                          <p:val>
                                            <p:strVal val="#ppt_h"/>
                                          </p:val>
                                        </p:tav>
                                      </p:tavLst>
                                    </p:anim>
                                    <p:animEffect transition="in" filter="fade">
                                      <p:cBhvr>
                                        <p:cTn id="97" dur="500"/>
                                        <p:tgtEl>
                                          <p:spTgt spid="214"/>
                                        </p:tgtEl>
                                      </p:cBhvr>
                                    </p:animEffect>
                                  </p:childTnLst>
                                </p:cTn>
                              </p:par>
                              <p:par>
                                <p:cTn id="98" presetID="53" presetClass="entr" presetSubtype="16" fill="hold" nodeType="withEffect">
                                  <p:stCondLst>
                                    <p:cond delay="250"/>
                                  </p:stCondLst>
                                  <p:childTnLst>
                                    <p:set>
                                      <p:cBhvr>
                                        <p:cTn id="99" dur="1" fill="hold">
                                          <p:stCondLst>
                                            <p:cond delay="0"/>
                                          </p:stCondLst>
                                        </p:cTn>
                                        <p:tgtEl>
                                          <p:spTgt spid="223"/>
                                        </p:tgtEl>
                                        <p:attrNameLst>
                                          <p:attrName>style.visibility</p:attrName>
                                        </p:attrNameLst>
                                      </p:cBhvr>
                                      <p:to>
                                        <p:strVal val="visible"/>
                                      </p:to>
                                    </p:set>
                                    <p:anim calcmode="lin" valueType="num">
                                      <p:cBhvr>
                                        <p:cTn id="100" dur="500" fill="hold"/>
                                        <p:tgtEl>
                                          <p:spTgt spid="223"/>
                                        </p:tgtEl>
                                        <p:attrNameLst>
                                          <p:attrName>ppt_w</p:attrName>
                                        </p:attrNameLst>
                                      </p:cBhvr>
                                      <p:tavLst>
                                        <p:tav tm="0">
                                          <p:val>
                                            <p:fltVal val="0"/>
                                          </p:val>
                                        </p:tav>
                                        <p:tav tm="100000">
                                          <p:val>
                                            <p:strVal val="#ppt_w"/>
                                          </p:val>
                                        </p:tav>
                                      </p:tavLst>
                                    </p:anim>
                                    <p:anim calcmode="lin" valueType="num">
                                      <p:cBhvr>
                                        <p:cTn id="101" dur="500" fill="hold"/>
                                        <p:tgtEl>
                                          <p:spTgt spid="223"/>
                                        </p:tgtEl>
                                        <p:attrNameLst>
                                          <p:attrName>ppt_h</p:attrName>
                                        </p:attrNameLst>
                                      </p:cBhvr>
                                      <p:tavLst>
                                        <p:tav tm="0">
                                          <p:val>
                                            <p:fltVal val="0"/>
                                          </p:val>
                                        </p:tav>
                                        <p:tav tm="100000">
                                          <p:val>
                                            <p:strVal val="#ppt_h"/>
                                          </p:val>
                                        </p:tav>
                                      </p:tavLst>
                                    </p:anim>
                                    <p:animEffect transition="in" filter="fade">
                                      <p:cBhvr>
                                        <p:cTn id="102" dur="500"/>
                                        <p:tgtEl>
                                          <p:spTgt spid="223"/>
                                        </p:tgtEl>
                                      </p:cBhvr>
                                    </p:animEffect>
                                  </p:childTnLst>
                                </p:cTn>
                              </p:par>
                              <p:par>
                                <p:cTn id="103" presetID="53" presetClass="entr" presetSubtype="16" fill="hold" nodeType="withEffect">
                                  <p:stCondLst>
                                    <p:cond delay="750"/>
                                  </p:stCondLst>
                                  <p:childTnLst>
                                    <p:set>
                                      <p:cBhvr>
                                        <p:cTn id="104" dur="1" fill="hold">
                                          <p:stCondLst>
                                            <p:cond delay="0"/>
                                          </p:stCondLst>
                                        </p:cTn>
                                        <p:tgtEl>
                                          <p:spTgt spid="203"/>
                                        </p:tgtEl>
                                        <p:attrNameLst>
                                          <p:attrName>style.visibility</p:attrName>
                                        </p:attrNameLst>
                                      </p:cBhvr>
                                      <p:to>
                                        <p:strVal val="visible"/>
                                      </p:to>
                                    </p:set>
                                    <p:anim calcmode="lin" valueType="num">
                                      <p:cBhvr>
                                        <p:cTn id="105" dur="500" fill="hold"/>
                                        <p:tgtEl>
                                          <p:spTgt spid="203"/>
                                        </p:tgtEl>
                                        <p:attrNameLst>
                                          <p:attrName>ppt_w</p:attrName>
                                        </p:attrNameLst>
                                      </p:cBhvr>
                                      <p:tavLst>
                                        <p:tav tm="0">
                                          <p:val>
                                            <p:fltVal val="0"/>
                                          </p:val>
                                        </p:tav>
                                        <p:tav tm="100000">
                                          <p:val>
                                            <p:strVal val="#ppt_w"/>
                                          </p:val>
                                        </p:tav>
                                      </p:tavLst>
                                    </p:anim>
                                    <p:anim calcmode="lin" valueType="num">
                                      <p:cBhvr>
                                        <p:cTn id="106" dur="500" fill="hold"/>
                                        <p:tgtEl>
                                          <p:spTgt spid="203"/>
                                        </p:tgtEl>
                                        <p:attrNameLst>
                                          <p:attrName>ppt_h</p:attrName>
                                        </p:attrNameLst>
                                      </p:cBhvr>
                                      <p:tavLst>
                                        <p:tav tm="0">
                                          <p:val>
                                            <p:fltVal val="0"/>
                                          </p:val>
                                        </p:tav>
                                        <p:tav tm="100000">
                                          <p:val>
                                            <p:strVal val="#ppt_h"/>
                                          </p:val>
                                        </p:tav>
                                      </p:tavLst>
                                    </p:anim>
                                    <p:animEffect transition="in" filter="fade">
                                      <p:cBhvr>
                                        <p:cTn id="107" dur="500"/>
                                        <p:tgtEl>
                                          <p:spTgt spid="203"/>
                                        </p:tgtEl>
                                      </p:cBhvr>
                                    </p:animEffect>
                                  </p:childTnLst>
                                </p:cTn>
                              </p:par>
                              <p:par>
                                <p:cTn id="108" presetID="53" presetClass="entr" presetSubtype="16" fill="hold" nodeType="withEffect">
                                  <p:stCondLst>
                                    <p:cond delay="750"/>
                                  </p:stCondLst>
                                  <p:childTnLst>
                                    <p:set>
                                      <p:cBhvr>
                                        <p:cTn id="109" dur="1" fill="hold">
                                          <p:stCondLst>
                                            <p:cond delay="0"/>
                                          </p:stCondLst>
                                        </p:cTn>
                                        <p:tgtEl>
                                          <p:spTgt spid="226"/>
                                        </p:tgtEl>
                                        <p:attrNameLst>
                                          <p:attrName>style.visibility</p:attrName>
                                        </p:attrNameLst>
                                      </p:cBhvr>
                                      <p:to>
                                        <p:strVal val="visible"/>
                                      </p:to>
                                    </p:set>
                                    <p:anim calcmode="lin" valueType="num">
                                      <p:cBhvr>
                                        <p:cTn id="110" dur="500" fill="hold"/>
                                        <p:tgtEl>
                                          <p:spTgt spid="226"/>
                                        </p:tgtEl>
                                        <p:attrNameLst>
                                          <p:attrName>ppt_w</p:attrName>
                                        </p:attrNameLst>
                                      </p:cBhvr>
                                      <p:tavLst>
                                        <p:tav tm="0">
                                          <p:val>
                                            <p:fltVal val="0"/>
                                          </p:val>
                                        </p:tav>
                                        <p:tav tm="100000">
                                          <p:val>
                                            <p:strVal val="#ppt_w"/>
                                          </p:val>
                                        </p:tav>
                                      </p:tavLst>
                                    </p:anim>
                                    <p:anim calcmode="lin" valueType="num">
                                      <p:cBhvr>
                                        <p:cTn id="111" dur="500" fill="hold"/>
                                        <p:tgtEl>
                                          <p:spTgt spid="226"/>
                                        </p:tgtEl>
                                        <p:attrNameLst>
                                          <p:attrName>ppt_h</p:attrName>
                                        </p:attrNameLst>
                                      </p:cBhvr>
                                      <p:tavLst>
                                        <p:tav tm="0">
                                          <p:val>
                                            <p:fltVal val="0"/>
                                          </p:val>
                                        </p:tav>
                                        <p:tav tm="100000">
                                          <p:val>
                                            <p:strVal val="#ppt_h"/>
                                          </p:val>
                                        </p:tav>
                                      </p:tavLst>
                                    </p:anim>
                                    <p:animEffect transition="in" filter="fade">
                                      <p:cBhvr>
                                        <p:cTn id="112" dur="500"/>
                                        <p:tgtEl>
                                          <p:spTgt spid="226"/>
                                        </p:tgtEl>
                                      </p:cBhvr>
                                    </p:animEffect>
                                  </p:childTnLst>
                                </p:cTn>
                              </p:par>
                              <p:par>
                                <p:cTn id="113" presetID="53" presetClass="entr" presetSubtype="16" fill="hold" nodeType="withEffect">
                                  <p:stCondLst>
                                    <p:cond delay="750"/>
                                  </p:stCondLst>
                                  <p:childTnLst>
                                    <p:set>
                                      <p:cBhvr>
                                        <p:cTn id="114" dur="1" fill="hold">
                                          <p:stCondLst>
                                            <p:cond delay="0"/>
                                          </p:stCondLst>
                                        </p:cTn>
                                        <p:tgtEl>
                                          <p:spTgt spid="217"/>
                                        </p:tgtEl>
                                        <p:attrNameLst>
                                          <p:attrName>style.visibility</p:attrName>
                                        </p:attrNameLst>
                                      </p:cBhvr>
                                      <p:to>
                                        <p:strVal val="visible"/>
                                      </p:to>
                                    </p:set>
                                    <p:anim calcmode="lin" valueType="num">
                                      <p:cBhvr>
                                        <p:cTn id="115" dur="500" fill="hold"/>
                                        <p:tgtEl>
                                          <p:spTgt spid="217"/>
                                        </p:tgtEl>
                                        <p:attrNameLst>
                                          <p:attrName>ppt_w</p:attrName>
                                        </p:attrNameLst>
                                      </p:cBhvr>
                                      <p:tavLst>
                                        <p:tav tm="0">
                                          <p:val>
                                            <p:fltVal val="0"/>
                                          </p:val>
                                        </p:tav>
                                        <p:tav tm="100000">
                                          <p:val>
                                            <p:strVal val="#ppt_w"/>
                                          </p:val>
                                        </p:tav>
                                      </p:tavLst>
                                    </p:anim>
                                    <p:anim calcmode="lin" valueType="num">
                                      <p:cBhvr>
                                        <p:cTn id="116" dur="500" fill="hold"/>
                                        <p:tgtEl>
                                          <p:spTgt spid="217"/>
                                        </p:tgtEl>
                                        <p:attrNameLst>
                                          <p:attrName>ppt_h</p:attrName>
                                        </p:attrNameLst>
                                      </p:cBhvr>
                                      <p:tavLst>
                                        <p:tav tm="0">
                                          <p:val>
                                            <p:fltVal val="0"/>
                                          </p:val>
                                        </p:tav>
                                        <p:tav tm="100000">
                                          <p:val>
                                            <p:strVal val="#ppt_h"/>
                                          </p:val>
                                        </p:tav>
                                      </p:tavLst>
                                    </p:anim>
                                    <p:animEffect transition="in" filter="fade">
                                      <p:cBhvr>
                                        <p:cTn id="117" dur="500"/>
                                        <p:tgtEl>
                                          <p:spTgt spid="217"/>
                                        </p:tgtEl>
                                      </p:cBhvr>
                                    </p:animEffect>
                                  </p:childTnLst>
                                </p:cTn>
                              </p:par>
                              <p:par>
                                <p:cTn id="118" presetID="53" presetClass="entr" presetSubtype="16" fill="hold" nodeType="withEffect">
                                  <p:stCondLst>
                                    <p:cond delay="0"/>
                                  </p:stCondLst>
                                  <p:childTnLst>
                                    <p:set>
                                      <p:cBhvr>
                                        <p:cTn id="119" dur="1" fill="hold">
                                          <p:stCondLst>
                                            <p:cond delay="0"/>
                                          </p:stCondLst>
                                        </p:cTn>
                                        <p:tgtEl>
                                          <p:spTgt spid="232"/>
                                        </p:tgtEl>
                                        <p:attrNameLst>
                                          <p:attrName>style.visibility</p:attrName>
                                        </p:attrNameLst>
                                      </p:cBhvr>
                                      <p:to>
                                        <p:strVal val="visible"/>
                                      </p:to>
                                    </p:set>
                                    <p:anim calcmode="lin" valueType="num">
                                      <p:cBhvr>
                                        <p:cTn id="120" dur="500" fill="hold"/>
                                        <p:tgtEl>
                                          <p:spTgt spid="232"/>
                                        </p:tgtEl>
                                        <p:attrNameLst>
                                          <p:attrName>ppt_w</p:attrName>
                                        </p:attrNameLst>
                                      </p:cBhvr>
                                      <p:tavLst>
                                        <p:tav tm="0">
                                          <p:val>
                                            <p:fltVal val="0"/>
                                          </p:val>
                                        </p:tav>
                                        <p:tav tm="100000">
                                          <p:val>
                                            <p:strVal val="#ppt_w"/>
                                          </p:val>
                                        </p:tav>
                                      </p:tavLst>
                                    </p:anim>
                                    <p:anim calcmode="lin" valueType="num">
                                      <p:cBhvr>
                                        <p:cTn id="121" dur="500" fill="hold"/>
                                        <p:tgtEl>
                                          <p:spTgt spid="232"/>
                                        </p:tgtEl>
                                        <p:attrNameLst>
                                          <p:attrName>ppt_h</p:attrName>
                                        </p:attrNameLst>
                                      </p:cBhvr>
                                      <p:tavLst>
                                        <p:tav tm="0">
                                          <p:val>
                                            <p:fltVal val="0"/>
                                          </p:val>
                                        </p:tav>
                                        <p:tav tm="100000">
                                          <p:val>
                                            <p:strVal val="#ppt_h"/>
                                          </p:val>
                                        </p:tav>
                                      </p:tavLst>
                                    </p:anim>
                                    <p:animEffect transition="in" filter="fade">
                                      <p:cBhvr>
                                        <p:cTn id="122" dur="500"/>
                                        <p:tgtEl>
                                          <p:spTgt spid="232"/>
                                        </p:tgtEl>
                                      </p:cBhvr>
                                    </p:animEffect>
                                  </p:childTnLst>
                                </p:cTn>
                              </p:par>
                              <p:par>
                                <p:cTn id="123" presetID="53" presetClass="entr" presetSubtype="16" fill="hold" nodeType="withEffect">
                                  <p:stCondLst>
                                    <p:cond delay="0"/>
                                  </p:stCondLst>
                                  <p:childTnLst>
                                    <p:set>
                                      <p:cBhvr>
                                        <p:cTn id="124" dur="1" fill="hold">
                                          <p:stCondLst>
                                            <p:cond delay="0"/>
                                          </p:stCondLst>
                                        </p:cTn>
                                        <p:tgtEl>
                                          <p:spTgt spid="241"/>
                                        </p:tgtEl>
                                        <p:attrNameLst>
                                          <p:attrName>style.visibility</p:attrName>
                                        </p:attrNameLst>
                                      </p:cBhvr>
                                      <p:to>
                                        <p:strVal val="visible"/>
                                      </p:to>
                                    </p:set>
                                    <p:anim calcmode="lin" valueType="num">
                                      <p:cBhvr>
                                        <p:cTn id="125" dur="500" fill="hold"/>
                                        <p:tgtEl>
                                          <p:spTgt spid="241"/>
                                        </p:tgtEl>
                                        <p:attrNameLst>
                                          <p:attrName>ppt_w</p:attrName>
                                        </p:attrNameLst>
                                      </p:cBhvr>
                                      <p:tavLst>
                                        <p:tav tm="0">
                                          <p:val>
                                            <p:fltVal val="0"/>
                                          </p:val>
                                        </p:tav>
                                        <p:tav tm="100000">
                                          <p:val>
                                            <p:strVal val="#ppt_w"/>
                                          </p:val>
                                        </p:tav>
                                      </p:tavLst>
                                    </p:anim>
                                    <p:anim calcmode="lin" valueType="num">
                                      <p:cBhvr>
                                        <p:cTn id="126" dur="500" fill="hold"/>
                                        <p:tgtEl>
                                          <p:spTgt spid="241"/>
                                        </p:tgtEl>
                                        <p:attrNameLst>
                                          <p:attrName>ppt_h</p:attrName>
                                        </p:attrNameLst>
                                      </p:cBhvr>
                                      <p:tavLst>
                                        <p:tav tm="0">
                                          <p:val>
                                            <p:fltVal val="0"/>
                                          </p:val>
                                        </p:tav>
                                        <p:tav tm="100000">
                                          <p:val>
                                            <p:strVal val="#ppt_h"/>
                                          </p:val>
                                        </p:tav>
                                      </p:tavLst>
                                    </p:anim>
                                    <p:animEffect transition="in" filter="fade">
                                      <p:cBhvr>
                                        <p:cTn id="127" dur="500"/>
                                        <p:tgtEl>
                                          <p:spTgt spid="241"/>
                                        </p:tgtEl>
                                      </p:cBhvr>
                                    </p:animEffect>
                                  </p:childTnLst>
                                </p:cTn>
                              </p:par>
                              <p:par>
                                <p:cTn id="128" presetID="53" presetClass="entr" presetSubtype="16" fill="hold" nodeType="withEffect">
                                  <p:stCondLst>
                                    <p:cond delay="0"/>
                                  </p:stCondLst>
                                  <p:childTnLst>
                                    <p:set>
                                      <p:cBhvr>
                                        <p:cTn id="129" dur="1" fill="hold">
                                          <p:stCondLst>
                                            <p:cond delay="0"/>
                                          </p:stCondLst>
                                        </p:cTn>
                                        <p:tgtEl>
                                          <p:spTgt spid="200"/>
                                        </p:tgtEl>
                                        <p:attrNameLst>
                                          <p:attrName>style.visibility</p:attrName>
                                        </p:attrNameLst>
                                      </p:cBhvr>
                                      <p:to>
                                        <p:strVal val="visible"/>
                                      </p:to>
                                    </p:set>
                                    <p:anim calcmode="lin" valueType="num">
                                      <p:cBhvr>
                                        <p:cTn id="130" dur="500" fill="hold"/>
                                        <p:tgtEl>
                                          <p:spTgt spid="200"/>
                                        </p:tgtEl>
                                        <p:attrNameLst>
                                          <p:attrName>ppt_w</p:attrName>
                                        </p:attrNameLst>
                                      </p:cBhvr>
                                      <p:tavLst>
                                        <p:tav tm="0">
                                          <p:val>
                                            <p:fltVal val="0"/>
                                          </p:val>
                                        </p:tav>
                                        <p:tav tm="100000">
                                          <p:val>
                                            <p:strVal val="#ppt_w"/>
                                          </p:val>
                                        </p:tav>
                                      </p:tavLst>
                                    </p:anim>
                                    <p:anim calcmode="lin" valueType="num">
                                      <p:cBhvr>
                                        <p:cTn id="131" dur="500" fill="hold"/>
                                        <p:tgtEl>
                                          <p:spTgt spid="200"/>
                                        </p:tgtEl>
                                        <p:attrNameLst>
                                          <p:attrName>ppt_h</p:attrName>
                                        </p:attrNameLst>
                                      </p:cBhvr>
                                      <p:tavLst>
                                        <p:tav tm="0">
                                          <p:val>
                                            <p:fltVal val="0"/>
                                          </p:val>
                                        </p:tav>
                                        <p:tav tm="100000">
                                          <p:val>
                                            <p:strVal val="#ppt_h"/>
                                          </p:val>
                                        </p:tav>
                                      </p:tavLst>
                                    </p:anim>
                                    <p:animEffect transition="in" filter="fade">
                                      <p:cBhvr>
                                        <p:cTn id="132" dur="500"/>
                                        <p:tgtEl>
                                          <p:spTgt spid="200"/>
                                        </p:tgtEl>
                                      </p:cBhvr>
                                    </p:animEffect>
                                  </p:childTnLst>
                                </p:cTn>
                              </p:par>
                              <p:par>
                                <p:cTn id="133" presetID="53" presetClass="entr" presetSubtype="16" fill="hold" nodeType="withEffect">
                                  <p:stCondLst>
                                    <p:cond delay="250"/>
                                  </p:stCondLst>
                                  <p:childTnLst>
                                    <p:set>
                                      <p:cBhvr>
                                        <p:cTn id="134" dur="1" fill="hold">
                                          <p:stCondLst>
                                            <p:cond delay="0"/>
                                          </p:stCondLst>
                                        </p:cTn>
                                        <p:tgtEl>
                                          <p:spTgt spid="206"/>
                                        </p:tgtEl>
                                        <p:attrNameLst>
                                          <p:attrName>style.visibility</p:attrName>
                                        </p:attrNameLst>
                                      </p:cBhvr>
                                      <p:to>
                                        <p:strVal val="visible"/>
                                      </p:to>
                                    </p:set>
                                    <p:anim calcmode="lin" valueType="num">
                                      <p:cBhvr>
                                        <p:cTn id="135" dur="500" fill="hold"/>
                                        <p:tgtEl>
                                          <p:spTgt spid="206"/>
                                        </p:tgtEl>
                                        <p:attrNameLst>
                                          <p:attrName>ppt_w</p:attrName>
                                        </p:attrNameLst>
                                      </p:cBhvr>
                                      <p:tavLst>
                                        <p:tav tm="0">
                                          <p:val>
                                            <p:fltVal val="0"/>
                                          </p:val>
                                        </p:tav>
                                        <p:tav tm="100000">
                                          <p:val>
                                            <p:strVal val="#ppt_w"/>
                                          </p:val>
                                        </p:tav>
                                      </p:tavLst>
                                    </p:anim>
                                    <p:anim calcmode="lin" valueType="num">
                                      <p:cBhvr>
                                        <p:cTn id="136" dur="500" fill="hold"/>
                                        <p:tgtEl>
                                          <p:spTgt spid="206"/>
                                        </p:tgtEl>
                                        <p:attrNameLst>
                                          <p:attrName>ppt_h</p:attrName>
                                        </p:attrNameLst>
                                      </p:cBhvr>
                                      <p:tavLst>
                                        <p:tav tm="0">
                                          <p:val>
                                            <p:fltVal val="0"/>
                                          </p:val>
                                        </p:tav>
                                        <p:tav tm="100000">
                                          <p:val>
                                            <p:strVal val="#ppt_h"/>
                                          </p:val>
                                        </p:tav>
                                      </p:tavLst>
                                    </p:anim>
                                    <p:animEffect transition="in" filter="fade">
                                      <p:cBhvr>
                                        <p:cTn id="137" dur="500"/>
                                        <p:tgtEl>
                                          <p:spTgt spid="206"/>
                                        </p:tgtEl>
                                      </p:cBhvr>
                                    </p:animEffect>
                                  </p:childTnLst>
                                </p:cTn>
                              </p:par>
                              <p:par>
                                <p:cTn id="138" presetID="53" presetClass="entr" presetSubtype="16" fill="hold" nodeType="withEffect">
                                  <p:stCondLst>
                                    <p:cond delay="250"/>
                                  </p:stCondLst>
                                  <p:childTnLst>
                                    <p:set>
                                      <p:cBhvr>
                                        <p:cTn id="139" dur="1" fill="hold">
                                          <p:stCondLst>
                                            <p:cond delay="0"/>
                                          </p:stCondLst>
                                        </p:cTn>
                                        <p:tgtEl>
                                          <p:spTgt spid="244"/>
                                        </p:tgtEl>
                                        <p:attrNameLst>
                                          <p:attrName>style.visibility</p:attrName>
                                        </p:attrNameLst>
                                      </p:cBhvr>
                                      <p:to>
                                        <p:strVal val="visible"/>
                                      </p:to>
                                    </p:set>
                                    <p:anim calcmode="lin" valueType="num">
                                      <p:cBhvr>
                                        <p:cTn id="140" dur="500" fill="hold"/>
                                        <p:tgtEl>
                                          <p:spTgt spid="244"/>
                                        </p:tgtEl>
                                        <p:attrNameLst>
                                          <p:attrName>ppt_w</p:attrName>
                                        </p:attrNameLst>
                                      </p:cBhvr>
                                      <p:tavLst>
                                        <p:tav tm="0">
                                          <p:val>
                                            <p:fltVal val="0"/>
                                          </p:val>
                                        </p:tav>
                                        <p:tav tm="100000">
                                          <p:val>
                                            <p:strVal val="#ppt_w"/>
                                          </p:val>
                                        </p:tav>
                                      </p:tavLst>
                                    </p:anim>
                                    <p:anim calcmode="lin" valueType="num">
                                      <p:cBhvr>
                                        <p:cTn id="141" dur="500" fill="hold"/>
                                        <p:tgtEl>
                                          <p:spTgt spid="244"/>
                                        </p:tgtEl>
                                        <p:attrNameLst>
                                          <p:attrName>ppt_h</p:attrName>
                                        </p:attrNameLst>
                                      </p:cBhvr>
                                      <p:tavLst>
                                        <p:tav tm="0">
                                          <p:val>
                                            <p:fltVal val="0"/>
                                          </p:val>
                                        </p:tav>
                                        <p:tav tm="100000">
                                          <p:val>
                                            <p:strVal val="#ppt_h"/>
                                          </p:val>
                                        </p:tav>
                                      </p:tavLst>
                                    </p:anim>
                                    <p:animEffect transition="in" filter="fade">
                                      <p:cBhvr>
                                        <p:cTn id="142" dur="500"/>
                                        <p:tgtEl>
                                          <p:spTgt spid="244"/>
                                        </p:tgtEl>
                                      </p:cBhvr>
                                    </p:animEffect>
                                  </p:childTnLst>
                                </p:cTn>
                              </p:par>
                              <p:par>
                                <p:cTn id="143" presetID="53" presetClass="entr" presetSubtype="16" fill="hold" nodeType="withEffect">
                                  <p:stCondLst>
                                    <p:cond delay="250"/>
                                  </p:stCondLst>
                                  <p:childTnLst>
                                    <p:set>
                                      <p:cBhvr>
                                        <p:cTn id="144" dur="1" fill="hold">
                                          <p:stCondLst>
                                            <p:cond delay="0"/>
                                          </p:stCondLst>
                                        </p:cTn>
                                        <p:tgtEl>
                                          <p:spTgt spid="238"/>
                                        </p:tgtEl>
                                        <p:attrNameLst>
                                          <p:attrName>style.visibility</p:attrName>
                                        </p:attrNameLst>
                                      </p:cBhvr>
                                      <p:to>
                                        <p:strVal val="visible"/>
                                      </p:to>
                                    </p:set>
                                    <p:anim calcmode="lin" valueType="num">
                                      <p:cBhvr>
                                        <p:cTn id="145" dur="500" fill="hold"/>
                                        <p:tgtEl>
                                          <p:spTgt spid="238"/>
                                        </p:tgtEl>
                                        <p:attrNameLst>
                                          <p:attrName>ppt_w</p:attrName>
                                        </p:attrNameLst>
                                      </p:cBhvr>
                                      <p:tavLst>
                                        <p:tav tm="0">
                                          <p:val>
                                            <p:fltVal val="0"/>
                                          </p:val>
                                        </p:tav>
                                        <p:tav tm="100000">
                                          <p:val>
                                            <p:strVal val="#ppt_w"/>
                                          </p:val>
                                        </p:tav>
                                      </p:tavLst>
                                    </p:anim>
                                    <p:anim calcmode="lin" valueType="num">
                                      <p:cBhvr>
                                        <p:cTn id="146" dur="500" fill="hold"/>
                                        <p:tgtEl>
                                          <p:spTgt spid="238"/>
                                        </p:tgtEl>
                                        <p:attrNameLst>
                                          <p:attrName>ppt_h</p:attrName>
                                        </p:attrNameLst>
                                      </p:cBhvr>
                                      <p:tavLst>
                                        <p:tav tm="0">
                                          <p:val>
                                            <p:fltVal val="0"/>
                                          </p:val>
                                        </p:tav>
                                        <p:tav tm="100000">
                                          <p:val>
                                            <p:strVal val="#ppt_h"/>
                                          </p:val>
                                        </p:tav>
                                      </p:tavLst>
                                    </p:anim>
                                    <p:animEffect transition="in" filter="fade">
                                      <p:cBhvr>
                                        <p:cTn id="147" dur="500"/>
                                        <p:tgtEl>
                                          <p:spTgt spid="238"/>
                                        </p:tgtEl>
                                      </p:cBhvr>
                                    </p:animEffect>
                                  </p:childTnLst>
                                </p:cTn>
                              </p:par>
                              <p:par>
                                <p:cTn id="148" presetID="53" presetClass="entr" presetSubtype="16" fill="hold" nodeType="withEffect">
                                  <p:stCondLst>
                                    <p:cond delay="500"/>
                                  </p:stCondLst>
                                  <p:childTnLst>
                                    <p:set>
                                      <p:cBhvr>
                                        <p:cTn id="149" dur="1" fill="hold">
                                          <p:stCondLst>
                                            <p:cond delay="0"/>
                                          </p:stCondLst>
                                        </p:cTn>
                                        <p:tgtEl>
                                          <p:spTgt spid="253"/>
                                        </p:tgtEl>
                                        <p:attrNameLst>
                                          <p:attrName>style.visibility</p:attrName>
                                        </p:attrNameLst>
                                      </p:cBhvr>
                                      <p:to>
                                        <p:strVal val="visible"/>
                                      </p:to>
                                    </p:set>
                                    <p:anim calcmode="lin" valueType="num">
                                      <p:cBhvr>
                                        <p:cTn id="150" dur="500" fill="hold"/>
                                        <p:tgtEl>
                                          <p:spTgt spid="253"/>
                                        </p:tgtEl>
                                        <p:attrNameLst>
                                          <p:attrName>ppt_w</p:attrName>
                                        </p:attrNameLst>
                                      </p:cBhvr>
                                      <p:tavLst>
                                        <p:tav tm="0">
                                          <p:val>
                                            <p:fltVal val="0"/>
                                          </p:val>
                                        </p:tav>
                                        <p:tav tm="100000">
                                          <p:val>
                                            <p:strVal val="#ppt_w"/>
                                          </p:val>
                                        </p:tav>
                                      </p:tavLst>
                                    </p:anim>
                                    <p:anim calcmode="lin" valueType="num">
                                      <p:cBhvr>
                                        <p:cTn id="151" dur="500" fill="hold"/>
                                        <p:tgtEl>
                                          <p:spTgt spid="253"/>
                                        </p:tgtEl>
                                        <p:attrNameLst>
                                          <p:attrName>ppt_h</p:attrName>
                                        </p:attrNameLst>
                                      </p:cBhvr>
                                      <p:tavLst>
                                        <p:tav tm="0">
                                          <p:val>
                                            <p:fltVal val="0"/>
                                          </p:val>
                                        </p:tav>
                                        <p:tav tm="100000">
                                          <p:val>
                                            <p:strVal val="#ppt_h"/>
                                          </p:val>
                                        </p:tav>
                                      </p:tavLst>
                                    </p:anim>
                                    <p:animEffect transition="in" filter="fade">
                                      <p:cBhvr>
                                        <p:cTn id="152" dur="500"/>
                                        <p:tgtEl>
                                          <p:spTgt spid="253"/>
                                        </p:tgtEl>
                                      </p:cBhvr>
                                    </p:animEffect>
                                  </p:childTnLst>
                                </p:cTn>
                              </p:par>
                              <p:par>
                                <p:cTn id="153" presetID="53" presetClass="entr" presetSubtype="16" fill="hold" nodeType="withEffect">
                                  <p:stCondLst>
                                    <p:cond delay="500"/>
                                  </p:stCondLst>
                                  <p:childTnLst>
                                    <p:set>
                                      <p:cBhvr>
                                        <p:cTn id="154" dur="1" fill="hold">
                                          <p:stCondLst>
                                            <p:cond delay="0"/>
                                          </p:stCondLst>
                                        </p:cTn>
                                        <p:tgtEl>
                                          <p:spTgt spid="247"/>
                                        </p:tgtEl>
                                        <p:attrNameLst>
                                          <p:attrName>style.visibility</p:attrName>
                                        </p:attrNameLst>
                                      </p:cBhvr>
                                      <p:to>
                                        <p:strVal val="visible"/>
                                      </p:to>
                                    </p:set>
                                    <p:anim calcmode="lin" valueType="num">
                                      <p:cBhvr>
                                        <p:cTn id="155" dur="500" fill="hold"/>
                                        <p:tgtEl>
                                          <p:spTgt spid="247"/>
                                        </p:tgtEl>
                                        <p:attrNameLst>
                                          <p:attrName>ppt_w</p:attrName>
                                        </p:attrNameLst>
                                      </p:cBhvr>
                                      <p:tavLst>
                                        <p:tav tm="0">
                                          <p:val>
                                            <p:fltVal val="0"/>
                                          </p:val>
                                        </p:tav>
                                        <p:tav tm="100000">
                                          <p:val>
                                            <p:strVal val="#ppt_w"/>
                                          </p:val>
                                        </p:tav>
                                      </p:tavLst>
                                    </p:anim>
                                    <p:anim calcmode="lin" valueType="num">
                                      <p:cBhvr>
                                        <p:cTn id="156" dur="500" fill="hold"/>
                                        <p:tgtEl>
                                          <p:spTgt spid="247"/>
                                        </p:tgtEl>
                                        <p:attrNameLst>
                                          <p:attrName>ppt_h</p:attrName>
                                        </p:attrNameLst>
                                      </p:cBhvr>
                                      <p:tavLst>
                                        <p:tav tm="0">
                                          <p:val>
                                            <p:fltVal val="0"/>
                                          </p:val>
                                        </p:tav>
                                        <p:tav tm="100000">
                                          <p:val>
                                            <p:strVal val="#ppt_h"/>
                                          </p:val>
                                        </p:tav>
                                      </p:tavLst>
                                    </p:anim>
                                    <p:animEffect transition="in" filter="fade">
                                      <p:cBhvr>
                                        <p:cTn id="157" dur="500"/>
                                        <p:tgtEl>
                                          <p:spTgt spid="247"/>
                                        </p:tgtEl>
                                      </p:cBhvr>
                                    </p:animEffect>
                                  </p:childTnLst>
                                </p:cTn>
                              </p:par>
                              <p:par>
                                <p:cTn id="158" presetID="53" presetClass="entr" presetSubtype="16" fill="hold" nodeType="withEffect">
                                  <p:stCondLst>
                                    <p:cond delay="500"/>
                                  </p:stCondLst>
                                  <p:childTnLst>
                                    <p:set>
                                      <p:cBhvr>
                                        <p:cTn id="159" dur="1" fill="hold">
                                          <p:stCondLst>
                                            <p:cond delay="0"/>
                                          </p:stCondLst>
                                        </p:cTn>
                                        <p:tgtEl>
                                          <p:spTgt spid="220"/>
                                        </p:tgtEl>
                                        <p:attrNameLst>
                                          <p:attrName>style.visibility</p:attrName>
                                        </p:attrNameLst>
                                      </p:cBhvr>
                                      <p:to>
                                        <p:strVal val="visible"/>
                                      </p:to>
                                    </p:set>
                                    <p:anim calcmode="lin" valueType="num">
                                      <p:cBhvr>
                                        <p:cTn id="160" dur="500" fill="hold"/>
                                        <p:tgtEl>
                                          <p:spTgt spid="220"/>
                                        </p:tgtEl>
                                        <p:attrNameLst>
                                          <p:attrName>ppt_w</p:attrName>
                                        </p:attrNameLst>
                                      </p:cBhvr>
                                      <p:tavLst>
                                        <p:tav tm="0">
                                          <p:val>
                                            <p:fltVal val="0"/>
                                          </p:val>
                                        </p:tav>
                                        <p:tav tm="100000">
                                          <p:val>
                                            <p:strVal val="#ppt_w"/>
                                          </p:val>
                                        </p:tav>
                                      </p:tavLst>
                                    </p:anim>
                                    <p:anim calcmode="lin" valueType="num">
                                      <p:cBhvr>
                                        <p:cTn id="161" dur="500" fill="hold"/>
                                        <p:tgtEl>
                                          <p:spTgt spid="220"/>
                                        </p:tgtEl>
                                        <p:attrNameLst>
                                          <p:attrName>ppt_h</p:attrName>
                                        </p:attrNameLst>
                                      </p:cBhvr>
                                      <p:tavLst>
                                        <p:tav tm="0">
                                          <p:val>
                                            <p:fltVal val="0"/>
                                          </p:val>
                                        </p:tav>
                                        <p:tav tm="100000">
                                          <p:val>
                                            <p:strVal val="#ppt_h"/>
                                          </p:val>
                                        </p:tav>
                                      </p:tavLst>
                                    </p:anim>
                                    <p:animEffect transition="in" filter="fade">
                                      <p:cBhvr>
                                        <p:cTn id="162" dur="500"/>
                                        <p:tgtEl>
                                          <p:spTgt spid="220"/>
                                        </p:tgtEl>
                                      </p:cBhvr>
                                    </p:animEffect>
                                  </p:childTnLst>
                                </p:cTn>
                              </p:par>
                              <p:par>
                                <p:cTn id="163" presetID="53" presetClass="entr" presetSubtype="16" fill="hold" nodeType="withEffect">
                                  <p:stCondLst>
                                    <p:cond delay="500"/>
                                  </p:stCondLst>
                                  <p:childTnLst>
                                    <p:set>
                                      <p:cBhvr>
                                        <p:cTn id="164" dur="1" fill="hold">
                                          <p:stCondLst>
                                            <p:cond delay="0"/>
                                          </p:stCondLst>
                                        </p:cTn>
                                        <p:tgtEl>
                                          <p:spTgt spid="229"/>
                                        </p:tgtEl>
                                        <p:attrNameLst>
                                          <p:attrName>style.visibility</p:attrName>
                                        </p:attrNameLst>
                                      </p:cBhvr>
                                      <p:to>
                                        <p:strVal val="visible"/>
                                      </p:to>
                                    </p:set>
                                    <p:anim calcmode="lin" valueType="num">
                                      <p:cBhvr>
                                        <p:cTn id="165" dur="500" fill="hold"/>
                                        <p:tgtEl>
                                          <p:spTgt spid="229"/>
                                        </p:tgtEl>
                                        <p:attrNameLst>
                                          <p:attrName>ppt_w</p:attrName>
                                        </p:attrNameLst>
                                      </p:cBhvr>
                                      <p:tavLst>
                                        <p:tav tm="0">
                                          <p:val>
                                            <p:fltVal val="0"/>
                                          </p:val>
                                        </p:tav>
                                        <p:tav tm="100000">
                                          <p:val>
                                            <p:strVal val="#ppt_w"/>
                                          </p:val>
                                        </p:tav>
                                      </p:tavLst>
                                    </p:anim>
                                    <p:anim calcmode="lin" valueType="num">
                                      <p:cBhvr>
                                        <p:cTn id="166" dur="500" fill="hold"/>
                                        <p:tgtEl>
                                          <p:spTgt spid="229"/>
                                        </p:tgtEl>
                                        <p:attrNameLst>
                                          <p:attrName>ppt_h</p:attrName>
                                        </p:attrNameLst>
                                      </p:cBhvr>
                                      <p:tavLst>
                                        <p:tav tm="0">
                                          <p:val>
                                            <p:fltVal val="0"/>
                                          </p:val>
                                        </p:tav>
                                        <p:tav tm="100000">
                                          <p:val>
                                            <p:strVal val="#ppt_h"/>
                                          </p:val>
                                        </p:tav>
                                      </p:tavLst>
                                    </p:anim>
                                    <p:animEffect transition="in" filter="fade">
                                      <p:cBhvr>
                                        <p:cTn id="167" dur="500"/>
                                        <p:tgtEl>
                                          <p:spTgt spid="229"/>
                                        </p:tgtEl>
                                      </p:cBhvr>
                                    </p:animEffect>
                                  </p:childTnLst>
                                </p:cTn>
                              </p:par>
                              <p:par>
                                <p:cTn id="168" presetID="53" presetClass="entr" presetSubtype="16" fill="hold" nodeType="withEffect">
                                  <p:stCondLst>
                                    <p:cond delay="250"/>
                                  </p:stCondLst>
                                  <p:childTnLst>
                                    <p:set>
                                      <p:cBhvr>
                                        <p:cTn id="169" dur="1" fill="hold">
                                          <p:stCondLst>
                                            <p:cond delay="0"/>
                                          </p:stCondLst>
                                        </p:cTn>
                                        <p:tgtEl>
                                          <p:spTgt spid="256"/>
                                        </p:tgtEl>
                                        <p:attrNameLst>
                                          <p:attrName>style.visibility</p:attrName>
                                        </p:attrNameLst>
                                      </p:cBhvr>
                                      <p:to>
                                        <p:strVal val="visible"/>
                                      </p:to>
                                    </p:set>
                                    <p:anim calcmode="lin" valueType="num">
                                      <p:cBhvr>
                                        <p:cTn id="170" dur="500" fill="hold"/>
                                        <p:tgtEl>
                                          <p:spTgt spid="256"/>
                                        </p:tgtEl>
                                        <p:attrNameLst>
                                          <p:attrName>ppt_w</p:attrName>
                                        </p:attrNameLst>
                                      </p:cBhvr>
                                      <p:tavLst>
                                        <p:tav tm="0">
                                          <p:val>
                                            <p:fltVal val="0"/>
                                          </p:val>
                                        </p:tav>
                                        <p:tav tm="100000">
                                          <p:val>
                                            <p:strVal val="#ppt_w"/>
                                          </p:val>
                                        </p:tav>
                                      </p:tavLst>
                                    </p:anim>
                                    <p:anim calcmode="lin" valueType="num">
                                      <p:cBhvr>
                                        <p:cTn id="171" dur="500" fill="hold"/>
                                        <p:tgtEl>
                                          <p:spTgt spid="256"/>
                                        </p:tgtEl>
                                        <p:attrNameLst>
                                          <p:attrName>ppt_h</p:attrName>
                                        </p:attrNameLst>
                                      </p:cBhvr>
                                      <p:tavLst>
                                        <p:tav tm="0">
                                          <p:val>
                                            <p:fltVal val="0"/>
                                          </p:val>
                                        </p:tav>
                                        <p:tav tm="100000">
                                          <p:val>
                                            <p:strVal val="#ppt_h"/>
                                          </p:val>
                                        </p:tav>
                                      </p:tavLst>
                                    </p:anim>
                                    <p:animEffect transition="in" filter="fade">
                                      <p:cBhvr>
                                        <p:cTn id="172" dur="500"/>
                                        <p:tgtEl>
                                          <p:spTgt spid="256"/>
                                        </p:tgtEl>
                                      </p:cBhvr>
                                    </p:animEffect>
                                  </p:childTnLst>
                                </p:cTn>
                              </p:par>
                              <p:par>
                                <p:cTn id="173" presetID="53" presetClass="entr" presetSubtype="16" fill="hold" nodeType="withEffect">
                                  <p:stCondLst>
                                    <p:cond delay="0"/>
                                  </p:stCondLst>
                                  <p:childTnLst>
                                    <p:set>
                                      <p:cBhvr>
                                        <p:cTn id="174" dur="1" fill="hold">
                                          <p:stCondLst>
                                            <p:cond delay="0"/>
                                          </p:stCondLst>
                                        </p:cTn>
                                        <p:tgtEl>
                                          <p:spTgt spid="262"/>
                                        </p:tgtEl>
                                        <p:attrNameLst>
                                          <p:attrName>style.visibility</p:attrName>
                                        </p:attrNameLst>
                                      </p:cBhvr>
                                      <p:to>
                                        <p:strVal val="visible"/>
                                      </p:to>
                                    </p:set>
                                    <p:anim calcmode="lin" valueType="num">
                                      <p:cBhvr>
                                        <p:cTn id="175" dur="500" fill="hold"/>
                                        <p:tgtEl>
                                          <p:spTgt spid="262"/>
                                        </p:tgtEl>
                                        <p:attrNameLst>
                                          <p:attrName>ppt_w</p:attrName>
                                        </p:attrNameLst>
                                      </p:cBhvr>
                                      <p:tavLst>
                                        <p:tav tm="0">
                                          <p:val>
                                            <p:fltVal val="0"/>
                                          </p:val>
                                        </p:tav>
                                        <p:tav tm="100000">
                                          <p:val>
                                            <p:strVal val="#ppt_w"/>
                                          </p:val>
                                        </p:tav>
                                      </p:tavLst>
                                    </p:anim>
                                    <p:anim calcmode="lin" valueType="num">
                                      <p:cBhvr>
                                        <p:cTn id="176" dur="500" fill="hold"/>
                                        <p:tgtEl>
                                          <p:spTgt spid="262"/>
                                        </p:tgtEl>
                                        <p:attrNameLst>
                                          <p:attrName>ppt_h</p:attrName>
                                        </p:attrNameLst>
                                      </p:cBhvr>
                                      <p:tavLst>
                                        <p:tav tm="0">
                                          <p:val>
                                            <p:fltVal val="0"/>
                                          </p:val>
                                        </p:tav>
                                        <p:tav tm="100000">
                                          <p:val>
                                            <p:strVal val="#ppt_h"/>
                                          </p:val>
                                        </p:tav>
                                      </p:tavLst>
                                    </p:anim>
                                    <p:animEffect transition="in" filter="fade">
                                      <p:cBhvr>
                                        <p:cTn id="177" dur="500"/>
                                        <p:tgtEl>
                                          <p:spTgt spid="262"/>
                                        </p:tgtEl>
                                      </p:cBhvr>
                                    </p:animEffect>
                                  </p:childTnLst>
                                </p:cTn>
                              </p:par>
                            </p:childTnLst>
                          </p:cTn>
                        </p:par>
                        <p:par>
                          <p:cTn id="178" fill="hold">
                            <p:stCondLst>
                              <p:cond delay="5250"/>
                            </p:stCondLst>
                            <p:childTnLst>
                              <p:par>
                                <p:cTn id="179" presetID="10" presetClass="entr" presetSubtype="0" fill="hold" grpId="0" nodeType="afterEffect">
                                  <p:stCondLst>
                                    <p:cond delay="0"/>
                                  </p:stCondLst>
                                  <p:childTnLst>
                                    <p:set>
                                      <p:cBhvr>
                                        <p:cTn id="180" dur="1" fill="hold">
                                          <p:stCondLst>
                                            <p:cond delay="0"/>
                                          </p:stCondLst>
                                        </p:cTn>
                                        <p:tgtEl>
                                          <p:spTgt spid="175"/>
                                        </p:tgtEl>
                                        <p:attrNameLst>
                                          <p:attrName>style.visibility</p:attrName>
                                        </p:attrNameLst>
                                      </p:cBhvr>
                                      <p:to>
                                        <p:strVal val="visible"/>
                                      </p:to>
                                    </p:set>
                                    <p:animEffect transition="in" filter="fade">
                                      <p:cBhvr>
                                        <p:cTn id="181"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174" grpId="0"/>
      <p:bldP spid="17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CEEE00D1-10C1-477A-ACC1-F62467F67F45}"/>
              </a:ext>
            </a:extLst>
          </p:cNvPr>
          <p:cNvCxnSpPr>
            <a:cxnSpLocks/>
          </p:cNvCxnSpPr>
          <p:nvPr/>
        </p:nvCxnSpPr>
        <p:spPr>
          <a:xfrm>
            <a:off x="866" y="1239294"/>
            <a:ext cx="12190271" cy="0"/>
          </a:xfrm>
          <a:prstGeom prst="line">
            <a:avLst/>
          </a:prstGeom>
          <a:ln w="127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Isosceles Triangle 18">
            <a:extLst>
              <a:ext uri="{FF2B5EF4-FFF2-40B4-BE49-F238E27FC236}">
                <a16:creationId xmlns:a16="http://schemas.microsoft.com/office/drawing/2014/main" id="{3F6C81FE-5030-449C-9B58-97ADCE4A9F20}"/>
              </a:ext>
            </a:extLst>
          </p:cNvPr>
          <p:cNvSpPr/>
          <p:nvPr/>
        </p:nvSpPr>
        <p:spPr bwMode="auto">
          <a:xfrm rot="10800000">
            <a:off x="2586320" y="1279050"/>
            <a:ext cx="247981" cy="149099"/>
          </a:xfrm>
          <a:prstGeom prst="triangl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a:extLst>
              <a:ext uri="{FF2B5EF4-FFF2-40B4-BE49-F238E27FC236}">
                <a16:creationId xmlns:a16="http://schemas.microsoft.com/office/drawing/2014/main" id="{604649C9-7641-4AC2-B5F0-6B91827A678D}"/>
              </a:ext>
            </a:extLst>
          </p:cNvPr>
          <p:cNvSpPr/>
          <p:nvPr/>
        </p:nvSpPr>
        <p:spPr>
          <a:xfrm>
            <a:off x="384750" y="759692"/>
            <a:ext cx="1334284" cy="400110"/>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D2D2D2"/>
                </a:solidFill>
                <a:effectLst/>
                <a:uLnTx/>
                <a:uFillTx/>
                <a:latin typeface="Segoe UI" panose="020B0502040204020203" pitchFamily="34" charset="0"/>
                <a:ea typeface="+mn-ea"/>
                <a:cs typeface="Segoe UI" panose="020B0502040204020203" pitchFamily="34" charset="0"/>
              </a:rPr>
              <a:t>Lift and shift to containers</a:t>
            </a:r>
          </a:p>
        </p:txBody>
      </p:sp>
      <p:sp>
        <p:nvSpPr>
          <p:cNvPr id="21" name="Rectangle 20">
            <a:extLst>
              <a:ext uri="{FF2B5EF4-FFF2-40B4-BE49-F238E27FC236}">
                <a16:creationId xmlns:a16="http://schemas.microsoft.com/office/drawing/2014/main" id="{330F3ED4-D239-4EEF-86E3-E3E527232B14}"/>
              </a:ext>
            </a:extLst>
          </p:cNvPr>
          <p:cNvSpPr/>
          <p:nvPr/>
        </p:nvSpPr>
        <p:spPr>
          <a:xfrm>
            <a:off x="2220220" y="759694"/>
            <a:ext cx="980180" cy="246221"/>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Microservices</a:t>
            </a:r>
          </a:p>
        </p:txBody>
      </p:sp>
      <p:sp>
        <p:nvSpPr>
          <p:cNvPr id="23" name="Rectangle 22">
            <a:extLst>
              <a:ext uri="{FF2B5EF4-FFF2-40B4-BE49-F238E27FC236}">
                <a16:creationId xmlns:a16="http://schemas.microsoft.com/office/drawing/2014/main" id="{2A5C686F-4783-4912-85E4-74A0ECF869B2}"/>
              </a:ext>
            </a:extLst>
          </p:cNvPr>
          <p:cNvSpPr/>
          <p:nvPr/>
        </p:nvSpPr>
        <p:spPr>
          <a:xfrm>
            <a:off x="3727039" y="759694"/>
            <a:ext cx="1151804" cy="246221"/>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D2D2D2"/>
                </a:solidFill>
                <a:effectLst/>
                <a:uLnTx/>
                <a:uFillTx/>
                <a:latin typeface="Segoe UI"/>
                <a:ea typeface="+mn-ea"/>
                <a:cs typeface="Segoe UI" pitchFamily="34" charset="0"/>
              </a:rPr>
              <a:t>Machine learning</a:t>
            </a:r>
          </a:p>
        </p:txBody>
      </p:sp>
      <p:sp>
        <p:nvSpPr>
          <p:cNvPr id="24" name="Brain_3" title="Icon of a brain">
            <a:extLst>
              <a:ext uri="{FF2B5EF4-FFF2-40B4-BE49-F238E27FC236}">
                <a16:creationId xmlns:a16="http://schemas.microsoft.com/office/drawing/2014/main" id="{FBBFF2EC-BC64-4079-BF66-D36299AA80B3}"/>
              </a:ext>
            </a:extLst>
          </p:cNvPr>
          <p:cNvSpPr>
            <a:spLocks noChangeAspect="1" noEditPoints="1"/>
          </p:cNvSpPr>
          <p:nvPr/>
        </p:nvSpPr>
        <p:spPr bwMode="auto">
          <a:xfrm>
            <a:off x="4036398" y="114042"/>
            <a:ext cx="533088" cy="573212"/>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C836AB65-9CB7-4535-9A91-FCEFE71936BB}"/>
              </a:ext>
            </a:extLst>
          </p:cNvPr>
          <p:cNvSpPr/>
          <p:nvPr/>
        </p:nvSpPr>
        <p:spPr>
          <a:xfrm>
            <a:off x="5486778" y="759692"/>
            <a:ext cx="363723" cy="246221"/>
          </a:xfrm>
          <a:prstGeom prst="rect">
            <a:avLst/>
          </a:prstGeom>
        </p:spPr>
        <p:txBody>
          <a:bodyPr wrap="square">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D2D2D2"/>
                </a:solidFill>
                <a:effectLst/>
                <a:uLnTx/>
                <a:uFillTx/>
                <a:latin typeface="Segoe UI"/>
                <a:ea typeface="+mn-ea"/>
                <a:cs typeface="Segoe UI" pitchFamily="34" charset="0"/>
              </a:rPr>
              <a:t>IoT</a:t>
            </a:r>
          </a:p>
        </p:txBody>
      </p:sp>
      <p:sp>
        <p:nvSpPr>
          <p:cNvPr id="27" name="IoT" title="Icon of five circles that all connect to a center circle">
            <a:extLst>
              <a:ext uri="{FF2B5EF4-FFF2-40B4-BE49-F238E27FC236}">
                <a16:creationId xmlns:a16="http://schemas.microsoft.com/office/drawing/2014/main" id="{E757D148-E0C4-4F70-9886-3DC4451B3FA5}"/>
              </a:ext>
            </a:extLst>
          </p:cNvPr>
          <p:cNvSpPr>
            <a:spLocks noChangeAspect="1" noEditPoints="1"/>
          </p:cNvSpPr>
          <p:nvPr/>
        </p:nvSpPr>
        <p:spPr bwMode="auto">
          <a:xfrm>
            <a:off x="5408605" y="140197"/>
            <a:ext cx="520068" cy="520901"/>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5875" cap="sq">
            <a:solidFill>
              <a:schemeClr val="bg1">
                <a:lumMod val="95000"/>
              </a:schemeClr>
            </a:solidFill>
            <a:prstDash val="soli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8" name="Relationship_F003" title="Icon of three boxes connected by lines">
            <a:extLst>
              <a:ext uri="{FF2B5EF4-FFF2-40B4-BE49-F238E27FC236}">
                <a16:creationId xmlns:a16="http://schemas.microsoft.com/office/drawing/2014/main" id="{7B94C35C-6550-4912-9C53-54133969342D}"/>
              </a:ext>
            </a:extLst>
          </p:cNvPr>
          <p:cNvSpPr>
            <a:spLocks noChangeAspect="1" noEditPoints="1"/>
          </p:cNvSpPr>
          <p:nvPr/>
        </p:nvSpPr>
        <p:spPr bwMode="auto">
          <a:xfrm>
            <a:off x="2414577" y="131656"/>
            <a:ext cx="590730" cy="552519"/>
          </a:xfrm>
          <a:custGeom>
            <a:avLst/>
            <a:gdLst>
              <a:gd name="T0" fmla="*/ 3230 w 4406"/>
              <a:gd name="T1" fmla="*/ 0 h 4121"/>
              <a:gd name="T2" fmla="*/ 4406 w 4406"/>
              <a:gd name="T3" fmla="*/ 0 h 4121"/>
              <a:gd name="T4" fmla="*/ 4406 w 4406"/>
              <a:gd name="T5" fmla="*/ 1176 h 4121"/>
              <a:gd name="T6" fmla="*/ 3230 w 4406"/>
              <a:gd name="T7" fmla="*/ 1176 h 4121"/>
              <a:gd name="T8" fmla="*/ 3230 w 4406"/>
              <a:gd name="T9" fmla="*/ 0 h 4121"/>
              <a:gd name="T10" fmla="*/ 3230 w 4406"/>
              <a:gd name="T11" fmla="*/ 4121 h 4121"/>
              <a:gd name="T12" fmla="*/ 4406 w 4406"/>
              <a:gd name="T13" fmla="*/ 4121 h 4121"/>
              <a:gd name="T14" fmla="*/ 4406 w 4406"/>
              <a:gd name="T15" fmla="*/ 2945 h 4121"/>
              <a:gd name="T16" fmla="*/ 3230 w 4406"/>
              <a:gd name="T17" fmla="*/ 2945 h 4121"/>
              <a:gd name="T18" fmla="*/ 3230 w 4406"/>
              <a:gd name="T19" fmla="*/ 4121 h 4121"/>
              <a:gd name="T20" fmla="*/ 0 w 4406"/>
              <a:gd name="T21" fmla="*/ 2653 h 4121"/>
              <a:gd name="T22" fmla="*/ 1175 w 4406"/>
              <a:gd name="T23" fmla="*/ 2653 h 4121"/>
              <a:gd name="T24" fmla="*/ 1175 w 4406"/>
              <a:gd name="T25" fmla="*/ 1477 h 4121"/>
              <a:gd name="T26" fmla="*/ 0 w 4406"/>
              <a:gd name="T27" fmla="*/ 1477 h 4121"/>
              <a:gd name="T28" fmla="*/ 0 w 4406"/>
              <a:gd name="T29" fmla="*/ 2653 h 4121"/>
              <a:gd name="T30" fmla="*/ 1176 w 4406"/>
              <a:gd name="T31" fmla="*/ 2062 h 4121"/>
              <a:gd name="T32" fmla="*/ 3230 w 4406"/>
              <a:gd name="T33" fmla="*/ 690 h 4121"/>
              <a:gd name="T34" fmla="*/ 3230 w 4406"/>
              <a:gd name="T35" fmla="*/ 3434 h 4121"/>
              <a:gd name="T36" fmla="*/ 1181 w 4406"/>
              <a:gd name="T37" fmla="*/ 2064 h 4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06" h="4121">
                <a:moveTo>
                  <a:pt x="3230" y="0"/>
                </a:moveTo>
                <a:lnTo>
                  <a:pt x="4406" y="0"/>
                </a:lnTo>
                <a:lnTo>
                  <a:pt x="4406" y="1176"/>
                </a:lnTo>
                <a:lnTo>
                  <a:pt x="3230" y="1176"/>
                </a:lnTo>
                <a:lnTo>
                  <a:pt x="3230" y="0"/>
                </a:lnTo>
                <a:moveTo>
                  <a:pt x="3230" y="4121"/>
                </a:moveTo>
                <a:lnTo>
                  <a:pt x="4406" y="4121"/>
                </a:lnTo>
                <a:lnTo>
                  <a:pt x="4406" y="2945"/>
                </a:lnTo>
                <a:lnTo>
                  <a:pt x="3230" y="2945"/>
                </a:lnTo>
                <a:lnTo>
                  <a:pt x="3230" y="4121"/>
                </a:lnTo>
                <a:moveTo>
                  <a:pt x="0" y="2653"/>
                </a:moveTo>
                <a:lnTo>
                  <a:pt x="1175" y="2653"/>
                </a:lnTo>
                <a:lnTo>
                  <a:pt x="1175" y="1477"/>
                </a:lnTo>
                <a:lnTo>
                  <a:pt x="0" y="1477"/>
                </a:lnTo>
                <a:lnTo>
                  <a:pt x="0" y="2653"/>
                </a:lnTo>
                <a:moveTo>
                  <a:pt x="1176" y="2062"/>
                </a:moveTo>
                <a:lnTo>
                  <a:pt x="3230" y="690"/>
                </a:lnTo>
                <a:moveTo>
                  <a:pt x="3230" y="3434"/>
                </a:moveTo>
                <a:lnTo>
                  <a:pt x="1181" y="2064"/>
                </a:lnTo>
              </a:path>
            </a:pathLst>
          </a:custGeom>
          <a:noFill/>
          <a:ln w="15875"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nvGrpSpPr>
          <p:cNvPr id="32" name="Group 31">
            <a:extLst>
              <a:ext uri="{FF2B5EF4-FFF2-40B4-BE49-F238E27FC236}">
                <a16:creationId xmlns:a16="http://schemas.microsoft.com/office/drawing/2014/main" id="{1580768A-EC67-4340-B431-15A5E0062C70}"/>
              </a:ext>
            </a:extLst>
          </p:cNvPr>
          <p:cNvGrpSpPr/>
          <p:nvPr/>
        </p:nvGrpSpPr>
        <p:grpSpPr>
          <a:xfrm>
            <a:off x="605404" y="143970"/>
            <a:ext cx="842038" cy="526294"/>
            <a:chOff x="2473324" y="3092343"/>
            <a:chExt cx="1138048" cy="711307"/>
          </a:xfrm>
        </p:grpSpPr>
        <p:grpSp>
          <p:nvGrpSpPr>
            <p:cNvPr id="33" name="Group 32">
              <a:extLst>
                <a:ext uri="{FF2B5EF4-FFF2-40B4-BE49-F238E27FC236}">
                  <a16:creationId xmlns:a16="http://schemas.microsoft.com/office/drawing/2014/main" id="{0B18CADE-EEC2-4A01-AB8B-CEE589964DB0}"/>
                </a:ext>
              </a:extLst>
            </p:cNvPr>
            <p:cNvGrpSpPr/>
            <p:nvPr/>
          </p:nvGrpSpPr>
          <p:grpSpPr>
            <a:xfrm>
              <a:off x="2688643" y="3092343"/>
              <a:ext cx="922729" cy="200438"/>
              <a:chOff x="2688643" y="3092343"/>
              <a:chExt cx="922729" cy="200438"/>
            </a:xfrm>
          </p:grpSpPr>
          <p:sp>
            <p:nvSpPr>
              <p:cNvPr id="45" name="Freeform: Shape 44">
                <a:extLst>
                  <a:ext uri="{FF2B5EF4-FFF2-40B4-BE49-F238E27FC236}">
                    <a16:creationId xmlns:a16="http://schemas.microsoft.com/office/drawing/2014/main" id="{E43ADE17-0784-4BB6-A543-588ADB0E3C58}"/>
                  </a:ext>
                </a:extLst>
              </p:cNvPr>
              <p:cNvSpPr/>
              <p:nvPr/>
            </p:nvSpPr>
            <p:spPr>
              <a:xfrm>
                <a:off x="2688643" y="3092343"/>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chemeClr val="bg1">
                    <a:lumMod val="95000"/>
                  </a:schemeClr>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6" name="Freeform: Shape 45">
                <a:extLst>
                  <a:ext uri="{FF2B5EF4-FFF2-40B4-BE49-F238E27FC236}">
                    <a16:creationId xmlns:a16="http://schemas.microsoft.com/office/drawing/2014/main" id="{6999FC15-7055-4E70-96F3-07204C375658}"/>
                  </a:ext>
                </a:extLst>
              </p:cNvPr>
              <p:cNvSpPr/>
              <p:nvPr/>
            </p:nvSpPr>
            <p:spPr>
              <a:xfrm>
                <a:off x="2935254" y="3092343"/>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chemeClr val="bg1">
                    <a:lumMod val="95000"/>
                  </a:schemeClr>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7" name="Freeform: Shape 46">
                <a:extLst>
                  <a:ext uri="{FF2B5EF4-FFF2-40B4-BE49-F238E27FC236}">
                    <a16:creationId xmlns:a16="http://schemas.microsoft.com/office/drawing/2014/main" id="{A3B24F42-1404-4A3F-9575-03A53C9B96E9}"/>
                  </a:ext>
                </a:extLst>
              </p:cNvPr>
              <p:cNvSpPr/>
              <p:nvPr/>
            </p:nvSpPr>
            <p:spPr>
              <a:xfrm>
                <a:off x="3181865" y="3092343"/>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chemeClr val="bg1">
                    <a:lumMod val="95000"/>
                  </a:schemeClr>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8" name="Freeform: Shape 47">
                <a:extLst>
                  <a:ext uri="{FF2B5EF4-FFF2-40B4-BE49-F238E27FC236}">
                    <a16:creationId xmlns:a16="http://schemas.microsoft.com/office/drawing/2014/main" id="{13624C9A-F9E6-45F1-AFE4-212ACE9114A6}"/>
                  </a:ext>
                </a:extLst>
              </p:cNvPr>
              <p:cNvSpPr/>
              <p:nvPr/>
            </p:nvSpPr>
            <p:spPr>
              <a:xfrm>
                <a:off x="3428475" y="3092343"/>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chemeClr val="bg1">
                    <a:lumMod val="95000"/>
                  </a:schemeClr>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sp>
          <p:nvSpPr>
            <p:cNvPr id="34" name="Freeform: Shape 33">
              <a:extLst>
                <a:ext uri="{FF2B5EF4-FFF2-40B4-BE49-F238E27FC236}">
                  <a16:creationId xmlns:a16="http://schemas.microsoft.com/office/drawing/2014/main" id="{3A1D991E-DE6A-40B9-873C-B8B43AE1A186}"/>
                </a:ext>
              </a:extLst>
            </p:cNvPr>
            <p:cNvSpPr/>
            <p:nvPr/>
          </p:nvSpPr>
          <p:spPr>
            <a:xfrm>
              <a:off x="3184629" y="3505207"/>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chemeClr val="bg1">
                  <a:lumMod val="95000"/>
                </a:schemeClr>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nvGrpSpPr>
            <p:cNvPr id="35" name="Group 34">
              <a:extLst>
                <a:ext uri="{FF2B5EF4-FFF2-40B4-BE49-F238E27FC236}">
                  <a16:creationId xmlns:a16="http://schemas.microsoft.com/office/drawing/2014/main" id="{F59AFE45-9C48-429D-87E6-7D2156DA6595}"/>
                </a:ext>
              </a:extLst>
            </p:cNvPr>
            <p:cNvGrpSpPr/>
            <p:nvPr/>
          </p:nvGrpSpPr>
          <p:grpSpPr>
            <a:xfrm>
              <a:off x="3062706" y="3298775"/>
              <a:ext cx="426743" cy="200438"/>
              <a:chOff x="3062706" y="3308474"/>
              <a:chExt cx="426743" cy="200438"/>
            </a:xfrm>
          </p:grpSpPr>
          <p:sp>
            <p:nvSpPr>
              <p:cNvPr id="43" name="Freeform: Shape 42">
                <a:extLst>
                  <a:ext uri="{FF2B5EF4-FFF2-40B4-BE49-F238E27FC236}">
                    <a16:creationId xmlns:a16="http://schemas.microsoft.com/office/drawing/2014/main" id="{93817CAE-7BA5-48E9-82AF-F086F4E579F0}"/>
                  </a:ext>
                </a:extLst>
              </p:cNvPr>
              <p:cNvSpPr/>
              <p:nvPr/>
            </p:nvSpPr>
            <p:spPr>
              <a:xfrm>
                <a:off x="3306552" y="3308474"/>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chemeClr val="bg1">
                    <a:lumMod val="95000"/>
                  </a:schemeClr>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4" name="Freeform: Shape 43">
                <a:extLst>
                  <a:ext uri="{FF2B5EF4-FFF2-40B4-BE49-F238E27FC236}">
                    <a16:creationId xmlns:a16="http://schemas.microsoft.com/office/drawing/2014/main" id="{307E1E1D-BA2E-467D-B9F8-59B3D892340C}"/>
                  </a:ext>
                </a:extLst>
              </p:cNvPr>
              <p:cNvSpPr/>
              <p:nvPr/>
            </p:nvSpPr>
            <p:spPr>
              <a:xfrm>
                <a:off x="3062706" y="3308474"/>
                <a:ext cx="182897" cy="20043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chemeClr val="bg1">
                    <a:lumMod val="95000"/>
                  </a:schemeClr>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sp>
          <p:nvSpPr>
            <p:cNvPr id="36" name="Freeform: Shape 35">
              <a:extLst>
                <a:ext uri="{FF2B5EF4-FFF2-40B4-BE49-F238E27FC236}">
                  <a16:creationId xmlns:a16="http://schemas.microsoft.com/office/drawing/2014/main" id="{533BF40F-E8C2-48E4-B3C6-42F9B52FA61A}"/>
                </a:ext>
              </a:extLst>
            </p:cNvPr>
            <p:cNvSpPr/>
            <p:nvPr/>
          </p:nvSpPr>
          <p:spPr>
            <a:xfrm>
              <a:off x="2554242" y="3498283"/>
              <a:ext cx="213896" cy="234410"/>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chemeClr val="bg1">
                  <a:lumMod val="95000"/>
                </a:schemeClr>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7" name="Rectangle 36">
              <a:extLst>
                <a:ext uri="{FF2B5EF4-FFF2-40B4-BE49-F238E27FC236}">
                  <a16:creationId xmlns:a16="http://schemas.microsoft.com/office/drawing/2014/main" id="{B597FF1D-44B9-4706-8EF2-0A10554C032E}"/>
                </a:ext>
              </a:extLst>
            </p:cNvPr>
            <p:cNvSpPr/>
            <p:nvPr/>
          </p:nvSpPr>
          <p:spPr bwMode="auto">
            <a:xfrm>
              <a:off x="2473324" y="3368675"/>
              <a:ext cx="434975" cy="434975"/>
            </a:xfrm>
            <a:prstGeom prst="rect">
              <a:avLst/>
            </a:prstGeom>
            <a:noFill/>
            <a:ln w="1270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8" name="Straight Arrow Connector 37">
              <a:extLst>
                <a:ext uri="{FF2B5EF4-FFF2-40B4-BE49-F238E27FC236}">
                  <a16:creationId xmlns:a16="http://schemas.microsoft.com/office/drawing/2014/main" id="{21F7D72B-2E41-4ED5-9374-355763E8A598}"/>
                </a:ext>
              </a:extLst>
            </p:cNvPr>
            <p:cNvCxnSpPr>
              <a:cxnSpLocks/>
            </p:cNvCxnSpPr>
            <p:nvPr/>
          </p:nvCxnSpPr>
          <p:spPr>
            <a:xfrm flipV="1">
              <a:off x="2774950" y="3413125"/>
              <a:ext cx="98425" cy="95250"/>
            </a:xfrm>
            <a:prstGeom prst="straightConnector1">
              <a:avLst/>
            </a:prstGeom>
            <a:ln w="12700">
              <a:solidFill>
                <a:schemeClr val="bg1">
                  <a:lumMod val="95000"/>
                </a:schemeClr>
              </a:solidFill>
              <a:headEnd type="none"/>
              <a:tailEnd type="arrow"/>
            </a:ln>
          </p:spPr>
          <p:style>
            <a:lnRef idx="1">
              <a:schemeClr val="accent1"/>
            </a:lnRef>
            <a:fillRef idx="0">
              <a:schemeClr val="accent1"/>
            </a:fillRef>
            <a:effectRef idx="0">
              <a:schemeClr val="accent1"/>
            </a:effectRef>
            <a:fontRef idx="minor">
              <a:schemeClr val="tx1"/>
            </a:fontRef>
          </p:style>
        </p:cxnSp>
      </p:grpSp>
      <p:sp>
        <p:nvSpPr>
          <p:cNvPr id="73" name="Title 16">
            <a:extLst>
              <a:ext uri="{FF2B5EF4-FFF2-40B4-BE49-F238E27FC236}">
                <a16:creationId xmlns:a16="http://schemas.microsoft.com/office/drawing/2014/main" id="{C410DDC7-9390-4182-93C0-5E487E67EF5F}"/>
              </a:ext>
            </a:extLst>
          </p:cNvPr>
          <p:cNvSpPr txBox="1">
            <a:spLocks/>
          </p:cNvSpPr>
          <p:nvPr/>
        </p:nvSpPr>
        <p:spPr>
          <a:xfrm>
            <a:off x="588263" y="1531951"/>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000000"/>
                </a:solidFill>
                <a:effectLst/>
                <a:uLnTx/>
                <a:uFillTx/>
                <a:latin typeface="Segoe UI Light" panose="020B0502040204020203" pitchFamily="34" charset="0"/>
                <a:ea typeface="+mn-ea"/>
                <a:cs typeface="Segoe UI Light" panose="020B0502040204020203" pitchFamily="34" charset="0"/>
              </a:rPr>
              <a:t>Microservices: for faster app development</a:t>
            </a:r>
          </a:p>
        </p:txBody>
      </p:sp>
      <p:sp>
        <p:nvSpPr>
          <p:cNvPr id="78" name="Title 16">
            <a:extLst>
              <a:ext uri="{FF2B5EF4-FFF2-40B4-BE49-F238E27FC236}">
                <a16:creationId xmlns:a16="http://schemas.microsoft.com/office/drawing/2014/main" id="{C3E60A06-D90A-48FF-AF33-7B6BA0B00ACD}"/>
              </a:ext>
            </a:extLst>
          </p:cNvPr>
          <p:cNvSpPr txBox="1">
            <a:spLocks/>
          </p:cNvSpPr>
          <p:nvPr/>
        </p:nvSpPr>
        <p:spPr>
          <a:xfrm>
            <a:off x="588263" y="2589889"/>
            <a:ext cx="3924236" cy="313624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274320" marR="0" lvl="0" indent="-274320" algn="l" defTabSz="932742" rtl="0" eaLnBrk="1" fontAlgn="auto" latinLnBrk="0" hangingPunct="1">
              <a:lnSpc>
                <a:spcPct val="100000"/>
              </a:lnSpc>
              <a:spcBef>
                <a:spcPct val="0"/>
              </a:spcBef>
              <a:spcAft>
                <a:spcPts val="1200"/>
              </a:spcAft>
              <a:buClrTx/>
              <a:buSzTx/>
              <a:buFont typeface="+mj-lt"/>
              <a:buAutoNum type="arabicPeriod"/>
              <a:tabLst/>
              <a:defRPr/>
            </a:pPr>
            <a:r>
              <a:rPr kumimoji="0" lang="en-US" sz="1600" b="0" i="0" u="none" strike="noStrike" kern="1200" cap="none" spc="0" normalizeH="0" baseline="0" noProof="0" dirty="0">
                <a:ln w="3175">
                  <a:noFill/>
                </a:ln>
                <a:solidFill>
                  <a:srgbClr val="0078D4"/>
                </a:solidFill>
                <a:effectLst/>
                <a:uLnTx/>
                <a:uFillTx/>
                <a:latin typeface="Segoe UI" panose="020B0502040204020203" pitchFamily="34" charset="0"/>
                <a:ea typeface="+mn-ea"/>
                <a:cs typeface="Segoe UI" pitchFamily="34" charset="0"/>
              </a:rPr>
              <a:t>Use </a:t>
            </a:r>
            <a:r>
              <a:rPr kumimoji="0" lang="en-US" sz="1600" b="0" i="0" u="none" strike="noStrike" kern="1200" cap="none" spc="0" normalizeH="0" baseline="0" noProof="0" dirty="0">
                <a:ln w="3175">
                  <a:noFill/>
                </a:ln>
                <a:solidFill>
                  <a:srgbClr val="0078D4"/>
                </a:solidFill>
                <a:effectLst/>
                <a:uLnTx/>
                <a:uFillTx/>
                <a:latin typeface="Segoe UI" panose="020B0502040204020203" pitchFamily="34" charset="0"/>
                <a:ea typeface="+mn-ea"/>
                <a:cs typeface="Segoe UI" pitchFamily="34" charset="0"/>
                <a:hlinkClick r:id="rId3"/>
              </a:rPr>
              <a:t>Azure Dev Spaces</a:t>
            </a:r>
            <a:r>
              <a:rPr kumimoji="0" lang="en-US" sz="1600" b="0" i="0" u="none" strike="noStrike" kern="1200" cap="none" spc="0" normalizeH="0" baseline="0" noProof="0" dirty="0">
                <a:ln w="3175">
                  <a:noFill/>
                </a:ln>
                <a:solidFill>
                  <a:srgbClr val="0078D4"/>
                </a:solidFill>
                <a:effectLst/>
                <a:uLnTx/>
                <a:uFillTx/>
                <a:latin typeface="Segoe UI" panose="020B0502040204020203" pitchFamily="34" charset="0"/>
                <a:ea typeface="+mn-ea"/>
                <a:cs typeface="Segoe UI" pitchFamily="34" charset="0"/>
              </a:rPr>
              <a:t> to iteratively develop, test, and debug microservices targeted for AKS clusters.</a:t>
            </a:r>
          </a:p>
          <a:p>
            <a:pPr marL="274320" marR="0" lvl="0" indent="-274320" algn="l" defTabSz="932742" rtl="0" eaLnBrk="1" fontAlgn="auto" latinLnBrk="0" hangingPunct="1">
              <a:lnSpc>
                <a:spcPct val="100000"/>
              </a:lnSpc>
              <a:spcBef>
                <a:spcPct val="0"/>
              </a:spcBef>
              <a:spcAft>
                <a:spcPts val="1200"/>
              </a:spcAft>
              <a:buClrTx/>
              <a:buSzTx/>
              <a:buFont typeface="+mj-lt"/>
              <a:buAutoNum type="arabicPeriod"/>
              <a:tabLst/>
              <a:defRPr/>
            </a:pPr>
            <a:r>
              <a:rPr kumimoji="0" lang="en-US" sz="1600" b="0" i="0" u="none" strike="noStrike" kern="1200" cap="none" spc="0" normalizeH="0" baseline="0" noProof="0" dirty="0">
                <a:ln w="3175">
                  <a:noFill/>
                </a:ln>
                <a:solidFill>
                  <a:srgbClr val="0078D4"/>
                </a:solidFill>
                <a:effectLst/>
                <a:uLnTx/>
                <a:uFillTx/>
                <a:latin typeface="Segoe UI" panose="020B0502040204020203" pitchFamily="34" charset="0"/>
                <a:ea typeface="+mn-ea"/>
                <a:cs typeface="Segoe UI" pitchFamily="34" charset="0"/>
              </a:rPr>
              <a:t>Easily access to SLA-backed Azure Services such as Azure Database for MySQL using </a:t>
            </a:r>
            <a:r>
              <a:rPr kumimoji="0" lang="en-US" sz="1600" b="1" i="0" u="none" strike="noStrike" kern="1200" cap="none" spc="0" normalizeH="0" baseline="0" noProof="0" dirty="0">
                <a:ln w="3175">
                  <a:noFill/>
                </a:ln>
                <a:solidFill>
                  <a:srgbClr val="0078D4"/>
                </a:solidFill>
                <a:effectLst/>
                <a:uLnTx/>
                <a:uFillTx/>
                <a:latin typeface="Segoe UI" panose="020B0502040204020203" pitchFamily="34" charset="0"/>
                <a:ea typeface="+mn-ea"/>
                <a:cs typeface="Segoe UI" pitchFamily="34" charset="0"/>
              </a:rPr>
              <a:t>Open Service Broker</a:t>
            </a:r>
            <a:r>
              <a:rPr kumimoji="0" lang="en-US" sz="1600" b="0" i="0" u="none" strike="noStrike" kern="1200" cap="none" spc="0" normalizeH="0" baseline="0" noProof="0" dirty="0">
                <a:ln w="3175">
                  <a:noFill/>
                </a:ln>
                <a:solidFill>
                  <a:srgbClr val="0078D4"/>
                </a:solidFill>
                <a:effectLst/>
                <a:uLnTx/>
                <a:uFillTx/>
                <a:latin typeface="Segoe UI" panose="020B0502040204020203" pitchFamily="34" charset="0"/>
                <a:ea typeface="+mn-ea"/>
                <a:cs typeface="Segoe UI" pitchFamily="34" charset="0"/>
              </a:rPr>
              <a:t> for Azure (OSBA)</a:t>
            </a:r>
          </a:p>
          <a:p>
            <a:pPr marL="274320" marR="0" lvl="0" indent="-274320" algn="l" defTabSz="932742" rtl="0" eaLnBrk="1" fontAlgn="auto" latinLnBrk="0" hangingPunct="1">
              <a:lnSpc>
                <a:spcPct val="100000"/>
              </a:lnSpc>
              <a:spcBef>
                <a:spcPct val="0"/>
              </a:spcBef>
              <a:spcAft>
                <a:spcPts val="1200"/>
              </a:spcAft>
              <a:buClrTx/>
              <a:buSzTx/>
              <a:buFont typeface="+mj-lt"/>
              <a:buAutoNum type="arabicPeriod"/>
              <a:tabLst/>
              <a:defRPr/>
            </a:pPr>
            <a:r>
              <a:rPr kumimoji="0" lang="en-US" sz="1600" b="1" i="0" u="none" strike="noStrike" kern="1200" cap="none" spc="0" normalizeH="0" baseline="0" noProof="0" dirty="0">
                <a:ln w="3175">
                  <a:noFill/>
                </a:ln>
                <a:solidFill>
                  <a:srgbClr val="0078D4"/>
                </a:solidFill>
                <a:effectLst/>
                <a:uLnTx/>
                <a:uFillTx/>
                <a:latin typeface="Segoe UI" panose="020B0502040204020203" pitchFamily="34" charset="0"/>
                <a:ea typeface="+mn-ea"/>
                <a:cs typeface="Segoe UI" pitchFamily="34" charset="0"/>
              </a:rPr>
              <a:t>Azure Monitor </a:t>
            </a:r>
            <a:r>
              <a:rPr kumimoji="0" lang="en-US" sz="1600" b="0" i="0" u="none" strike="noStrike" kern="1200" cap="none" spc="0" normalizeH="0" baseline="0" noProof="0" dirty="0">
                <a:ln w="3175">
                  <a:noFill/>
                </a:ln>
                <a:solidFill>
                  <a:srgbClr val="0078D4"/>
                </a:solidFill>
                <a:effectLst/>
                <a:uLnTx/>
                <a:uFillTx/>
                <a:latin typeface="Segoe UI" panose="020B0502040204020203" pitchFamily="34" charset="0"/>
                <a:ea typeface="+mn-ea"/>
                <a:cs typeface="Segoe UI" pitchFamily="34" charset="0"/>
              </a:rPr>
              <a:t>provides a single pane of glass for monitoring over app telemetry, cluster-to-container level health analytics.</a:t>
            </a:r>
          </a:p>
        </p:txBody>
      </p:sp>
      <p:sp>
        <p:nvSpPr>
          <p:cNvPr id="71" name="Rectangle: Rounded Corners 70">
            <a:extLst>
              <a:ext uri="{FF2B5EF4-FFF2-40B4-BE49-F238E27FC236}">
                <a16:creationId xmlns:a16="http://schemas.microsoft.com/office/drawing/2014/main" id="{E53F4F74-A244-4167-BA1F-FF4DC1A9F205}"/>
              </a:ext>
            </a:extLst>
          </p:cNvPr>
          <p:cNvSpPr/>
          <p:nvPr/>
        </p:nvSpPr>
        <p:spPr bwMode="auto">
          <a:xfrm>
            <a:off x="5241102" y="2806805"/>
            <a:ext cx="1811718" cy="3753016"/>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72" name="Rectangle: Rounded Corners 71">
            <a:extLst>
              <a:ext uri="{FF2B5EF4-FFF2-40B4-BE49-F238E27FC236}">
                <a16:creationId xmlns:a16="http://schemas.microsoft.com/office/drawing/2014/main" id="{1454BF83-E407-46E0-BEC7-4A2811C41C13}"/>
              </a:ext>
            </a:extLst>
          </p:cNvPr>
          <p:cNvSpPr/>
          <p:nvPr/>
        </p:nvSpPr>
        <p:spPr bwMode="auto">
          <a:xfrm>
            <a:off x="7519039" y="2806804"/>
            <a:ext cx="3790672" cy="3791343"/>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74" name="Rectangle: Rounded Corners 73">
            <a:extLst>
              <a:ext uri="{FF2B5EF4-FFF2-40B4-BE49-F238E27FC236}">
                <a16:creationId xmlns:a16="http://schemas.microsoft.com/office/drawing/2014/main" id="{F08A8824-45BB-4C0D-A0E8-CC1DCDB268F6}"/>
              </a:ext>
            </a:extLst>
          </p:cNvPr>
          <p:cNvSpPr/>
          <p:nvPr/>
        </p:nvSpPr>
        <p:spPr>
          <a:xfrm>
            <a:off x="5418121" y="4776664"/>
            <a:ext cx="1429902" cy="454969"/>
          </a:xfrm>
          <a:prstGeom prst="roundRect">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5" name="Rectangle: Rounded Corners 74">
            <a:extLst>
              <a:ext uri="{FF2B5EF4-FFF2-40B4-BE49-F238E27FC236}">
                <a16:creationId xmlns:a16="http://schemas.microsoft.com/office/drawing/2014/main" id="{09B26120-9706-4688-A19A-990E69F4EA65}"/>
              </a:ext>
            </a:extLst>
          </p:cNvPr>
          <p:cNvSpPr/>
          <p:nvPr/>
        </p:nvSpPr>
        <p:spPr>
          <a:xfrm>
            <a:off x="5418121" y="5363737"/>
            <a:ext cx="1429902" cy="454969"/>
          </a:xfrm>
          <a:prstGeom prst="roundRect">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6" name="Rectangle: Rounded Corners 75">
            <a:extLst>
              <a:ext uri="{FF2B5EF4-FFF2-40B4-BE49-F238E27FC236}">
                <a16:creationId xmlns:a16="http://schemas.microsoft.com/office/drawing/2014/main" id="{BE8FFFA3-AB6C-4276-953B-938B98A097CC}"/>
              </a:ext>
            </a:extLst>
          </p:cNvPr>
          <p:cNvSpPr/>
          <p:nvPr/>
        </p:nvSpPr>
        <p:spPr>
          <a:xfrm>
            <a:off x="5418121" y="5955143"/>
            <a:ext cx="1429902" cy="454969"/>
          </a:xfrm>
          <a:prstGeom prst="roundRect">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7" name="Rectangle: Rounded Corners 76">
            <a:extLst>
              <a:ext uri="{FF2B5EF4-FFF2-40B4-BE49-F238E27FC236}">
                <a16:creationId xmlns:a16="http://schemas.microsoft.com/office/drawing/2014/main" id="{6F90093C-76CD-4515-9B3C-6A65DAF786E0}"/>
              </a:ext>
            </a:extLst>
          </p:cNvPr>
          <p:cNvSpPr/>
          <p:nvPr/>
        </p:nvSpPr>
        <p:spPr>
          <a:xfrm>
            <a:off x="5418121" y="4193924"/>
            <a:ext cx="1429902" cy="454969"/>
          </a:xfrm>
          <a:prstGeom prst="roundRect">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79" name="Oval 78">
            <a:extLst>
              <a:ext uri="{FF2B5EF4-FFF2-40B4-BE49-F238E27FC236}">
                <a16:creationId xmlns:a16="http://schemas.microsoft.com/office/drawing/2014/main" id="{16AE3BDF-61C2-4493-97E9-1C3677818848}"/>
              </a:ext>
            </a:extLst>
          </p:cNvPr>
          <p:cNvSpPr/>
          <p:nvPr/>
        </p:nvSpPr>
        <p:spPr>
          <a:xfrm>
            <a:off x="8256213" y="4164689"/>
            <a:ext cx="2239299" cy="2239299"/>
          </a:xfrm>
          <a:prstGeom prst="ellipse">
            <a:avLst/>
          </a:prstGeom>
          <a:noFill/>
          <a:ln w="38100">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0" name="Rectangle: Rounded Corners 79">
            <a:extLst>
              <a:ext uri="{FF2B5EF4-FFF2-40B4-BE49-F238E27FC236}">
                <a16:creationId xmlns:a16="http://schemas.microsoft.com/office/drawing/2014/main" id="{28C8EA80-4958-4A0F-A017-ABE06DB9A17F}"/>
              </a:ext>
            </a:extLst>
          </p:cNvPr>
          <p:cNvSpPr/>
          <p:nvPr/>
        </p:nvSpPr>
        <p:spPr>
          <a:xfrm>
            <a:off x="9605141" y="4722575"/>
            <a:ext cx="1429902" cy="454969"/>
          </a:xfrm>
          <a:prstGeom prst="roundRect">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3" name="Oval 82">
            <a:extLst>
              <a:ext uri="{FF2B5EF4-FFF2-40B4-BE49-F238E27FC236}">
                <a16:creationId xmlns:a16="http://schemas.microsoft.com/office/drawing/2014/main" id="{EE858F37-02D8-4BD6-AD93-D5CFBB2EBFB9}"/>
              </a:ext>
            </a:extLst>
          </p:cNvPr>
          <p:cNvSpPr/>
          <p:nvPr/>
        </p:nvSpPr>
        <p:spPr>
          <a:xfrm>
            <a:off x="9670137" y="4991223"/>
            <a:ext cx="121326" cy="121326"/>
          </a:xfrm>
          <a:prstGeom prst="ellipse">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89" name="Rectangle: Rounded Corners 88">
            <a:extLst>
              <a:ext uri="{FF2B5EF4-FFF2-40B4-BE49-F238E27FC236}">
                <a16:creationId xmlns:a16="http://schemas.microsoft.com/office/drawing/2014/main" id="{8EB8EF03-437F-43C7-924F-B0A29407E03E}"/>
              </a:ext>
            </a:extLst>
          </p:cNvPr>
          <p:cNvSpPr/>
          <p:nvPr/>
        </p:nvSpPr>
        <p:spPr>
          <a:xfrm>
            <a:off x="10619071" y="4958523"/>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0" name="Rectangle: Rounded Corners 89">
            <a:extLst>
              <a:ext uri="{FF2B5EF4-FFF2-40B4-BE49-F238E27FC236}">
                <a16:creationId xmlns:a16="http://schemas.microsoft.com/office/drawing/2014/main" id="{66C0B8A0-AD2D-4B07-8AC4-4E099041123F}"/>
              </a:ext>
            </a:extLst>
          </p:cNvPr>
          <p:cNvSpPr/>
          <p:nvPr/>
        </p:nvSpPr>
        <p:spPr>
          <a:xfrm>
            <a:off x="10619071" y="5086608"/>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2" name="Rectangle: Rounded Corners 91">
            <a:extLst>
              <a:ext uri="{FF2B5EF4-FFF2-40B4-BE49-F238E27FC236}">
                <a16:creationId xmlns:a16="http://schemas.microsoft.com/office/drawing/2014/main" id="{044CCCC1-5ABF-4773-83BB-098C39E3B81E}"/>
              </a:ext>
            </a:extLst>
          </p:cNvPr>
          <p:cNvSpPr/>
          <p:nvPr/>
        </p:nvSpPr>
        <p:spPr>
          <a:xfrm>
            <a:off x="10619071" y="5022566"/>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3" name="Rectangle: Rounded Corners 92">
            <a:extLst>
              <a:ext uri="{FF2B5EF4-FFF2-40B4-BE49-F238E27FC236}">
                <a16:creationId xmlns:a16="http://schemas.microsoft.com/office/drawing/2014/main" id="{344A99E5-DB69-4A70-9253-7C552F9E7108}"/>
              </a:ext>
            </a:extLst>
          </p:cNvPr>
          <p:cNvSpPr/>
          <p:nvPr/>
        </p:nvSpPr>
        <p:spPr>
          <a:xfrm>
            <a:off x="9605141" y="5393786"/>
            <a:ext cx="1429902" cy="454969"/>
          </a:xfrm>
          <a:prstGeom prst="roundRect">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5" name="Oval 94">
            <a:extLst>
              <a:ext uri="{FF2B5EF4-FFF2-40B4-BE49-F238E27FC236}">
                <a16:creationId xmlns:a16="http://schemas.microsoft.com/office/drawing/2014/main" id="{550F4F1B-CA0D-4587-9AA6-28A08B11BF79}"/>
              </a:ext>
            </a:extLst>
          </p:cNvPr>
          <p:cNvSpPr/>
          <p:nvPr/>
        </p:nvSpPr>
        <p:spPr>
          <a:xfrm>
            <a:off x="9670137" y="5662434"/>
            <a:ext cx="121326" cy="121326"/>
          </a:xfrm>
          <a:prstGeom prst="ellipse">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3" name="Rectangle: Rounded Corners 112">
            <a:extLst>
              <a:ext uri="{FF2B5EF4-FFF2-40B4-BE49-F238E27FC236}">
                <a16:creationId xmlns:a16="http://schemas.microsoft.com/office/drawing/2014/main" id="{43467697-FD9D-4FA8-AA23-9A33FF573E4B}"/>
              </a:ext>
            </a:extLst>
          </p:cNvPr>
          <p:cNvSpPr/>
          <p:nvPr/>
        </p:nvSpPr>
        <p:spPr>
          <a:xfrm>
            <a:off x="10619071" y="5629734"/>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4" name="Rectangle: Rounded Corners 113">
            <a:extLst>
              <a:ext uri="{FF2B5EF4-FFF2-40B4-BE49-F238E27FC236}">
                <a16:creationId xmlns:a16="http://schemas.microsoft.com/office/drawing/2014/main" id="{EA39D293-7076-4BC7-B7AE-815F1FF46464}"/>
              </a:ext>
            </a:extLst>
          </p:cNvPr>
          <p:cNvSpPr/>
          <p:nvPr/>
        </p:nvSpPr>
        <p:spPr>
          <a:xfrm>
            <a:off x="10619071" y="5757818"/>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5" name="Rectangle: Rounded Corners 114">
            <a:extLst>
              <a:ext uri="{FF2B5EF4-FFF2-40B4-BE49-F238E27FC236}">
                <a16:creationId xmlns:a16="http://schemas.microsoft.com/office/drawing/2014/main" id="{9D14E50A-7278-4AF0-BFB8-1E7C46F17A8D}"/>
              </a:ext>
            </a:extLst>
          </p:cNvPr>
          <p:cNvSpPr/>
          <p:nvPr/>
        </p:nvSpPr>
        <p:spPr>
          <a:xfrm>
            <a:off x="10619071" y="5693776"/>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6" name="Rectangle: Rounded Corners 115">
            <a:extLst>
              <a:ext uri="{FF2B5EF4-FFF2-40B4-BE49-F238E27FC236}">
                <a16:creationId xmlns:a16="http://schemas.microsoft.com/office/drawing/2014/main" id="{DB090FB7-85CE-4A0A-AAD6-099463124C5C}"/>
              </a:ext>
            </a:extLst>
          </p:cNvPr>
          <p:cNvSpPr/>
          <p:nvPr/>
        </p:nvSpPr>
        <p:spPr>
          <a:xfrm>
            <a:off x="7723313" y="5393786"/>
            <a:ext cx="1429902" cy="454969"/>
          </a:xfrm>
          <a:prstGeom prst="roundRect">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7" name="Oval 116">
            <a:extLst>
              <a:ext uri="{FF2B5EF4-FFF2-40B4-BE49-F238E27FC236}">
                <a16:creationId xmlns:a16="http://schemas.microsoft.com/office/drawing/2014/main" id="{9D966404-8E41-4AC6-9B75-C95D3C30BA60}"/>
              </a:ext>
            </a:extLst>
          </p:cNvPr>
          <p:cNvSpPr/>
          <p:nvPr/>
        </p:nvSpPr>
        <p:spPr>
          <a:xfrm>
            <a:off x="7788310" y="5662434"/>
            <a:ext cx="121326" cy="121326"/>
          </a:xfrm>
          <a:prstGeom prst="ellipse">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8" name="Rectangle: Rounded Corners 117">
            <a:extLst>
              <a:ext uri="{FF2B5EF4-FFF2-40B4-BE49-F238E27FC236}">
                <a16:creationId xmlns:a16="http://schemas.microsoft.com/office/drawing/2014/main" id="{85A9BA7D-0608-410B-888D-C7485CAD5B9A}"/>
              </a:ext>
            </a:extLst>
          </p:cNvPr>
          <p:cNvSpPr/>
          <p:nvPr/>
        </p:nvSpPr>
        <p:spPr>
          <a:xfrm>
            <a:off x="8737244" y="5629734"/>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19" name="Rectangle: Rounded Corners 118">
            <a:extLst>
              <a:ext uri="{FF2B5EF4-FFF2-40B4-BE49-F238E27FC236}">
                <a16:creationId xmlns:a16="http://schemas.microsoft.com/office/drawing/2014/main" id="{88945AB9-6C25-4B22-BCC7-A540ECF22437}"/>
              </a:ext>
            </a:extLst>
          </p:cNvPr>
          <p:cNvSpPr/>
          <p:nvPr/>
        </p:nvSpPr>
        <p:spPr>
          <a:xfrm>
            <a:off x="8737244" y="5757818"/>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1" name="Rectangle: Rounded Corners 120">
            <a:extLst>
              <a:ext uri="{FF2B5EF4-FFF2-40B4-BE49-F238E27FC236}">
                <a16:creationId xmlns:a16="http://schemas.microsoft.com/office/drawing/2014/main" id="{29F0DCCB-8E0C-4AB3-A485-FEADFF0B1D62}"/>
              </a:ext>
            </a:extLst>
          </p:cNvPr>
          <p:cNvSpPr/>
          <p:nvPr/>
        </p:nvSpPr>
        <p:spPr>
          <a:xfrm>
            <a:off x="8737244" y="5693776"/>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3" name="Rectangle: Rounded Corners 122">
            <a:extLst>
              <a:ext uri="{FF2B5EF4-FFF2-40B4-BE49-F238E27FC236}">
                <a16:creationId xmlns:a16="http://schemas.microsoft.com/office/drawing/2014/main" id="{CC5741AF-8789-41B4-B5CC-816360BC3EEA}"/>
              </a:ext>
            </a:extLst>
          </p:cNvPr>
          <p:cNvSpPr/>
          <p:nvPr/>
        </p:nvSpPr>
        <p:spPr>
          <a:xfrm>
            <a:off x="7723313" y="4722575"/>
            <a:ext cx="1429902" cy="454969"/>
          </a:xfrm>
          <a:prstGeom prst="roundRect">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4" name="Oval 123">
            <a:extLst>
              <a:ext uri="{FF2B5EF4-FFF2-40B4-BE49-F238E27FC236}">
                <a16:creationId xmlns:a16="http://schemas.microsoft.com/office/drawing/2014/main" id="{4F73958B-7E42-4225-803D-F4DFE6D12ADE}"/>
              </a:ext>
            </a:extLst>
          </p:cNvPr>
          <p:cNvSpPr/>
          <p:nvPr/>
        </p:nvSpPr>
        <p:spPr>
          <a:xfrm>
            <a:off x="7788310" y="4991223"/>
            <a:ext cx="121326" cy="121326"/>
          </a:xfrm>
          <a:prstGeom prst="ellipse">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5" name="Rectangle: Rounded Corners 124">
            <a:extLst>
              <a:ext uri="{FF2B5EF4-FFF2-40B4-BE49-F238E27FC236}">
                <a16:creationId xmlns:a16="http://schemas.microsoft.com/office/drawing/2014/main" id="{EEDF587F-CE55-4298-9E34-8319B918219D}"/>
              </a:ext>
            </a:extLst>
          </p:cNvPr>
          <p:cNvSpPr/>
          <p:nvPr/>
        </p:nvSpPr>
        <p:spPr>
          <a:xfrm>
            <a:off x="8737244" y="4958523"/>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6" name="Rectangle: Rounded Corners 125">
            <a:extLst>
              <a:ext uri="{FF2B5EF4-FFF2-40B4-BE49-F238E27FC236}">
                <a16:creationId xmlns:a16="http://schemas.microsoft.com/office/drawing/2014/main" id="{4E9C46DC-A410-4841-85CE-CB2D910FDF89}"/>
              </a:ext>
            </a:extLst>
          </p:cNvPr>
          <p:cNvSpPr/>
          <p:nvPr/>
        </p:nvSpPr>
        <p:spPr>
          <a:xfrm>
            <a:off x="8737244" y="5086608"/>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7" name="Rectangle: Rounded Corners 126">
            <a:extLst>
              <a:ext uri="{FF2B5EF4-FFF2-40B4-BE49-F238E27FC236}">
                <a16:creationId xmlns:a16="http://schemas.microsoft.com/office/drawing/2014/main" id="{72CD2C4A-AA46-4A41-8365-C6EF1EEDE5A6}"/>
              </a:ext>
            </a:extLst>
          </p:cNvPr>
          <p:cNvSpPr/>
          <p:nvPr/>
        </p:nvSpPr>
        <p:spPr>
          <a:xfrm>
            <a:off x="8737244" y="5022566"/>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8" name="Rectangle 127">
            <a:extLst>
              <a:ext uri="{FF2B5EF4-FFF2-40B4-BE49-F238E27FC236}">
                <a16:creationId xmlns:a16="http://schemas.microsoft.com/office/drawing/2014/main" id="{A5FD0015-688F-41D7-A4A4-78A9055C51F7}"/>
              </a:ext>
            </a:extLst>
          </p:cNvPr>
          <p:cNvSpPr/>
          <p:nvPr/>
        </p:nvSpPr>
        <p:spPr>
          <a:xfrm>
            <a:off x="5661892" y="2295898"/>
            <a:ext cx="970138" cy="276999"/>
          </a:xfrm>
          <a:prstGeom prst="rect">
            <a:avLst/>
          </a:prstGeom>
        </p:spPr>
        <p:txBody>
          <a:bodyPr wrap="none">
            <a:spAutoFit/>
          </a:bodyPr>
          <a:lstStyle/>
          <a:p>
            <a:pPr marL="0" marR="0" lvl="1" indent="0" algn="ctr" defTabSz="914225"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Monolithic</a:t>
            </a:r>
          </a:p>
        </p:txBody>
      </p:sp>
      <p:grpSp>
        <p:nvGrpSpPr>
          <p:cNvPr id="129" name="Group 128">
            <a:extLst>
              <a:ext uri="{FF2B5EF4-FFF2-40B4-BE49-F238E27FC236}">
                <a16:creationId xmlns:a16="http://schemas.microsoft.com/office/drawing/2014/main" id="{8BBD0E47-537C-4471-8B6E-7130FABCECCB}"/>
              </a:ext>
            </a:extLst>
          </p:cNvPr>
          <p:cNvGrpSpPr/>
          <p:nvPr/>
        </p:nvGrpSpPr>
        <p:grpSpPr>
          <a:xfrm>
            <a:off x="5756078" y="3128866"/>
            <a:ext cx="781767" cy="781767"/>
            <a:chOff x="3829879" y="2544417"/>
            <a:chExt cx="781878" cy="781878"/>
          </a:xfrm>
        </p:grpSpPr>
        <p:sp>
          <p:nvSpPr>
            <p:cNvPr id="131" name="Rectangle: Rounded Corners 130">
              <a:extLst>
                <a:ext uri="{FF2B5EF4-FFF2-40B4-BE49-F238E27FC236}">
                  <a16:creationId xmlns:a16="http://schemas.microsoft.com/office/drawing/2014/main" id="{5DBF4B37-3AC2-4A08-BC43-208137C733A4}"/>
                </a:ext>
              </a:extLst>
            </p:cNvPr>
            <p:cNvSpPr/>
            <p:nvPr/>
          </p:nvSpPr>
          <p:spPr>
            <a:xfrm>
              <a:off x="3829879" y="2544417"/>
              <a:ext cx="781878" cy="781878"/>
            </a:xfrm>
            <a:prstGeom prst="roundRect">
              <a:avLst/>
            </a:prstGeom>
            <a:noFill/>
            <a:ln w="1270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133" name="Group 132">
              <a:extLst>
                <a:ext uri="{FF2B5EF4-FFF2-40B4-BE49-F238E27FC236}">
                  <a16:creationId xmlns:a16="http://schemas.microsoft.com/office/drawing/2014/main" id="{19D24E63-2295-4DFB-B48D-8B56AFE8425F}"/>
                </a:ext>
              </a:extLst>
            </p:cNvPr>
            <p:cNvGrpSpPr/>
            <p:nvPr/>
          </p:nvGrpSpPr>
          <p:grpSpPr>
            <a:xfrm>
              <a:off x="3962757" y="2717377"/>
              <a:ext cx="516122" cy="435958"/>
              <a:chOff x="3958213" y="2687192"/>
              <a:chExt cx="516122" cy="435958"/>
            </a:xfrm>
          </p:grpSpPr>
          <p:grpSp>
            <p:nvGrpSpPr>
              <p:cNvPr id="134" name="Group 133">
                <a:extLst>
                  <a:ext uri="{FF2B5EF4-FFF2-40B4-BE49-F238E27FC236}">
                    <a16:creationId xmlns:a16="http://schemas.microsoft.com/office/drawing/2014/main" id="{579CD452-528F-48F0-983A-A054174D04F2}"/>
                  </a:ext>
                </a:extLst>
              </p:cNvPr>
              <p:cNvGrpSpPr/>
              <p:nvPr/>
            </p:nvGrpSpPr>
            <p:grpSpPr>
              <a:xfrm>
                <a:off x="4101974" y="2687192"/>
                <a:ext cx="228600" cy="228600"/>
                <a:chOff x="6614096" y="3386015"/>
                <a:chExt cx="182880" cy="182880"/>
              </a:xfrm>
            </p:grpSpPr>
            <p:sp>
              <p:nvSpPr>
                <p:cNvPr id="141" name="Oval 140">
                  <a:extLst>
                    <a:ext uri="{FF2B5EF4-FFF2-40B4-BE49-F238E27FC236}">
                      <a16:creationId xmlns:a16="http://schemas.microsoft.com/office/drawing/2014/main" id="{809469FE-A4C1-42CB-9220-82D3C2D6DC50}"/>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42" name="Oval 141">
                  <a:extLst>
                    <a:ext uri="{FF2B5EF4-FFF2-40B4-BE49-F238E27FC236}">
                      <a16:creationId xmlns:a16="http://schemas.microsoft.com/office/drawing/2014/main" id="{44E29CCC-92FD-4BFC-A2A9-0D3E54850AED}"/>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35" name="Group 134">
                <a:extLst>
                  <a:ext uri="{FF2B5EF4-FFF2-40B4-BE49-F238E27FC236}">
                    <a16:creationId xmlns:a16="http://schemas.microsoft.com/office/drawing/2014/main" id="{B41A1BD7-3DCA-4FBF-BE8D-56121D4B4B84}"/>
                  </a:ext>
                </a:extLst>
              </p:cNvPr>
              <p:cNvGrpSpPr/>
              <p:nvPr/>
            </p:nvGrpSpPr>
            <p:grpSpPr>
              <a:xfrm>
                <a:off x="3958213" y="2894550"/>
                <a:ext cx="228600" cy="228600"/>
                <a:chOff x="6614096" y="3386015"/>
                <a:chExt cx="182880" cy="182880"/>
              </a:xfrm>
            </p:grpSpPr>
            <p:sp>
              <p:nvSpPr>
                <p:cNvPr id="139" name="Oval 138">
                  <a:extLst>
                    <a:ext uri="{FF2B5EF4-FFF2-40B4-BE49-F238E27FC236}">
                      <a16:creationId xmlns:a16="http://schemas.microsoft.com/office/drawing/2014/main" id="{269F4B48-1D6E-4C74-8265-1D90D3F407BD}"/>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40" name="Oval 139">
                  <a:extLst>
                    <a:ext uri="{FF2B5EF4-FFF2-40B4-BE49-F238E27FC236}">
                      <a16:creationId xmlns:a16="http://schemas.microsoft.com/office/drawing/2014/main" id="{8608BDAD-6174-4949-B997-40EFD474AB63}"/>
                    </a:ext>
                  </a:extLst>
                </p:cNvPr>
                <p:cNvSpPr/>
                <p:nvPr/>
              </p:nvSpPr>
              <p:spPr>
                <a:xfrm>
                  <a:off x="6636956" y="3408875"/>
                  <a:ext cx="137160" cy="137160"/>
                </a:xfrm>
                <a:prstGeom prst="ellipse">
                  <a:avLst/>
                </a:prstGeom>
                <a:solidFill>
                  <a:srgbClr val="B1D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36" name="Group 135">
                <a:extLst>
                  <a:ext uri="{FF2B5EF4-FFF2-40B4-BE49-F238E27FC236}">
                    <a16:creationId xmlns:a16="http://schemas.microsoft.com/office/drawing/2014/main" id="{B32DABF7-3618-415C-97C3-DDC8CA3E32EF}"/>
                  </a:ext>
                </a:extLst>
              </p:cNvPr>
              <p:cNvGrpSpPr/>
              <p:nvPr/>
            </p:nvGrpSpPr>
            <p:grpSpPr>
              <a:xfrm>
                <a:off x="4245735" y="2894550"/>
                <a:ext cx="228600" cy="228600"/>
                <a:chOff x="6614096" y="3386015"/>
                <a:chExt cx="182880" cy="182880"/>
              </a:xfrm>
            </p:grpSpPr>
            <p:sp>
              <p:nvSpPr>
                <p:cNvPr id="137" name="Oval 136">
                  <a:extLst>
                    <a:ext uri="{FF2B5EF4-FFF2-40B4-BE49-F238E27FC236}">
                      <a16:creationId xmlns:a16="http://schemas.microsoft.com/office/drawing/2014/main" id="{00B5E806-7ADF-4888-8A3D-B3ABAEF3C9EC}"/>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38" name="Oval 137">
                  <a:extLst>
                    <a:ext uri="{FF2B5EF4-FFF2-40B4-BE49-F238E27FC236}">
                      <a16:creationId xmlns:a16="http://schemas.microsoft.com/office/drawing/2014/main" id="{7D20AC56-D3E6-481B-8EAF-17963ADD65A8}"/>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grpSp>
      <p:sp>
        <p:nvSpPr>
          <p:cNvPr id="148" name="Rectangle 147">
            <a:extLst>
              <a:ext uri="{FF2B5EF4-FFF2-40B4-BE49-F238E27FC236}">
                <a16:creationId xmlns:a16="http://schemas.microsoft.com/office/drawing/2014/main" id="{5340A62F-DFA0-4ABE-972C-C74D81DF35A4}"/>
              </a:ext>
            </a:extLst>
          </p:cNvPr>
          <p:cNvSpPr/>
          <p:nvPr/>
        </p:nvSpPr>
        <p:spPr>
          <a:xfrm>
            <a:off x="5940815" y="2854786"/>
            <a:ext cx="412293" cy="246221"/>
          </a:xfrm>
          <a:prstGeom prst="rect">
            <a:avLst/>
          </a:prstGeom>
        </p:spPr>
        <p:txBody>
          <a:bodyPr wrap="none">
            <a:spAutoFit/>
          </a:bodyPr>
          <a:lstStyle/>
          <a:p>
            <a:pPr marL="0" marR="0" lvl="1" indent="0" algn="ctr" defTabSz="914225"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a:ln>
                  <a:noFill/>
                </a:ln>
                <a:solidFill>
                  <a:srgbClr val="000000"/>
                </a:solidFill>
                <a:effectLst/>
                <a:uLnTx/>
                <a:uFillTx/>
                <a:latin typeface="Segoe UI"/>
                <a:ea typeface="+mn-ea"/>
                <a:cs typeface="+mn-cs"/>
              </a:rPr>
              <a:t>App</a:t>
            </a:r>
          </a:p>
        </p:txBody>
      </p:sp>
      <p:sp>
        <p:nvSpPr>
          <p:cNvPr id="150" name="Rectangle: Rounded Corners 149">
            <a:extLst>
              <a:ext uri="{FF2B5EF4-FFF2-40B4-BE49-F238E27FC236}">
                <a16:creationId xmlns:a16="http://schemas.microsoft.com/office/drawing/2014/main" id="{3A69BAFC-F172-4475-8D3A-23D6BA6271F4}"/>
              </a:ext>
            </a:extLst>
          </p:cNvPr>
          <p:cNvSpPr/>
          <p:nvPr/>
        </p:nvSpPr>
        <p:spPr>
          <a:xfrm>
            <a:off x="8325578" y="3128866"/>
            <a:ext cx="781767" cy="781767"/>
          </a:xfrm>
          <a:prstGeom prst="roundRect">
            <a:avLst/>
          </a:prstGeom>
          <a:noFill/>
          <a:ln w="1270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151" name="Group 150">
            <a:extLst>
              <a:ext uri="{FF2B5EF4-FFF2-40B4-BE49-F238E27FC236}">
                <a16:creationId xmlns:a16="http://schemas.microsoft.com/office/drawing/2014/main" id="{CD8E5008-215F-41CD-A48E-B277EB61F096}"/>
              </a:ext>
            </a:extLst>
          </p:cNvPr>
          <p:cNvGrpSpPr/>
          <p:nvPr/>
        </p:nvGrpSpPr>
        <p:grpSpPr>
          <a:xfrm>
            <a:off x="8602178" y="3299707"/>
            <a:ext cx="228568" cy="228568"/>
            <a:chOff x="6614096" y="3386015"/>
            <a:chExt cx="182880" cy="182880"/>
          </a:xfrm>
        </p:grpSpPr>
        <p:sp>
          <p:nvSpPr>
            <p:cNvPr id="152" name="Oval 151">
              <a:extLst>
                <a:ext uri="{FF2B5EF4-FFF2-40B4-BE49-F238E27FC236}">
                  <a16:creationId xmlns:a16="http://schemas.microsoft.com/office/drawing/2014/main" id="{07179730-2603-4A75-8AEE-C530A5770DEF}"/>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53" name="Oval 152">
              <a:extLst>
                <a:ext uri="{FF2B5EF4-FFF2-40B4-BE49-F238E27FC236}">
                  <a16:creationId xmlns:a16="http://schemas.microsoft.com/office/drawing/2014/main" id="{1CEDD025-0736-427E-A012-9B5F2D139A2E}"/>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54" name="Group 153">
            <a:extLst>
              <a:ext uri="{FF2B5EF4-FFF2-40B4-BE49-F238E27FC236}">
                <a16:creationId xmlns:a16="http://schemas.microsoft.com/office/drawing/2014/main" id="{D6035B70-8968-4BE8-961E-03C4EF490489}"/>
              </a:ext>
            </a:extLst>
          </p:cNvPr>
          <p:cNvGrpSpPr/>
          <p:nvPr/>
        </p:nvGrpSpPr>
        <p:grpSpPr>
          <a:xfrm>
            <a:off x="8458437" y="3507036"/>
            <a:ext cx="228568" cy="228568"/>
            <a:chOff x="6614096" y="3386015"/>
            <a:chExt cx="182880" cy="182880"/>
          </a:xfrm>
        </p:grpSpPr>
        <p:sp>
          <p:nvSpPr>
            <p:cNvPr id="155" name="Oval 154">
              <a:extLst>
                <a:ext uri="{FF2B5EF4-FFF2-40B4-BE49-F238E27FC236}">
                  <a16:creationId xmlns:a16="http://schemas.microsoft.com/office/drawing/2014/main" id="{56FEE992-D2B4-4FAD-928F-5708873F4AEC}"/>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56" name="Oval 155">
              <a:extLst>
                <a:ext uri="{FF2B5EF4-FFF2-40B4-BE49-F238E27FC236}">
                  <a16:creationId xmlns:a16="http://schemas.microsoft.com/office/drawing/2014/main" id="{B87EF56F-9D57-4C7D-91F3-6C5469BFF96B}"/>
                </a:ext>
              </a:extLst>
            </p:cNvPr>
            <p:cNvSpPr/>
            <p:nvPr/>
          </p:nvSpPr>
          <p:spPr>
            <a:xfrm>
              <a:off x="6636956" y="3408875"/>
              <a:ext cx="137160" cy="137160"/>
            </a:xfrm>
            <a:prstGeom prst="ellipse">
              <a:avLst/>
            </a:prstGeom>
            <a:solidFill>
              <a:srgbClr val="B1D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57" name="Group 156">
            <a:extLst>
              <a:ext uri="{FF2B5EF4-FFF2-40B4-BE49-F238E27FC236}">
                <a16:creationId xmlns:a16="http://schemas.microsoft.com/office/drawing/2014/main" id="{FC56B528-57B1-4F83-B6D8-72B3FE424EB9}"/>
              </a:ext>
            </a:extLst>
          </p:cNvPr>
          <p:cNvGrpSpPr/>
          <p:nvPr/>
        </p:nvGrpSpPr>
        <p:grpSpPr>
          <a:xfrm>
            <a:off x="8745918" y="3507036"/>
            <a:ext cx="228568" cy="228568"/>
            <a:chOff x="6614096" y="3386015"/>
            <a:chExt cx="182880" cy="182880"/>
          </a:xfrm>
        </p:grpSpPr>
        <p:sp>
          <p:nvSpPr>
            <p:cNvPr id="158" name="Oval 157">
              <a:extLst>
                <a:ext uri="{FF2B5EF4-FFF2-40B4-BE49-F238E27FC236}">
                  <a16:creationId xmlns:a16="http://schemas.microsoft.com/office/drawing/2014/main" id="{EAEDFAAC-3FFB-4349-933F-D4CA6FBCF93F}"/>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59" name="Oval 158">
              <a:extLst>
                <a:ext uri="{FF2B5EF4-FFF2-40B4-BE49-F238E27FC236}">
                  <a16:creationId xmlns:a16="http://schemas.microsoft.com/office/drawing/2014/main" id="{D6EEB2A7-3DD4-4CBD-995E-8A92A243DBB6}"/>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160" name="Rectangle: Rounded Corners 159">
            <a:extLst>
              <a:ext uri="{FF2B5EF4-FFF2-40B4-BE49-F238E27FC236}">
                <a16:creationId xmlns:a16="http://schemas.microsoft.com/office/drawing/2014/main" id="{E31471B1-85D4-4AB6-B24B-ADDC29E98B1B}"/>
              </a:ext>
            </a:extLst>
          </p:cNvPr>
          <p:cNvSpPr/>
          <p:nvPr/>
        </p:nvSpPr>
        <p:spPr>
          <a:xfrm>
            <a:off x="9630732" y="3128866"/>
            <a:ext cx="781767" cy="781767"/>
          </a:xfrm>
          <a:prstGeom prst="roundRect">
            <a:avLst/>
          </a:prstGeom>
          <a:noFill/>
          <a:ln w="1270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161" name="Group 160">
            <a:extLst>
              <a:ext uri="{FF2B5EF4-FFF2-40B4-BE49-F238E27FC236}">
                <a16:creationId xmlns:a16="http://schemas.microsoft.com/office/drawing/2014/main" id="{AD78B8FE-7609-4C36-9B39-22C260C2FFF3}"/>
              </a:ext>
            </a:extLst>
          </p:cNvPr>
          <p:cNvGrpSpPr/>
          <p:nvPr/>
        </p:nvGrpSpPr>
        <p:grpSpPr>
          <a:xfrm>
            <a:off x="9907332" y="3299707"/>
            <a:ext cx="228568" cy="228568"/>
            <a:chOff x="6614096" y="3386015"/>
            <a:chExt cx="182880" cy="182880"/>
          </a:xfrm>
        </p:grpSpPr>
        <p:sp>
          <p:nvSpPr>
            <p:cNvPr id="162" name="Oval 161">
              <a:extLst>
                <a:ext uri="{FF2B5EF4-FFF2-40B4-BE49-F238E27FC236}">
                  <a16:creationId xmlns:a16="http://schemas.microsoft.com/office/drawing/2014/main" id="{D82C4709-15FC-408B-BD86-E5A92739D3FE}"/>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63" name="Oval 162">
              <a:extLst>
                <a:ext uri="{FF2B5EF4-FFF2-40B4-BE49-F238E27FC236}">
                  <a16:creationId xmlns:a16="http://schemas.microsoft.com/office/drawing/2014/main" id="{1C9FC61D-078B-4134-9ED1-68AAA101FAF0}"/>
                </a:ext>
              </a:extLst>
            </p:cNvPr>
            <p:cNvSpPr/>
            <p:nvPr/>
          </p:nvSpPr>
          <p:spPr>
            <a:xfrm>
              <a:off x="6636956" y="3408875"/>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64" name="Group 163">
            <a:extLst>
              <a:ext uri="{FF2B5EF4-FFF2-40B4-BE49-F238E27FC236}">
                <a16:creationId xmlns:a16="http://schemas.microsoft.com/office/drawing/2014/main" id="{3395F4C9-7BC8-4C9E-B4AD-93159D54B9B0}"/>
              </a:ext>
            </a:extLst>
          </p:cNvPr>
          <p:cNvGrpSpPr/>
          <p:nvPr/>
        </p:nvGrpSpPr>
        <p:grpSpPr>
          <a:xfrm>
            <a:off x="9763591" y="3507036"/>
            <a:ext cx="228568" cy="228568"/>
            <a:chOff x="6614096" y="3386015"/>
            <a:chExt cx="182880" cy="182880"/>
          </a:xfrm>
        </p:grpSpPr>
        <p:sp>
          <p:nvSpPr>
            <p:cNvPr id="165" name="Oval 164">
              <a:extLst>
                <a:ext uri="{FF2B5EF4-FFF2-40B4-BE49-F238E27FC236}">
                  <a16:creationId xmlns:a16="http://schemas.microsoft.com/office/drawing/2014/main" id="{F24F0BBD-357E-44D6-8703-9D5C83ADAA53}"/>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66" name="Oval 165">
              <a:extLst>
                <a:ext uri="{FF2B5EF4-FFF2-40B4-BE49-F238E27FC236}">
                  <a16:creationId xmlns:a16="http://schemas.microsoft.com/office/drawing/2014/main" id="{78FCFC1E-4A69-4424-99D8-5FA9ECB3329B}"/>
                </a:ext>
              </a:extLst>
            </p:cNvPr>
            <p:cNvSpPr/>
            <p:nvPr/>
          </p:nvSpPr>
          <p:spPr>
            <a:xfrm>
              <a:off x="6636956" y="3408875"/>
              <a:ext cx="137160" cy="137160"/>
            </a:xfrm>
            <a:prstGeom prst="ellipse">
              <a:avLst/>
            </a:prstGeom>
            <a:solidFill>
              <a:srgbClr val="003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67" name="Group 166">
            <a:extLst>
              <a:ext uri="{FF2B5EF4-FFF2-40B4-BE49-F238E27FC236}">
                <a16:creationId xmlns:a16="http://schemas.microsoft.com/office/drawing/2014/main" id="{0C2AB138-A45C-422A-939E-EFA4F02965B0}"/>
              </a:ext>
            </a:extLst>
          </p:cNvPr>
          <p:cNvGrpSpPr/>
          <p:nvPr/>
        </p:nvGrpSpPr>
        <p:grpSpPr>
          <a:xfrm>
            <a:off x="10051072" y="3507036"/>
            <a:ext cx="228568" cy="228568"/>
            <a:chOff x="6614096" y="3386015"/>
            <a:chExt cx="182880" cy="182880"/>
          </a:xfrm>
        </p:grpSpPr>
        <p:sp>
          <p:nvSpPr>
            <p:cNvPr id="168" name="Oval 167">
              <a:extLst>
                <a:ext uri="{FF2B5EF4-FFF2-40B4-BE49-F238E27FC236}">
                  <a16:creationId xmlns:a16="http://schemas.microsoft.com/office/drawing/2014/main" id="{1F26FF05-4022-4DD7-92F1-9839B35886A1}"/>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69" name="Oval 168">
              <a:extLst>
                <a:ext uri="{FF2B5EF4-FFF2-40B4-BE49-F238E27FC236}">
                  <a16:creationId xmlns:a16="http://schemas.microsoft.com/office/drawing/2014/main" id="{30F6D3AC-4BB2-4168-A70D-4F036D3F7354}"/>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171" name="Rectangle 170">
            <a:extLst>
              <a:ext uri="{FF2B5EF4-FFF2-40B4-BE49-F238E27FC236}">
                <a16:creationId xmlns:a16="http://schemas.microsoft.com/office/drawing/2014/main" id="{B7DD8BF2-D385-4A45-9BE3-2A1EAAA5D358}"/>
              </a:ext>
            </a:extLst>
          </p:cNvPr>
          <p:cNvSpPr/>
          <p:nvPr/>
        </p:nvSpPr>
        <p:spPr>
          <a:xfrm>
            <a:off x="8510314" y="2859626"/>
            <a:ext cx="412293" cy="246221"/>
          </a:xfrm>
          <a:prstGeom prst="rect">
            <a:avLst/>
          </a:prstGeom>
        </p:spPr>
        <p:txBody>
          <a:bodyPr wrap="none">
            <a:spAutoFit/>
          </a:bodyPr>
          <a:lstStyle/>
          <a:p>
            <a:pPr marL="0" marR="0" lvl="1" indent="0" algn="ctr" defTabSz="914225"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a:ln>
                  <a:noFill/>
                </a:ln>
                <a:solidFill>
                  <a:sysClr val="windowText" lastClr="000000"/>
                </a:solidFill>
                <a:effectLst/>
                <a:uLnTx/>
                <a:uFillTx/>
                <a:latin typeface="Segoe UI"/>
                <a:ea typeface="+mn-ea"/>
                <a:cs typeface="+mn-cs"/>
              </a:rPr>
              <a:t>App</a:t>
            </a:r>
          </a:p>
        </p:txBody>
      </p:sp>
      <p:sp>
        <p:nvSpPr>
          <p:cNvPr id="172" name="Rectangle 171">
            <a:extLst>
              <a:ext uri="{FF2B5EF4-FFF2-40B4-BE49-F238E27FC236}">
                <a16:creationId xmlns:a16="http://schemas.microsoft.com/office/drawing/2014/main" id="{FED0CE86-E1BE-4206-8266-815E22D4978E}"/>
              </a:ext>
            </a:extLst>
          </p:cNvPr>
          <p:cNvSpPr/>
          <p:nvPr/>
        </p:nvSpPr>
        <p:spPr>
          <a:xfrm>
            <a:off x="9815468" y="2859626"/>
            <a:ext cx="412293" cy="246221"/>
          </a:xfrm>
          <a:prstGeom prst="rect">
            <a:avLst/>
          </a:prstGeom>
        </p:spPr>
        <p:txBody>
          <a:bodyPr wrap="none">
            <a:spAutoFit/>
          </a:bodyPr>
          <a:lstStyle/>
          <a:p>
            <a:pPr marL="0" marR="0" lvl="1" indent="0" algn="ctr" defTabSz="914225"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a:ln>
                  <a:noFill/>
                </a:ln>
                <a:solidFill>
                  <a:sysClr val="windowText" lastClr="000000"/>
                </a:solidFill>
                <a:effectLst/>
                <a:uLnTx/>
                <a:uFillTx/>
                <a:latin typeface="Segoe UI"/>
                <a:ea typeface="+mn-ea"/>
                <a:cs typeface="+mn-cs"/>
              </a:rPr>
              <a:t>App</a:t>
            </a:r>
          </a:p>
        </p:txBody>
      </p:sp>
      <p:sp>
        <p:nvSpPr>
          <p:cNvPr id="173" name="Rectangle 172">
            <a:extLst>
              <a:ext uri="{FF2B5EF4-FFF2-40B4-BE49-F238E27FC236}">
                <a16:creationId xmlns:a16="http://schemas.microsoft.com/office/drawing/2014/main" id="{94054DB1-46B3-4272-B9F8-FFD937C798AB}"/>
              </a:ext>
            </a:extLst>
          </p:cNvPr>
          <p:cNvSpPr/>
          <p:nvPr/>
        </p:nvSpPr>
        <p:spPr>
          <a:xfrm>
            <a:off x="8827933" y="2295898"/>
            <a:ext cx="1172886" cy="276999"/>
          </a:xfrm>
          <a:prstGeom prst="rect">
            <a:avLst/>
          </a:prstGeom>
        </p:spPr>
        <p:txBody>
          <a:bodyPr wrap="none">
            <a:spAutoFit/>
          </a:bodyPr>
          <a:lstStyle/>
          <a:p>
            <a:pPr marL="0" marR="0" lvl="1" indent="0" algn="ctr" defTabSz="914225"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Microservices</a:t>
            </a:r>
          </a:p>
        </p:txBody>
      </p:sp>
      <p:sp>
        <p:nvSpPr>
          <p:cNvPr id="174" name="Rectangle 173">
            <a:extLst>
              <a:ext uri="{FF2B5EF4-FFF2-40B4-BE49-F238E27FC236}">
                <a16:creationId xmlns:a16="http://schemas.microsoft.com/office/drawing/2014/main" id="{EB80962A-F9A7-4398-AE2C-70F40724E332}"/>
              </a:ext>
            </a:extLst>
          </p:cNvPr>
          <p:cNvSpPr/>
          <p:nvPr/>
        </p:nvSpPr>
        <p:spPr>
          <a:xfrm>
            <a:off x="5287463" y="2494924"/>
            <a:ext cx="1718997" cy="276999"/>
          </a:xfrm>
          <a:prstGeom prst="rect">
            <a:avLst/>
          </a:prstGeom>
        </p:spPr>
        <p:txBody>
          <a:bodyPr wrap="none">
            <a:spAutoFit/>
          </a:bodyPr>
          <a:lstStyle/>
          <a:p>
            <a:pPr marL="0" marR="0" lvl="1"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Large, all-inclusive app</a:t>
            </a:r>
          </a:p>
        </p:txBody>
      </p:sp>
      <p:sp>
        <p:nvSpPr>
          <p:cNvPr id="175" name="Rectangle 174">
            <a:extLst>
              <a:ext uri="{FF2B5EF4-FFF2-40B4-BE49-F238E27FC236}">
                <a16:creationId xmlns:a16="http://schemas.microsoft.com/office/drawing/2014/main" id="{06EC696F-7406-4F55-AEB6-E2672ED45BBE}"/>
              </a:ext>
            </a:extLst>
          </p:cNvPr>
          <p:cNvSpPr/>
          <p:nvPr/>
        </p:nvSpPr>
        <p:spPr>
          <a:xfrm>
            <a:off x="8382810" y="2494924"/>
            <a:ext cx="2063130" cy="276999"/>
          </a:xfrm>
          <a:prstGeom prst="rect">
            <a:avLst/>
          </a:prstGeom>
        </p:spPr>
        <p:txBody>
          <a:bodyPr wrap="none">
            <a:spAutoFit/>
          </a:bodyPr>
          <a:lstStyle/>
          <a:p>
            <a:pPr marL="0" marR="0" lvl="1"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Small, independent services</a:t>
            </a:r>
          </a:p>
        </p:txBody>
      </p:sp>
      <p:sp>
        <p:nvSpPr>
          <p:cNvPr id="176" name="Oval 175">
            <a:extLst>
              <a:ext uri="{FF2B5EF4-FFF2-40B4-BE49-F238E27FC236}">
                <a16:creationId xmlns:a16="http://schemas.microsoft.com/office/drawing/2014/main" id="{34FBBBC5-9A96-428A-849C-37CD58E60030}"/>
              </a:ext>
            </a:extLst>
          </p:cNvPr>
          <p:cNvSpPr/>
          <p:nvPr/>
        </p:nvSpPr>
        <p:spPr>
          <a:xfrm>
            <a:off x="5483118" y="4462572"/>
            <a:ext cx="121326" cy="121326"/>
          </a:xfrm>
          <a:prstGeom prst="ellipse">
            <a:avLst/>
          </a:prstGeom>
          <a:no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7" name="Rectangle: Rounded Corners 176">
            <a:extLst>
              <a:ext uri="{FF2B5EF4-FFF2-40B4-BE49-F238E27FC236}">
                <a16:creationId xmlns:a16="http://schemas.microsoft.com/office/drawing/2014/main" id="{7D7912B3-0C8C-441F-98E4-1737E2876918}"/>
              </a:ext>
            </a:extLst>
          </p:cNvPr>
          <p:cNvSpPr/>
          <p:nvPr/>
        </p:nvSpPr>
        <p:spPr>
          <a:xfrm>
            <a:off x="6432052" y="4429872"/>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8" name="Rectangle: Rounded Corners 177">
            <a:extLst>
              <a:ext uri="{FF2B5EF4-FFF2-40B4-BE49-F238E27FC236}">
                <a16:creationId xmlns:a16="http://schemas.microsoft.com/office/drawing/2014/main" id="{10C0A9BF-ABE1-4640-9FA7-EB183292895F}"/>
              </a:ext>
            </a:extLst>
          </p:cNvPr>
          <p:cNvSpPr/>
          <p:nvPr/>
        </p:nvSpPr>
        <p:spPr>
          <a:xfrm>
            <a:off x="6432052" y="4557957"/>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79" name="Rectangle: Rounded Corners 178">
            <a:extLst>
              <a:ext uri="{FF2B5EF4-FFF2-40B4-BE49-F238E27FC236}">
                <a16:creationId xmlns:a16="http://schemas.microsoft.com/office/drawing/2014/main" id="{B40FA0EF-6774-4B45-9DC5-05E9F9B4D8D8}"/>
              </a:ext>
            </a:extLst>
          </p:cNvPr>
          <p:cNvSpPr/>
          <p:nvPr/>
        </p:nvSpPr>
        <p:spPr>
          <a:xfrm>
            <a:off x="6432052" y="4493915"/>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0" name="Oval 179">
            <a:extLst>
              <a:ext uri="{FF2B5EF4-FFF2-40B4-BE49-F238E27FC236}">
                <a16:creationId xmlns:a16="http://schemas.microsoft.com/office/drawing/2014/main" id="{A35ED2C4-E90B-4B93-8C2D-0BF154477D1F}"/>
              </a:ext>
            </a:extLst>
          </p:cNvPr>
          <p:cNvSpPr/>
          <p:nvPr/>
        </p:nvSpPr>
        <p:spPr>
          <a:xfrm>
            <a:off x="5483118" y="5045313"/>
            <a:ext cx="121326" cy="121326"/>
          </a:xfrm>
          <a:prstGeom prst="ellipse">
            <a:avLst/>
          </a:prstGeom>
          <a:no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1" name="Rectangle: Rounded Corners 180">
            <a:extLst>
              <a:ext uri="{FF2B5EF4-FFF2-40B4-BE49-F238E27FC236}">
                <a16:creationId xmlns:a16="http://schemas.microsoft.com/office/drawing/2014/main" id="{216FBB1F-DC33-4DD7-BCD3-B46C77C68EB2}"/>
              </a:ext>
            </a:extLst>
          </p:cNvPr>
          <p:cNvSpPr/>
          <p:nvPr/>
        </p:nvSpPr>
        <p:spPr>
          <a:xfrm>
            <a:off x="6432052" y="5012613"/>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2" name="Rectangle: Rounded Corners 181">
            <a:extLst>
              <a:ext uri="{FF2B5EF4-FFF2-40B4-BE49-F238E27FC236}">
                <a16:creationId xmlns:a16="http://schemas.microsoft.com/office/drawing/2014/main" id="{59FDED81-210A-4B87-918A-9E7C4487661E}"/>
              </a:ext>
            </a:extLst>
          </p:cNvPr>
          <p:cNvSpPr/>
          <p:nvPr/>
        </p:nvSpPr>
        <p:spPr>
          <a:xfrm>
            <a:off x="6432052" y="5140697"/>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3" name="Rectangle: Rounded Corners 182">
            <a:extLst>
              <a:ext uri="{FF2B5EF4-FFF2-40B4-BE49-F238E27FC236}">
                <a16:creationId xmlns:a16="http://schemas.microsoft.com/office/drawing/2014/main" id="{698F96F2-537A-4595-8FF6-2EE3FC4A78CC}"/>
              </a:ext>
            </a:extLst>
          </p:cNvPr>
          <p:cNvSpPr/>
          <p:nvPr/>
        </p:nvSpPr>
        <p:spPr>
          <a:xfrm>
            <a:off x="6432052" y="5076656"/>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4" name="Oval 183">
            <a:extLst>
              <a:ext uri="{FF2B5EF4-FFF2-40B4-BE49-F238E27FC236}">
                <a16:creationId xmlns:a16="http://schemas.microsoft.com/office/drawing/2014/main" id="{E631E0DE-2EC1-4C04-822F-DF688EDA282F}"/>
              </a:ext>
            </a:extLst>
          </p:cNvPr>
          <p:cNvSpPr/>
          <p:nvPr/>
        </p:nvSpPr>
        <p:spPr>
          <a:xfrm>
            <a:off x="5483118" y="5632386"/>
            <a:ext cx="121326" cy="121326"/>
          </a:xfrm>
          <a:prstGeom prst="ellipse">
            <a:avLst/>
          </a:prstGeom>
          <a:no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5" name="Rectangle: Rounded Corners 184">
            <a:extLst>
              <a:ext uri="{FF2B5EF4-FFF2-40B4-BE49-F238E27FC236}">
                <a16:creationId xmlns:a16="http://schemas.microsoft.com/office/drawing/2014/main" id="{C08918E8-BF14-47CE-8FD9-50F16E842E8B}"/>
              </a:ext>
            </a:extLst>
          </p:cNvPr>
          <p:cNvSpPr/>
          <p:nvPr/>
        </p:nvSpPr>
        <p:spPr>
          <a:xfrm>
            <a:off x="6432052" y="5599686"/>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6" name="Rectangle: Rounded Corners 185">
            <a:extLst>
              <a:ext uri="{FF2B5EF4-FFF2-40B4-BE49-F238E27FC236}">
                <a16:creationId xmlns:a16="http://schemas.microsoft.com/office/drawing/2014/main" id="{0148D69E-C68E-4D4C-AF21-AA18CD7BB2D2}"/>
              </a:ext>
            </a:extLst>
          </p:cNvPr>
          <p:cNvSpPr/>
          <p:nvPr/>
        </p:nvSpPr>
        <p:spPr>
          <a:xfrm>
            <a:off x="6432052" y="5727771"/>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7" name="Rectangle: Rounded Corners 186">
            <a:extLst>
              <a:ext uri="{FF2B5EF4-FFF2-40B4-BE49-F238E27FC236}">
                <a16:creationId xmlns:a16="http://schemas.microsoft.com/office/drawing/2014/main" id="{C70DFB3A-F369-47BF-B403-35062813E01D}"/>
              </a:ext>
            </a:extLst>
          </p:cNvPr>
          <p:cNvSpPr/>
          <p:nvPr/>
        </p:nvSpPr>
        <p:spPr>
          <a:xfrm>
            <a:off x="6432052" y="5663729"/>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8" name="Oval 187">
            <a:extLst>
              <a:ext uri="{FF2B5EF4-FFF2-40B4-BE49-F238E27FC236}">
                <a16:creationId xmlns:a16="http://schemas.microsoft.com/office/drawing/2014/main" id="{ECBC5D54-26F8-46A5-9905-E7DF88078E9A}"/>
              </a:ext>
            </a:extLst>
          </p:cNvPr>
          <p:cNvSpPr/>
          <p:nvPr/>
        </p:nvSpPr>
        <p:spPr>
          <a:xfrm>
            <a:off x="5483118" y="6223792"/>
            <a:ext cx="121326" cy="121326"/>
          </a:xfrm>
          <a:prstGeom prst="ellipse">
            <a:avLst/>
          </a:prstGeom>
          <a:no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9" name="Rectangle: Rounded Corners 188">
            <a:extLst>
              <a:ext uri="{FF2B5EF4-FFF2-40B4-BE49-F238E27FC236}">
                <a16:creationId xmlns:a16="http://schemas.microsoft.com/office/drawing/2014/main" id="{BA780C11-B64C-4432-93CC-4DC726E88A86}"/>
              </a:ext>
            </a:extLst>
          </p:cNvPr>
          <p:cNvSpPr/>
          <p:nvPr/>
        </p:nvSpPr>
        <p:spPr>
          <a:xfrm>
            <a:off x="6432052" y="6191091"/>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90" name="Rectangle: Rounded Corners 189">
            <a:extLst>
              <a:ext uri="{FF2B5EF4-FFF2-40B4-BE49-F238E27FC236}">
                <a16:creationId xmlns:a16="http://schemas.microsoft.com/office/drawing/2014/main" id="{4844FDF0-236E-4AF4-A02B-2AFF3B4B3029}"/>
              </a:ext>
            </a:extLst>
          </p:cNvPr>
          <p:cNvSpPr/>
          <p:nvPr/>
        </p:nvSpPr>
        <p:spPr>
          <a:xfrm>
            <a:off x="6432052" y="6319176"/>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91" name="Rectangle: Rounded Corners 190">
            <a:extLst>
              <a:ext uri="{FF2B5EF4-FFF2-40B4-BE49-F238E27FC236}">
                <a16:creationId xmlns:a16="http://schemas.microsoft.com/office/drawing/2014/main" id="{F425182E-A8E9-4EE8-968F-9FD6B74E325A}"/>
              </a:ext>
            </a:extLst>
          </p:cNvPr>
          <p:cNvSpPr/>
          <p:nvPr/>
        </p:nvSpPr>
        <p:spPr>
          <a:xfrm>
            <a:off x="6432052" y="6255134"/>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92" name="Rectangle: Rounded Corners 191">
            <a:extLst>
              <a:ext uri="{FF2B5EF4-FFF2-40B4-BE49-F238E27FC236}">
                <a16:creationId xmlns:a16="http://schemas.microsoft.com/office/drawing/2014/main" id="{0EE83665-A6EB-4DEB-BF5A-94FFCACF3B68}"/>
              </a:ext>
            </a:extLst>
          </p:cNvPr>
          <p:cNvSpPr/>
          <p:nvPr/>
        </p:nvSpPr>
        <p:spPr>
          <a:xfrm>
            <a:off x="8656282" y="4078466"/>
            <a:ext cx="1429902" cy="454969"/>
          </a:xfrm>
          <a:prstGeom prst="roundRect">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93" name="Oval 192">
            <a:extLst>
              <a:ext uri="{FF2B5EF4-FFF2-40B4-BE49-F238E27FC236}">
                <a16:creationId xmlns:a16="http://schemas.microsoft.com/office/drawing/2014/main" id="{3A199454-CFF2-46CB-9347-EC93179D2CCD}"/>
              </a:ext>
            </a:extLst>
          </p:cNvPr>
          <p:cNvSpPr/>
          <p:nvPr/>
        </p:nvSpPr>
        <p:spPr>
          <a:xfrm>
            <a:off x="8721279" y="4347115"/>
            <a:ext cx="121326" cy="121326"/>
          </a:xfrm>
          <a:prstGeom prst="ellipse">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94" name="Rectangle: Rounded Corners 193">
            <a:extLst>
              <a:ext uri="{FF2B5EF4-FFF2-40B4-BE49-F238E27FC236}">
                <a16:creationId xmlns:a16="http://schemas.microsoft.com/office/drawing/2014/main" id="{84B953E3-E734-4560-A5DA-0E0099B30C43}"/>
              </a:ext>
            </a:extLst>
          </p:cNvPr>
          <p:cNvSpPr/>
          <p:nvPr/>
        </p:nvSpPr>
        <p:spPr>
          <a:xfrm>
            <a:off x="9670213" y="4314415"/>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95" name="Rectangle: Rounded Corners 194">
            <a:extLst>
              <a:ext uri="{FF2B5EF4-FFF2-40B4-BE49-F238E27FC236}">
                <a16:creationId xmlns:a16="http://schemas.microsoft.com/office/drawing/2014/main" id="{53E27ED2-82A0-4443-BA89-50D60DD768CF}"/>
              </a:ext>
            </a:extLst>
          </p:cNvPr>
          <p:cNvSpPr/>
          <p:nvPr/>
        </p:nvSpPr>
        <p:spPr>
          <a:xfrm>
            <a:off x="9670213" y="4442500"/>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96" name="Rectangle: Rounded Corners 195">
            <a:extLst>
              <a:ext uri="{FF2B5EF4-FFF2-40B4-BE49-F238E27FC236}">
                <a16:creationId xmlns:a16="http://schemas.microsoft.com/office/drawing/2014/main" id="{642ED78D-7AAF-4A3D-AEE6-ACC8C7A459BA}"/>
              </a:ext>
            </a:extLst>
          </p:cNvPr>
          <p:cNvSpPr/>
          <p:nvPr/>
        </p:nvSpPr>
        <p:spPr>
          <a:xfrm>
            <a:off x="9670213" y="4378458"/>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197" name="Group 196">
            <a:extLst>
              <a:ext uri="{FF2B5EF4-FFF2-40B4-BE49-F238E27FC236}">
                <a16:creationId xmlns:a16="http://schemas.microsoft.com/office/drawing/2014/main" id="{594D0D3C-C485-4EDD-BA18-C74D17169091}"/>
              </a:ext>
            </a:extLst>
          </p:cNvPr>
          <p:cNvGrpSpPr/>
          <p:nvPr/>
        </p:nvGrpSpPr>
        <p:grpSpPr>
          <a:xfrm>
            <a:off x="8930955" y="4166610"/>
            <a:ext cx="137141" cy="137141"/>
            <a:chOff x="6614096" y="3386015"/>
            <a:chExt cx="182880" cy="182880"/>
          </a:xfrm>
        </p:grpSpPr>
        <p:sp>
          <p:nvSpPr>
            <p:cNvPr id="198" name="Oval 197">
              <a:extLst>
                <a:ext uri="{FF2B5EF4-FFF2-40B4-BE49-F238E27FC236}">
                  <a16:creationId xmlns:a16="http://schemas.microsoft.com/office/drawing/2014/main" id="{486A2AB0-1CE1-4D23-AB2D-D8DD61F000E3}"/>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99" name="Oval 198">
              <a:extLst>
                <a:ext uri="{FF2B5EF4-FFF2-40B4-BE49-F238E27FC236}">
                  <a16:creationId xmlns:a16="http://schemas.microsoft.com/office/drawing/2014/main" id="{2F30DFAF-1F67-4A1A-B5F3-F8E1E1257A0D}"/>
                </a:ext>
              </a:extLst>
            </p:cNvPr>
            <p:cNvSpPr/>
            <p:nvPr/>
          </p:nvSpPr>
          <p:spPr>
            <a:xfrm>
              <a:off x="6636956" y="3408875"/>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00" name="Group 199">
            <a:extLst>
              <a:ext uri="{FF2B5EF4-FFF2-40B4-BE49-F238E27FC236}">
                <a16:creationId xmlns:a16="http://schemas.microsoft.com/office/drawing/2014/main" id="{A055F174-17D7-4FAB-9B05-598A65339B69}"/>
              </a:ext>
            </a:extLst>
          </p:cNvPr>
          <p:cNvGrpSpPr/>
          <p:nvPr/>
        </p:nvGrpSpPr>
        <p:grpSpPr>
          <a:xfrm>
            <a:off x="9101394" y="4328598"/>
            <a:ext cx="137141" cy="137141"/>
            <a:chOff x="6614096" y="3386015"/>
            <a:chExt cx="182880" cy="182880"/>
          </a:xfrm>
        </p:grpSpPr>
        <p:sp>
          <p:nvSpPr>
            <p:cNvPr id="201" name="Oval 200">
              <a:extLst>
                <a:ext uri="{FF2B5EF4-FFF2-40B4-BE49-F238E27FC236}">
                  <a16:creationId xmlns:a16="http://schemas.microsoft.com/office/drawing/2014/main" id="{7F61B1E5-E15A-410C-AD04-8AC53DC47213}"/>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02" name="Oval 201">
              <a:extLst>
                <a:ext uri="{FF2B5EF4-FFF2-40B4-BE49-F238E27FC236}">
                  <a16:creationId xmlns:a16="http://schemas.microsoft.com/office/drawing/2014/main" id="{D0E1FE85-E8B3-4873-84C1-F734DAE7A5A6}"/>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03" name="Group 202">
            <a:extLst>
              <a:ext uri="{FF2B5EF4-FFF2-40B4-BE49-F238E27FC236}">
                <a16:creationId xmlns:a16="http://schemas.microsoft.com/office/drawing/2014/main" id="{3E47BAA3-C650-4022-9227-F6F2E5839654}"/>
              </a:ext>
            </a:extLst>
          </p:cNvPr>
          <p:cNvGrpSpPr/>
          <p:nvPr/>
        </p:nvGrpSpPr>
        <p:grpSpPr>
          <a:xfrm>
            <a:off x="9442275" y="4328598"/>
            <a:ext cx="137141" cy="137141"/>
            <a:chOff x="6614096" y="3386015"/>
            <a:chExt cx="182880" cy="182880"/>
          </a:xfrm>
        </p:grpSpPr>
        <p:sp>
          <p:nvSpPr>
            <p:cNvPr id="204" name="Oval 203">
              <a:extLst>
                <a:ext uri="{FF2B5EF4-FFF2-40B4-BE49-F238E27FC236}">
                  <a16:creationId xmlns:a16="http://schemas.microsoft.com/office/drawing/2014/main" id="{D26BFE9D-C64F-4E97-A3D6-AC07856AD283}"/>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05" name="Oval 204">
              <a:extLst>
                <a:ext uri="{FF2B5EF4-FFF2-40B4-BE49-F238E27FC236}">
                  <a16:creationId xmlns:a16="http://schemas.microsoft.com/office/drawing/2014/main" id="{31B512B4-8E7C-4B15-BAAF-693DB1F62E9D}"/>
                </a:ext>
              </a:extLst>
            </p:cNvPr>
            <p:cNvSpPr/>
            <p:nvPr/>
          </p:nvSpPr>
          <p:spPr>
            <a:xfrm>
              <a:off x="6636956" y="3408875"/>
              <a:ext cx="137160" cy="137160"/>
            </a:xfrm>
            <a:prstGeom prst="ellipse">
              <a:avLst/>
            </a:prstGeom>
            <a:solidFill>
              <a:srgbClr val="B1D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06" name="Group 205">
            <a:extLst>
              <a:ext uri="{FF2B5EF4-FFF2-40B4-BE49-F238E27FC236}">
                <a16:creationId xmlns:a16="http://schemas.microsoft.com/office/drawing/2014/main" id="{21F86122-69D9-4B6E-B3EA-EDA57A80A688}"/>
              </a:ext>
            </a:extLst>
          </p:cNvPr>
          <p:cNvGrpSpPr/>
          <p:nvPr/>
        </p:nvGrpSpPr>
        <p:grpSpPr>
          <a:xfrm>
            <a:off x="9271835" y="4166610"/>
            <a:ext cx="137141" cy="137141"/>
            <a:chOff x="6614096" y="3386015"/>
            <a:chExt cx="182880" cy="182880"/>
          </a:xfrm>
        </p:grpSpPr>
        <p:sp>
          <p:nvSpPr>
            <p:cNvPr id="207" name="Oval 206">
              <a:extLst>
                <a:ext uri="{FF2B5EF4-FFF2-40B4-BE49-F238E27FC236}">
                  <a16:creationId xmlns:a16="http://schemas.microsoft.com/office/drawing/2014/main" id="{D134966F-ECF6-41DB-A898-D1BC8CFD07E6}"/>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08" name="Oval 207">
              <a:extLst>
                <a:ext uri="{FF2B5EF4-FFF2-40B4-BE49-F238E27FC236}">
                  <a16:creationId xmlns:a16="http://schemas.microsoft.com/office/drawing/2014/main" id="{673436AC-CE19-420C-8C36-631B2642EA63}"/>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209" name="Rectangle: Rounded Corners 208">
            <a:extLst>
              <a:ext uri="{FF2B5EF4-FFF2-40B4-BE49-F238E27FC236}">
                <a16:creationId xmlns:a16="http://schemas.microsoft.com/office/drawing/2014/main" id="{A1EBC938-3E1D-4CAE-A80D-5A3CA3BA8FCC}"/>
              </a:ext>
            </a:extLst>
          </p:cNvPr>
          <p:cNvSpPr/>
          <p:nvPr/>
        </p:nvSpPr>
        <p:spPr>
          <a:xfrm>
            <a:off x="8656282" y="6025735"/>
            <a:ext cx="1429902" cy="454969"/>
          </a:xfrm>
          <a:prstGeom prst="roundRect">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10" name="Oval 209">
            <a:extLst>
              <a:ext uri="{FF2B5EF4-FFF2-40B4-BE49-F238E27FC236}">
                <a16:creationId xmlns:a16="http://schemas.microsoft.com/office/drawing/2014/main" id="{A9A98942-23EF-4B86-A7BE-7DB1E18D031F}"/>
              </a:ext>
            </a:extLst>
          </p:cNvPr>
          <p:cNvSpPr/>
          <p:nvPr/>
        </p:nvSpPr>
        <p:spPr>
          <a:xfrm>
            <a:off x="8721279" y="6294383"/>
            <a:ext cx="121326" cy="121326"/>
          </a:xfrm>
          <a:prstGeom prst="ellipse">
            <a:avLst/>
          </a:prstGeom>
          <a:solidFill>
            <a:schemeClr val="bg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11" name="Rectangle: Rounded Corners 210">
            <a:extLst>
              <a:ext uri="{FF2B5EF4-FFF2-40B4-BE49-F238E27FC236}">
                <a16:creationId xmlns:a16="http://schemas.microsoft.com/office/drawing/2014/main" id="{63C4ED87-2B1B-4AB9-A938-E56DFBC42435}"/>
              </a:ext>
            </a:extLst>
          </p:cNvPr>
          <p:cNvSpPr/>
          <p:nvPr/>
        </p:nvSpPr>
        <p:spPr>
          <a:xfrm>
            <a:off x="9670213" y="6261684"/>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12" name="Rectangle: Rounded Corners 211">
            <a:extLst>
              <a:ext uri="{FF2B5EF4-FFF2-40B4-BE49-F238E27FC236}">
                <a16:creationId xmlns:a16="http://schemas.microsoft.com/office/drawing/2014/main" id="{7F907C8D-E888-4919-AC09-92C6A714CA15}"/>
              </a:ext>
            </a:extLst>
          </p:cNvPr>
          <p:cNvSpPr/>
          <p:nvPr/>
        </p:nvSpPr>
        <p:spPr>
          <a:xfrm>
            <a:off x="9670213" y="6389768"/>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13" name="Rectangle: Rounded Corners 212">
            <a:extLst>
              <a:ext uri="{FF2B5EF4-FFF2-40B4-BE49-F238E27FC236}">
                <a16:creationId xmlns:a16="http://schemas.microsoft.com/office/drawing/2014/main" id="{98592073-1886-4EC1-B1D9-21A81E5E62B8}"/>
              </a:ext>
            </a:extLst>
          </p:cNvPr>
          <p:cNvSpPr/>
          <p:nvPr/>
        </p:nvSpPr>
        <p:spPr>
          <a:xfrm>
            <a:off x="9670213" y="6325726"/>
            <a:ext cx="342310" cy="18285"/>
          </a:xfrm>
          <a:prstGeom prst="roundRect">
            <a:avLst>
              <a:gd name="adj" fmla="val 50000"/>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214" name="Group 213">
            <a:extLst>
              <a:ext uri="{FF2B5EF4-FFF2-40B4-BE49-F238E27FC236}">
                <a16:creationId xmlns:a16="http://schemas.microsoft.com/office/drawing/2014/main" id="{92F9FD43-114F-4CAB-831E-0E219B0F158D}"/>
              </a:ext>
            </a:extLst>
          </p:cNvPr>
          <p:cNvGrpSpPr/>
          <p:nvPr/>
        </p:nvGrpSpPr>
        <p:grpSpPr>
          <a:xfrm>
            <a:off x="10080471" y="5622571"/>
            <a:ext cx="137141" cy="137141"/>
            <a:chOff x="6614096" y="3386015"/>
            <a:chExt cx="182880" cy="182880"/>
          </a:xfrm>
        </p:grpSpPr>
        <p:sp>
          <p:nvSpPr>
            <p:cNvPr id="215" name="Oval 214">
              <a:extLst>
                <a:ext uri="{FF2B5EF4-FFF2-40B4-BE49-F238E27FC236}">
                  <a16:creationId xmlns:a16="http://schemas.microsoft.com/office/drawing/2014/main" id="{8DC21298-11DF-4AFD-9615-02520B2C887E}"/>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16" name="Oval 215">
              <a:extLst>
                <a:ext uri="{FF2B5EF4-FFF2-40B4-BE49-F238E27FC236}">
                  <a16:creationId xmlns:a16="http://schemas.microsoft.com/office/drawing/2014/main" id="{480738D6-7C13-475F-A527-9CC00DC6DAEE}"/>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17" name="Group 216">
            <a:extLst>
              <a:ext uri="{FF2B5EF4-FFF2-40B4-BE49-F238E27FC236}">
                <a16:creationId xmlns:a16="http://schemas.microsoft.com/office/drawing/2014/main" id="{0E54142D-5E0B-4097-A3FD-DEFB26523665}"/>
              </a:ext>
            </a:extLst>
          </p:cNvPr>
          <p:cNvGrpSpPr/>
          <p:nvPr/>
        </p:nvGrpSpPr>
        <p:grpSpPr>
          <a:xfrm>
            <a:off x="10174747" y="5474126"/>
            <a:ext cx="137141" cy="137141"/>
            <a:chOff x="6614096" y="3386015"/>
            <a:chExt cx="182880" cy="182880"/>
          </a:xfrm>
        </p:grpSpPr>
        <p:sp>
          <p:nvSpPr>
            <p:cNvPr id="218" name="Oval 217">
              <a:extLst>
                <a:ext uri="{FF2B5EF4-FFF2-40B4-BE49-F238E27FC236}">
                  <a16:creationId xmlns:a16="http://schemas.microsoft.com/office/drawing/2014/main" id="{E041C2B3-B08F-4137-B450-0DDF5217BEA9}"/>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19" name="Oval 218">
              <a:extLst>
                <a:ext uri="{FF2B5EF4-FFF2-40B4-BE49-F238E27FC236}">
                  <a16:creationId xmlns:a16="http://schemas.microsoft.com/office/drawing/2014/main" id="{20EC85CD-8515-4B7C-9B0C-DFC3DEF6D2A3}"/>
                </a:ext>
              </a:extLst>
            </p:cNvPr>
            <p:cNvSpPr/>
            <p:nvPr/>
          </p:nvSpPr>
          <p:spPr>
            <a:xfrm>
              <a:off x="6636956" y="3408875"/>
              <a:ext cx="137160" cy="137160"/>
            </a:xfrm>
            <a:prstGeom prst="ellipse">
              <a:avLst/>
            </a:prstGeom>
            <a:solidFill>
              <a:srgbClr val="B1D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20" name="Group 219">
            <a:extLst>
              <a:ext uri="{FF2B5EF4-FFF2-40B4-BE49-F238E27FC236}">
                <a16:creationId xmlns:a16="http://schemas.microsoft.com/office/drawing/2014/main" id="{226BC420-FE1D-489F-AA29-5EFC4561886E}"/>
              </a:ext>
            </a:extLst>
          </p:cNvPr>
          <p:cNvGrpSpPr/>
          <p:nvPr/>
        </p:nvGrpSpPr>
        <p:grpSpPr>
          <a:xfrm>
            <a:off x="10269023" y="5622571"/>
            <a:ext cx="137141" cy="137141"/>
            <a:chOff x="6614096" y="3386015"/>
            <a:chExt cx="182880" cy="182880"/>
          </a:xfrm>
        </p:grpSpPr>
        <p:sp>
          <p:nvSpPr>
            <p:cNvPr id="221" name="Oval 220">
              <a:extLst>
                <a:ext uri="{FF2B5EF4-FFF2-40B4-BE49-F238E27FC236}">
                  <a16:creationId xmlns:a16="http://schemas.microsoft.com/office/drawing/2014/main" id="{E5CFDF12-B514-4E5F-AF91-3F7CE1454B16}"/>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22" name="Oval 221">
              <a:extLst>
                <a:ext uri="{FF2B5EF4-FFF2-40B4-BE49-F238E27FC236}">
                  <a16:creationId xmlns:a16="http://schemas.microsoft.com/office/drawing/2014/main" id="{444709C3-29EC-470A-B50E-D122D53423DD}"/>
                </a:ext>
              </a:extLst>
            </p:cNvPr>
            <p:cNvSpPr/>
            <p:nvPr/>
          </p:nvSpPr>
          <p:spPr>
            <a:xfrm>
              <a:off x="6636956" y="3408875"/>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23" name="Group 222">
            <a:extLst>
              <a:ext uri="{FF2B5EF4-FFF2-40B4-BE49-F238E27FC236}">
                <a16:creationId xmlns:a16="http://schemas.microsoft.com/office/drawing/2014/main" id="{743269C5-99C6-45A9-9F34-8FC99FB034ED}"/>
              </a:ext>
            </a:extLst>
          </p:cNvPr>
          <p:cNvGrpSpPr/>
          <p:nvPr/>
        </p:nvGrpSpPr>
        <p:grpSpPr>
          <a:xfrm>
            <a:off x="9971041" y="4900857"/>
            <a:ext cx="137141" cy="137141"/>
            <a:chOff x="6614096" y="3386015"/>
            <a:chExt cx="182880" cy="182880"/>
          </a:xfrm>
        </p:grpSpPr>
        <p:sp>
          <p:nvSpPr>
            <p:cNvPr id="224" name="Oval 223">
              <a:extLst>
                <a:ext uri="{FF2B5EF4-FFF2-40B4-BE49-F238E27FC236}">
                  <a16:creationId xmlns:a16="http://schemas.microsoft.com/office/drawing/2014/main" id="{42098D85-6119-472F-BC84-EF2B29E3C6EB}"/>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25" name="Oval 224">
              <a:extLst>
                <a:ext uri="{FF2B5EF4-FFF2-40B4-BE49-F238E27FC236}">
                  <a16:creationId xmlns:a16="http://schemas.microsoft.com/office/drawing/2014/main" id="{69D7667C-7B84-41AA-84F0-3774436B45FF}"/>
                </a:ext>
              </a:extLst>
            </p:cNvPr>
            <p:cNvSpPr/>
            <p:nvPr/>
          </p:nvSpPr>
          <p:spPr>
            <a:xfrm>
              <a:off x="6636956" y="3408875"/>
              <a:ext cx="137160" cy="137160"/>
            </a:xfrm>
            <a:prstGeom prst="ellipse">
              <a:avLst/>
            </a:prstGeom>
            <a:solidFill>
              <a:srgbClr val="003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26" name="Group 225">
            <a:extLst>
              <a:ext uri="{FF2B5EF4-FFF2-40B4-BE49-F238E27FC236}">
                <a16:creationId xmlns:a16="http://schemas.microsoft.com/office/drawing/2014/main" id="{7E29C90A-5D25-422B-8C35-43EBEC3183C2}"/>
              </a:ext>
            </a:extLst>
          </p:cNvPr>
          <p:cNvGrpSpPr/>
          <p:nvPr/>
        </p:nvGrpSpPr>
        <p:grpSpPr>
          <a:xfrm>
            <a:off x="10149328" y="4900857"/>
            <a:ext cx="137141" cy="137141"/>
            <a:chOff x="6614096" y="3386015"/>
            <a:chExt cx="182880" cy="182880"/>
          </a:xfrm>
        </p:grpSpPr>
        <p:sp>
          <p:nvSpPr>
            <p:cNvPr id="227" name="Oval 226">
              <a:extLst>
                <a:ext uri="{FF2B5EF4-FFF2-40B4-BE49-F238E27FC236}">
                  <a16:creationId xmlns:a16="http://schemas.microsoft.com/office/drawing/2014/main" id="{37C963B0-79AA-4E29-AA10-A12E0147060B}"/>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28" name="Oval 227">
              <a:extLst>
                <a:ext uri="{FF2B5EF4-FFF2-40B4-BE49-F238E27FC236}">
                  <a16:creationId xmlns:a16="http://schemas.microsoft.com/office/drawing/2014/main" id="{03275601-E008-49ED-B442-62A9983E3322}"/>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29" name="Group 228">
            <a:extLst>
              <a:ext uri="{FF2B5EF4-FFF2-40B4-BE49-F238E27FC236}">
                <a16:creationId xmlns:a16="http://schemas.microsoft.com/office/drawing/2014/main" id="{4409589D-600C-4344-AD6A-D030F546FF71}"/>
              </a:ext>
            </a:extLst>
          </p:cNvPr>
          <p:cNvGrpSpPr/>
          <p:nvPr/>
        </p:nvGrpSpPr>
        <p:grpSpPr>
          <a:xfrm>
            <a:off x="10327615" y="4900857"/>
            <a:ext cx="137141" cy="137141"/>
            <a:chOff x="6614096" y="3386015"/>
            <a:chExt cx="182880" cy="182880"/>
          </a:xfrm>
        </p:grpSpPr>
        <p:sp>
          <p:nvSpPr>
            <p:cNvPr id="230" name="Oval 229">
              <a:extLst>
                <a:ext uri="{FF2B5EF4-FFF2-40B4-BE49-F238E27FC236}">
                  <a16:creationId xmlns:a16="http://schemas.microsoft.com/office/drawing/2014/main" id="{08D13190-FD0E-417F-B15A-2B7DB39690FB}"/>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1" name="Oval 230">
              <a:extLst>
                <a:ext uri="{FF2B5EF4-FFF2-40B4-BE49-F238E27FC236}">
                  <a16:creationId xmlns:a16="http://schemas.microsoft.com/office/drawing/2014/main" id="{AC084E03-8CD6-4464-B709-B83BE1479A1F}"/>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32" name="Group 231">
            <a:extLst>
              <a:ext uri="{FF2B5EF4-FFF2-40B4-BE49-F238E27FC236}">
                <a16:creationId xmlns:a16="http://schemas.microsoft.com/office/drawing/2014/main" id="{1214529E-BD34-40B3-BB9A-592891221F80}"/>
              </a:ext>
            </a:extLst>
          </p:cNvPr>
          <p:cNvGrpSpPr/>
          <p:nvPr/>
        </p:nvGrpSpPr>
        <p:grpSpPr>
          <a:xfrm>
            <a:off x="7997634" y="4800553"/>
            <a:ext cx="137141" cy="137141"/>
            <a:chOff x="6614096" y="3386015"/>
            <a:chExt cx="182880" cy="182880"/>
          </a:xfrm>
        </p:grpSpPr>
        <p:sp>
          <p:nvSpPr>
            <p:cNvPr id="233" name="Oval 232">
              <a:extLst>
                <a:ext uri="{FF2B5EF4-FFF2-40B4-BE49-F238E27FC236}">
                  <a16:creationId xmlns:a16="http://schemas.microsoft.com/office/drawing/2014/main" id="{499FFC1F-E8FD-4FB4-BA4E-5CF8144EF442}"/>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4" name="Oval 233">
              <a:extLst>
                <a:ext uri="{FF2B5EF4-FFF2-40B4-BE49-F238E27FC236}">
                  <a16:creationId xmlns:a16="http://schemas.microsoft.com/office/drawing/2014/main" id="{25B870B2-217C-443B-9EEC-34AF464FE7EB}"/>
                </a:ext>
              </a:extLst>
            </p:cNvPr>
            <p:cNvSpPr/>
            <p:nvPr/>
          </p:nvSpPr>
          <p:spPr>
            <a:xfrm>
              <a:off x="6636956" y="3408875"/>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35" name="Group 234">
            <a:extLst>
              <a:ext uri="{FF2B5EF4-FFF2-40B4-BE49-F238E27FC236}">
                <a16:creationId xmlns:a16="http://schemas.microsoft.com/office/drawing/2014/main" id="{A5EB76CC-56E2-41FB-8A58-65E3667D9E3F}"/>
              </a:ext>
            </a:extLst>
          </p:cNvPr>
          <p:cNvGrpSpPr/>
          <p:nvPr/>
        </p:nvGrpSpPr>
        <p:grpSpPr>
          <a:xfrm>
            <a:off x="8180390" y="4807471"/>
            <a:ext cx="137141" cy="137141"/>
            <a:chOff x="6614096" y="3386015"/>
            <a:chExt cx="182880" cy="182880"/>
          </a:xfrm>
        </p:grpSpPr>
        <p:sp>
          <p:nvSpPr>
            <p:cNvPr id="236" name="Oval 235">
              <a:extLst>
                <a:ext uri="{FF2B5EF4-FFF2-40B4-BE49-F238E27FC236}">
                  <a16:creationId xmlns:a16="http://schemas.microsoft.com/office/drawing/2014/main" id="{E92CC2E1-69F4-42F7-9E48-94BAF1022A7A}"/>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7" name="Oval 236">
              <a:extLst>
                <a:ext uri="{FF2B5EF4-FFF2-40B4-BE49-F238E27FC236}">
                  <a16:creationId xmlns:a16="http://schemas.microsoft.com/office/drawing/2014/main" id="{76DDC993-6E37-41A9-A96B-5601890FEEE8}"/>
                </a:ext>
              </a:extLst>
            </p:cNvPr>
            <p:cNvSpPr/>
            <p:nvPr/>
          </p:nvSpPr>
          <p:spPr>
            <a:xfrm>
              <a:off x="6636956" y="3408875"/>
              <a:ext cx="137160" cy="137160"/>
            </a:xfrm>
            <a:prstGeom prst="ellipse">
              <a:avLst/>
            </a:prstGeom>
            <a:solidFill>
              <a:srgbClr val="B1D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38" name="Group 237">
            <a:extLst>
              <a:ext uri="{FF2B5EF4-FFF2-40B4-BE49-F238E27FC236}">
                <a16:creationId xmlns:a16="http://schemas.microsoft.com/office/drawing/2014/main" id="{15EBA829-FC55-419D-87CB-9995D4636F12}"/>
              </a:ext>
            </a:extLst>
          </p:cNvPr>
          <p:cNvGrpSpPr/>
          <p:nvPr/>
        </p:nvGrpSpPr>
        <p:grpSpPr>
          <a:xfrm>
            <a:off x="8390115" y="4803951"/>
            <a:ext cx="137141" cy="137141"/>
            <a:chOff x="6614096" y="3386015"/>
            <a:chExt cx="182880" cy="182880"/>
          </a:xfrm>
        </p:grpSpPr>
        <p:sp>
          <p:nvSpPr>
            <p:cNvPr id="239" name="Oval 238">
              <a:extLst>
                <a:ext uri="{FF2B5EF4-FFF2-40B4-BE49-F238E27FC236}">
                  <a16:creationId xmlns:a16="http://schemas.microsoft.com/office/drawing/2014/main" id="{0C6EAD36-023B-4B27-BE60-6A80B51CCFE2}"/>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0" name="Oval 239">
              <a:extLst>
                <a:ext uri="{FF2B5EF4-FFF2-40B4-BE49-F238E27FC236}">
                  <a16:creationId xmlns:a16="http://schemas.microsoft.com/office/drawing/2014/main" id="{44E948FA-9F7F-4FB7-95BA-7AC5070150FF}"/>
                </a:ext>
              </a:extLst>
            </p:cNvPr>
            <p:cNvSpPr/>
            <p:nvPr/>
          </p:nvSpPr>
          <p:spPr>
            <a:xfrm>
              <a:off x="6636956" y="3408875"/>
              <a:ext cx="137160" cy="137160"/>
            </a:xfrm>
            <a:prstGeom prst="ellipse">
              <a:avLst/>
            </a:prstGeom>
            <a:solidFill>
              <a:srgbClr val="003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41" name="Group 240">
            <a:extLst>
              <a:ext uri="{FF2B5EF4-FFF2-40B4-BE49-F238E27FC236}">
                <a16:creationId xmlns:a16="http://schemas.microsoft.com/office/drawing/2014/main" id="{51CE6E98-F8F2-4797-97FC-CBB1B6BED0A6}"/>
              </a:ext>
            </a:extLst>
          </p:cNvPr>
          <p:cNvGrpSpPr/>
          <p:nvPr/>
        </p:nvGrpSpPr>
        <p:grpSpPr>
          <a:xfrm>
            <a:off x="8080036" y="4971359"/>
            <a:ext cx="137141" cy="137141"/>
            <a:chOff x="6614096" y="3386015"/>
            <a:chExt cx="182880" cy="182880"/>
          </a:xfrm>
        </p:grpSpPr>
        <p:sp>
          <p:nvSpPr>
            <p:cNvPr id="242" name="Oval 241">
              <a:extLst>
                <a:ext uri="{FF2B5EF4-FFF2-40B4-BE49-F238E27FC236}">
                  <a16:creationId xmlns:a16="http://schemas.microsoft.com/office/drawing/2014/main" id="{AC746710-1AD5-41CA-BDE8-379DEF065CED}"/>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3" name="Oval 242">
              <a:extLst>
                <a:ext uri="{FF2B5EF4-FFF2-40B4-BE49-F238E27FC236}">
                  <a16:creationId xmlns:a16="http://schemas.microsoft.com/office/drawing/2014/main" id="{9DF63916-4785-4875-8713-7CB8E624E1C5}"/>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44" name="Group 243">
            <a:extLst>
              <a:ext uri="{FF2B5EF4-FFF2-40B4-BE49-F238E27FC236}">
                <a16:creationId xmlns:a16="http://schemas.microsoft.com/office/drawing/2014/main" id="{497B59E6-7A5D-4176-B20A-EB0B61296A0D}"/>
              </a:ext>
            </a:extLst>
          </p:cNvPr>
          <p:cNvGrpSpPr/>
          <p:nvPr/>
        </p:nvGrpSpPr>
        <p:grpSpPr>
          <a:xfrm>
            <a:off x="8279259" y="4980969"/>
            <a:ext cx="137141" cy="137141"/>
            <a:chOff x="6614096" y="3386015"/>
            <a:chExt cx="182880" cy="182880"/>
          </a:xfrm>
        </p:grpSpPr>
        <p:sp>
          <p:nvSpPr>
            <p:cNvPr id="245" name="Oval 244">
              <a:extLst>
                <a:ext uri="{FF2B5EF4-FFF2-40B4-BE49-F238E27FC236}">
                  <a16:creationId xmlns:a16="http://schemas.microsoft.com/office/drawing/2014/main" id="{4DF37591-D26C-47B7-82BA-D74E221E1B15}"/>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6" name="Oval 245">
              <a:extLst>
                <a:ext uri="{FF2B5EF4-FFF2-40B4-BE49-F238E27FC236}">
                  <a16:creationId xmlns:a16="http://schemas.microsoft.com/office/drawing/2014/main" id="{4D0347D0-0C24-4C4C-891A-606ED487E174}"/>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47" name="Group 246">
            <a:extLst>
              <a:ext uri="{FF2B5EF4-FFF2-40B4-BE49-F238E27FC236}">
                <a16:creationId xmlns:a16="http://schemas.microsoft.com/office/drawing/2014/main" id="{0FB22544-042F-4FF4-8F6D-51A0A6AF5E3F}"/>
              </a:ext>
            </a:extLst>
          </p:cNvPr>
          <p:cNvGrpSpPr/>
          <p:nvPr/>
        </p:nvGrpSpPr>
        <p:grpSpPr>
          <a:xfrm>
            <a:off x="8118692" y="5552330"/>
            <a:ext cx="137141" cy="137141"/>
            <a:chOff x="6614096" y="3386015"/>
            <a:chExt cx="182880" cy="182880"/>
          </a:xfrm>
        </p:grpSpPr>
        <p:sp>
          <p:nvSpPr>
            <p:cNvPr id="248" name="Oval 247">
              <a:extLst>
                <a:ext uri="{FF2B5EF4-FFF2-40B4-BE49-F238E27FC236}">
                  <a16:creationId xmlns:a16="http://schemas.microsoft.com/office/drawing/2014/main" id="{01ACDAA2-CA75-4656-B34E-A400992A35CE}"/>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9" name="Oval 248">
              <a:extLst>
                <a:ext uri="{FF2B5EF4-FFF2-40B4-BE49-F238E27FC236}">
                  <a16:creationId xmlns:a16="http://schemas.microsoft.com/office/drawing/2014/main" id="{CAC799AA-41F9-42E9-9B4D-5B03B76814F1}"/>
                </a:ext>
              </a:extLst>
            </p:cNvPr>
            <p:cNvSpPr/>
            <p:nvPr/>
          </p:nvSpPr>
          <p:spPr>
            <a:xfrm>
              <a:off x="6636956" y="3408875"/>
              <a:ext cx="137160" cy="137160"/>
            </a:xfrm>
            <a:prstGeom prst="ellipse">
              <a:avLst/>
            </a:prstGeom>
            <a:solidFill>
              <a:srgbClr val="003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50" name="Group 249">
            <a:extLst>
              <a:ext uri="{FF2B5EF4-FFF2-40B4-BE49-F238E27FC236}">
                <a16:creationId xmlns:a16="http://schemas.microsoft.com/office/drawing/2014/main" id="{21CEC007-4C64-4830-A2CF-FEAD811267A9}"/>
              </a:ext>
            </a:extLst>
          </p:cNvPr>
          <p:cNvGrpSpPr/>
          <p:nvPr/>
        </p:nvGrpSpPr>
        <p:grpSpPr>
          <a:xfrm>
            <a:off x="8308603" y="5552330"/>
            <a:ext cx="137141" cy="137141"/>
            <a:chOff x="6614096" y="3386015"/>
            <a:chExt cx="182880" cy="182880"/>
          </a:xfrm>
        </p:grpSpPr>
        <p:sp>
          <p:nvSpPr>
            <p:cNvPr id="251" name="Oval 250">
              <a:extLst>
                <a:ext uri="{FF2B5EF4-FFF2-40B4-BE49-F238E27FC236}">
                  <a16:creationId xmlns:a16="http://schemas.microsoft.com/office/drawing/2014/main" id="{F0EB6E5D-F231-4D63-A688-B0E2395F845B}"/>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2" name="Oval 251">
              <a:extLst>
                <a:ext uri="{FF2B5EF4-FFF2-40B4-BE49-F238E27FC236}">
                  <a16:creationId xmlns:a16="http://schemas.microsoft.com/office/drawing/2014/main" id="{E5DF3600-C166-4E4A-ABCD-45AFA1ECD980}"/>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53" name="Group 252">
            <a:extLst>
              <a:ext uri="{FF2B5EF4-FFF2-40B4-BE49-F238E27FC236}">
                <a16:creationId xmlns:a16="http://schemas.microsoft.com/office/drawing/2014/main" id="{88F568AC-9900-42D5-9221-522E50D48C1F}"/>
              </a:ext>
            </a:extLst>
          </p:cNvPr>
          <p:cNvGrpSpPr/>
          <p:nvPr/>
        </p:nvGrpSpPr>
        <p:grpSpPr>
          <a:xfrm>
            <a:off x="9099628" y="6112210"/>
            <a:ext cx="137141" cy="137141"/>
            <a:chOff x="6614096" y="3386015"/>
            <a:chExt cx="182880" cy="182880"/>
          </a:xfrm>
        </p:grpSpPr>
        <p:sp>
          <p:nvSpPr>
            <p:cNvPr id="254" name="Oval 253">
              <a:extLst>
                <a:ext uri="{FF2B5EF4-FFF2-40B4-BE49-F238E27FC236}">
                  <a16:creationId xmlns:a16="http://schemas.microsoft.com/office/drawing/2014/main" id="{5F97E281-84F6-4D07-A249-6BF9CDD77743}"/>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5" name="Oval 254">
              <a:extLst>
                <a:ext uri="{FF2B5EF4-FFF2-40B4-BE49-F238E27FC236}">
                  <a16:creationId xmlns:a16="http://schemas.microsoft.com/office/drawing/2014/main" id="{30CB4CE2-7DF5-4A32-8505-0DFF53C03B88}"/>
                </a:ext>
              </a:extLst>
            </p:cNvPr>
            <p:cNvSpPr/>
            <p:nvPr/>
          </p:nvSpPr>
          <p:spPr>
            <a:xfrm>
              <a:off x="6636956" y="3408875"/>
              <a:ext cx="137160" cy="137160"/>
            </a:xfrm>
            <a:prstGeom prst="ellipse">
              <a:avLst/>
            </a:prstGeom>
            <a:solidFill>
              <a:srgbClr val="003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56" name="Group 255">
            <a:extLst>
              <a:ext uri="{FF2B5EF4-FFF2-40B4-BE49-F238E27FC236}">
                <a16:creationId xmlns:a16="http://schemas.microsoft.com/office/drawing/2014/main" id="{8D53ED68-2957-4249-A563-F4D6D137B9A4}"/>
              </a:ext>
            </a:extLst>
          </p:cNvPr>
          <p:cNvGrpSpPr/>
          <p:nvPr/>
        </p:nvGrpSpPr>
        <p:grpSpPr>
          <a:xfrm>
            <a:off x="9099628" y="6285708"/>
            <a:ext cx="137141" cy="137141"/>
            <a:chOff x="6614096" y="3386015"/>
            <a:chExt cx="182880" cy="182880"/>
          </a:xfrm>
        </p:grpSpPr>
        <p:sp>
          <p:nvSpPr>
            <p:cNvPr id="257" name="Oval 256">
              <a:extLst>
                <a:ext uri="{FF2B5EF4-FFF2-40B4-BE49-F238E27FC236}">
                  <a16:creationId xmlns:a16="http://schemas.microsoft.com/office/drawing/2014/main" id="{D30ACE8F-0DF4-415B-A059-444EB86CD881}"/>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8" name="Oval 257">
              <a:extLst>
                <a:ext uri="{FF2B5EF4-FFF2-40B4-BE49-F238E27FC236}">
                  <a16:creationId xmlns:a16="http://schemas.microsoft.com/office/drawing/2014/main" id="{D6D12579-8B26-41FA-8CE8-86FECBDC27E7}"/>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59" name="Group 258">
            <a:extLst>
              <a:ext uri="{FF2B5EF4-FFF2-40B4-BE49-F238E27FC236}">
                <a16:creationId xmlns:a16="http://schemas.microsoft.com/office/drawing/2014/main" id="{ECD5939D-0A5C-4FD2-9286-AE8E59996D3A}"/>
              </a:ext>
            </a:extLst>
          </p:cNvPr>
          <p:cNvGrpSpPr/>
          <p:nvPr/>
        </p:nvGrpSpPr>
        <p:grpSpPr>
          <a:xfrm>
            <a:off x="9285133" y="6112210"/>
            <a:ext cx="137141" cy="137141"/>
            <a:chOff x="6614096" y="3386015"/>
            <a:chExt cx="182880" cy="182880"/>
          </a:xfrm>
        </p:grpSpPr>
        <p:sp>
          <p:nvSpPr>
            <p:cNvPr id="260" name="Oval 259">
              <a:extLst>
                <a:ext uri="{FF2B5EF4-FFF2-40B4-BE49-F238E27FC236}">
                  <a16:creationId xmlns:a16="http://schemas.microsoft.com/office/drawing/2014/main" id="{48F105CC-93F9-4118-BA3C-377F7C70222A}"/>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1" name="Oval 260">
              <a:extLst>
                <a:ext uri="{FF2B5EF4-FFF2-40B4-BE49-F238E27FC236}">
                  <a16:creationId xmlns:a16="http://schemas.microsoft.com/office/drawing/2014/main" id="{D4D22355-D98C-424A-BF79-0481A1B28F8E}"/>
                </a:ext>
              </a:extLst>
            </p:cNvPr>
            <p:cNvSpPr/>
            <p:nvPr/>
          </p:nvSpPr>
          <p:spPr>
            <a:xfrm>
              <a:off x="6636956" y="3408875"/>
              <a:ext cx="137160" cy="137160"/>
            </a:xfrm>
            <a:prstGeom prst="ellipse">
              <a:avLst/>
            </a:prstGeom>
            <a:solidFill>
              <a:srgbClr val="B1D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62" name="Group 261">
            <a:extLst>
              <a:ext uri="{FF2B5EF4-FFF2-40B4-BE49-F238E27FC236}">
                <a16:creationId xmlns:a16="http://schemas.microsoft.com/office/drawing/2014/main" id="{A43D4D4B-D823-4B3A-B60B-183A1A9113EE}"/>
              </a:ext>
            </a:extLst>
          </p:cNvPr>
          <p:cNvGrpSpPr/>
          <p:nvPr/>
        </p:nvGrpSpPr>
        <p:grpSpPr>
          <a:xfrm>
            <a:off x="9285133" y="6285708"/>
            <a:ext cx="137141" cy="137141"/>
            <a:chOff x="6614096" y="3386015"/>
            <a:chExt cx="182880" cy="182880"/>
          </a:xfrm>
        </p:grpSpPr>
        <p:sp>
          <p:nvSpPr>
            <p:cNvPr id="263" name="Oval 262">
              <a:extLst>
                <a:ext uri="{FF2B5EF4-FFF2-40B4-BE49-F238E27FC236}">
                  <a16:creationId xmlns:a16="http://schemas.microsoft.com/office/drawing/2014/main" id="{1C046F54-AAC6-45E3-A094-CEB502DD42FA}"/>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4" name="Oval 263">
              <a:extLst>
                <a:ext uri="{FF2B5EF4-FFF2-40B4-BE49-F238E27FC236}">
                  <a16:creationId xmlns:a16="http://schemas.microsoft.com/office/drawing/2014/main" id="{1645D71C-F3E9-4954-B5BF-2D0CFC96B5E3}"/>
                </a:ext>
              </a:extLst>
            </p:cNvPr>
            <p:cNvSpPr/>
            <p:nvPr/>
          </p:nvSpPr>
          <p:spPr>
            <a:xfrm>
              <a:off x="6636956" y="3408875"/>
              <a:ext cx="137160" cy="137160"/>
            </a:xfrm>
            <a:prstGeom prst="ellipse">
              <a:avLst/>
            </a:prstGeom>
            <a:solidFill>
              <a:srgbClr val="D78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69" name="Group 268">
            <a:extLst>
              <a:ext uri="{FF2B5EF4-FFF2-40B4-BE49-F238E27FC236}">
                <a16:creationId xmlns:a16="http://schemas.microsoft.com/office/drawing/2014/main" id="{2EDE85EE-FF00-4EBA-9B00-870A6126B939}"/>
              </a:ext>
            </a:extLst>
          </p:cNvPr>
          <p:cNvGrpSpPr/>
          <p:nvPr/>
        </p:nvGrpSpPr>
        <p:grpSpPr>
          <a:xfrm>
            <a:off x="5851576" y="4280350"/>
            <a:ext cx="287122" cy="287122"/>
            <a:chOff x="3829879" y="2544417"/>
            <a:chExt cx="781878" cy="781878"/>
          </a:xfrm>
        </p:grpSpPr>
        <p:sp>
          <p:nvSpPr>
            <p:cNvPr id="270" name="Rectangle: Rounded Corners 269">
              <a:extLst>
                <a:ext uri="{FF2B5EF4-FFF2-40B4-BE49-F238E27FC236}">
                  <a16:creationId xmlns:a16="http://schemas.microsoft.com/office/drawing/2014/main" id="{4BDB94C5-EDA3-41C7-8771-402FCA97A729}"/>
                </a:ext>
              </a:extLst>
            </p:cNvPr>
            <p:cNvSpPr/>
            <p:nvPr/>
          </p:nvSpPr>
          <p:spPr>
            <a:xfrm>
              <a:off x="3829879" y="2544417"/>
              <a:ext cx="781878" cy="781878"/>
            </a:xfrm>
            <a:prstGeom prst="roundRect">
              <a:avLst/>
            </a:prstGeom>
            <a:noFill/>
            <a:ln w="1270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271" name="Group 270">
              <a:extLst>
                <a:ext uri="{FF2B5EF4-FFF2-40B4-BE49-F238E27FC236}">
                  <a16:creationId xmlns:a16="http://schemas.microsoft.com/office/drawing/2014/main" id="{796C9CC6-CF4F-4DFD-BFF4-257416E5C111}"/>
                </a:ext>
              </a:extLst>
            </p:cNvPr>
            <p:cNvGrpSpPr/>
            <p:nvPr/>
          </p:nvGrpSpPr>
          <p:grpSpPr>
            <a:xfrm>
              <a:off x="3962757" y="2717377"/>
              <a:ext cx="516122" cy="435958"/>
              <a:chOff x="3958213" y="2687192"/>
              <a:chExt cx="516122" cy="435958"/>
            </a:xfrm>
          </p:grpSpPr>
          <p:grpSp>
            <p:nvGrpSpPr>
              <p:cNvPr id="272" name="Group 271">
                <a:extLst>
                  <a:ext uri="{FF2B5EF4-FFF2-40B4-BE49-F238E27FC236}">
                    <a16:creationId xmlns:a16="http://schemas.microsoft.com/office/drawing/2014/main" id="{386D9019-BFFB-4657-8C95-97E5F0876C20}"/>
                  </a:ext>
                </a:extLst>
              </p:cNvPr>
              <p:cNvGrpSpPr/>
              <p:nvPr/>
            </p:nvGrpSpPr>
            <p:grpSpPr>
              <a:xfrm>
                <a:off x="4101974" y="2687192"/>
                <a:ext cx="228600" cy="228600"/>
                <a:chOff x="6614096" y="3386015"/>
                <a:chExt cx="182880" cy="182880"/>
              </a:xfrm>
            </p:grpSpPr>
            <p:sp>
              <p:nvSpPr>
                <p:cNvPr id="279" name="Oval 278">
                  <a:extLst>
                    <a:ext uri="{FF2B5EF4-FFF2-40B4-BE49-F238E27FC236}">
                      <a16:creationId xmlns:a16="http://schemas.microsoft.com/office/drawing/2014/main" id="{D28C3F47-E26E-466C-A608-FD2977E09ACD}"/>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0" name="Oval 279">
                  <a:extLst>
                    <a:ext uri="{FF2B5EF4-FFF2-40B4-BE49-F238E27FC236}">
                      <a16:creationId xmlns:a16="http://schemas.microsoft.com/office/drawing/2014/main" id="{E6147930-B160-4F35-A36C-9BCE3CAF08E0}"/>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73" name="Group 272">
                <a:extLst>
                  <a:ext uri="{FF2B5EF4-FFF2-40B4-BE49-F238E27FC236}">
                    <a16:creationId xmlns:a16="http://schemas.microsoft.com/office/drawing/2014/main" id="{327E4DB6-0BE2-4882-89AD-92B920EEF268}"/>
                  </a:ext>
                </a:extLst>
              </p:cNvPr>
              <p:cNvGrpSpPr/>
              <p:nvPr/>
            </p:nvGrpSpPr>
            <p:grpSpPr>
              <a:xfrm>
                <a:off x="3958213" y="2894550"/>
                <a:ext cx="228600" cy="228600"/>
                <a:chOff x="6614096" y="3386015"/>
                <a:chExt cx="182880" cy="182880"/>
              </a:xfrm>
            </p:grpSpPr>
            <p:sp>
              <p:nvSpPr>
                <p:cNvPr id="277" name="Oval 276">
                  <a:extLst>
                    <a:ext uri="{FF2B5EF4-FFF2-40B4-BE49-F238E27FC236}">
                      <a16:creationId xmlns:a16="http://schemas.microsoft.com/office/drawing/2014/main" id="{6BE558AD-E33C-4FE4-B351-A84FA719AD17}"/>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8" name="Oval 277">
                  <a:extLst>
                    <a:ext uri="{FF2B5EF4-FFF2-40B4-BE49-F238E27FC236}">
                      <a16:creationId xmlns:a16="http://schemas.microsoft.com/office/drawing/2014/main" id="{E1882739-A8BB-495B-AD1F-1F2B62043352}"/>
                    </a:ext>
                  </a:extLst>
                </p:cNvPr>
                <p:cNvSpPr/>
                <p:nvPr/>
              </p:nvSpPr>
              <p:spPr>
                <a:xfrm>
                  <a:off x="6636956" y="3408875"/>
                  <a:ext cx="137160" cy="137160"/>
                </a:xfrm>
                <a:prstGeom prst="ellipse">
                  <a:avLst/>
                </a:prstGeom>
                <a:solidFill>
                  <a:srgbClr val="B1D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74" name="Group 273">
                <a:extLst>
                  <a:ext uri="{FF2B5EF4-FFF2-40B4-BE49-F238E27FC236}">
                    <a16:creationId xmlns:a16="http://schemas.microsoft.com/office/drawing/2014/main" id="{F60BC78B-675C-42CE-B306-8B95C23DED44}"/>
                  </a:ext>
                </a:extLst>
              </p:cNvPr>
              <p:cNvGrpSpPr/>
              <p:nvPr/>
            </p:nvGrpSpPr>
            <p:grpSpPr>
              <a:xfrm>
                <a:off x="4245735" y="2894550"/>
                <a:ext cx="228600" cy="228600"/>
                <a:chOff x="6614096" y="3386015"/>
                <a:chExt cx="182880" cy="182880"/>
              </a:xfrm>
            </p:grpSpPr>
            <p:sp>
              <p:nvSpPr>
                <p:cNvPr id="275" name="Oval 274">
                  <a:extLst>
                    <a:ext uri="{FF2B5EF4-FFF2-40B4-BE49-F238E27FC236}">
                      <a16:creationId xmlns:a16="http://schemas.microsoft.com/office/drawing/2014/main" id="{304EDCF2-835B-4E44-8AFC-C17824E4EDD3}"/>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6" name="Oval 275">
                  <a:extLst>
                    <a:ext uri="{FF2B5EF4-FFF2-40B4-BE49-F238E27FC236}">
                      <a16:creationId xmlns:a16="http://schemas.microsoft.com/office/drawing/2014/main" id="{39878D5B-2BA8-49C6-9DB7-6851A9C47E3C}"/>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grpSp>
      <p:grpSp>
        <p:nvGrpSpPr>
          <p:cNvPr id="281" name="Group 280">
            <a:extLst>
              <a:ext uri="{FF2B5EF4-FFF2-40B4-BE49-F238E27FC236}">
                <a16:creationId xmlns:a16="http://schemas.microsoft.com/office/drawing/2014/main" id="{525B835B-1B2C-46B4-83B3-DA475F687322}"/>
              </a:ext>
            </a:extLst>
          </p:cNvPr>
          <p:cNvGrpSpPr/>
          <p:nvPr/>
        </p:nvGrpSpPr>
        <p:grpSpPr>
          <a:xfrm>
            <a:off x="5851576" y="4863787"/>
            <a:ext cx="287122" cy="287122"/>
            <a:chOff x="3829879" y="2544417"/>
            <a:chExt cx="781878" cy="781878"/>
          </a:xfrm>
        </p:grpSpPr>
        <p:sp>
          <p:nvSpPr>
            <p:cNvPr id="282" name="Rectangle: Rounded Corners 281">
              <a:extLst>
                <a:ext uri="{FF2B5EF4-FFF2-40B4-BE49-F238E27FC236}">
                  <a16:creationId xmlns:a16="http://schemas.microsoft.com/office/drawing/2014/main" id="{FF98AFB7-660C-4972-914B-5F4F0B6D2F62}"/>
                </a:ext>
              </a:extLst>
            </p:cNvPr>
            <p:cNvSpPr/>
            <p:nvPr/>
          </p:nvSpPr>
          <p:spPr>
            <a:xfrm>
              <a:off x="3829879" y="2544417"/>
              <a:ext cx="781878" cy="781878"/>
            </a:xfrm>
            <a:prstGeom prst="roundRect">
              <a:avLst/>
            </a:prstGeom>
            <a:noFill/>
            <a:ln w="1270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283" name="Group 282">
              <a:extLst>
                <a:ext uri="{FF2B5EF4-FFF2-40B4-BE49-F238E27FC236}">
                  <a16:creationId xmlns:a16="http://schemas.microsoft.com/office/drawing/2014/main" id="{E717C656-CF19-4F3F-8DC3-AFB1D034D2BA}"/>
                </a:ext>
              </a:extLst>
            </p:cNvPr>
            <p:cNvGrpSpPr/>
            <p:nvPr/>
          </p:nvGrpSpPr>
          <p:grpSpPr>
            <a:xfrm>
              <a:off x="3962757" y="2717377"/>
              <a:ext cx="516122" cy="435958"/>
              <a:chOff x="3958213" y="2687192"/>
              <a:chExt cx="516122" cy="435958"/>
            </a:xfrm>
          </p:grpSpPr>
          <p:grpSp>
            <p:nvGrpSpPr>
              <p:cNvPr id="284" name="Group 283">
                <a:extLst>
                  <a:ext uri="{FF2B5EF4-FFF2-40B4-BE49-F238E27FC236}">
                    <a16:creationId xmlns:a16="http://schemas.microsoft.com/office/drawing/2014/main" id="{E4D5D303-EAD1-44FD-A31E-8E0D31B20F33}"/>
                  </a:ext>
                </a:extLst>
              </p:cNvPr>
              <p:cNvGrpSpPr/>
              <p:nvPr/>
            </p:nvGrpSpPr>
            <p:grpSpPr>
              <a:xfrm>
                <a:off x="4101974" y="2687192"/>
                <a:ext cx="228600" cy="228600"/>
                <a:chOff x="6614096" y="3386015"/>
                <a:chExt cx="182880" cy="182880"/>
              </a:xfrm>
            </p:grpSpPr>
            <p:sp>
              <p:nvSpPr>
                <p:cNvPr id="291" name="Oval 290">
                  <a:extLst>
                    <a:ext uri="{FF2B5EF4-FFF2-40B4-BE49-F238E27FC236}">
                      <a16:creationId xmlns:a16="http://schemas.microsoft.com/office/drawing/2014/main" id="{9D5AE906-FB97-4932-9FBE-240E360712DA}"/>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2" name="Oval 291">
                  <a:extLst>
                    <a:ext uri="{FF2B5EF4-FFF2-40B4-BE49-F238E27FC236}">
                      <a16:creationId xmlns:a16="http://schemas.microsoft.com/office/drawing/2014/main" id="{376A2DD6-8310-4487-A1CB-5742F51AC264}"/>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85" name="Group 284">
                <a:extLst>
                  <a:ext uri="{FF2B5EF4-FFF2-40B4-BE49-F238E27FC236}">
                    <a16:creationId xmlns:a16="http://schemas.microsoft.com/office/drawing/2014/main" id="{3897B5EE-6318-4323-A19C-0E5A75FDB4CF}"/>
                  </a:ext>
                </a:extLst>
              </p:cNvPr>
              <p:cNvGrpSpPr/>
              <p:nvPr/>
            </p:nvGrpSpPr>
            <p:grpSpPr>
              <a:xfrm>
                <a:off x="3958213" y="2894550"/>
                <a:ext cx="228600" cy="228600"/>
                <a:chOff x="6614096" y="3386015"/>
                <a:chExt cx="182880" cy="182880"/>
              </a:xfrm>
            </p:grpSpPr>
            <p:sp>
              <p:nvSpPr>
                <p:cNvPr id="289" name="Oval 288">
                  <a:extLst>
                    <a:ext uri="{FF2B5EF4-FFF2-40B4-BE49-F238E27FC236}">
                      <a16:creationId xmlns:a16="http://schemas.microsoft.com/office/drawing/2014/main" id="{5012113D-7C5D-4EA1-8365-9A4C3BB2A7BD}"/>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0" name="Oval 289">
                  <a:extLst>
                    <a:ext uri="{FF2B5EF4-FFF2-40B4-BE49-F238E27FC236}">
                      <a16:creationId xmlns:a16="http://schemas.microsoft.com/office/drawing/2014/main" id="{2D7A9016-E16D-4ADE-BF8F-82EBEB3F2DF1}"/>
                    </a:ext>
                  </a:extLst>
                </p:cNvPr>
                <p:cNvSpPr/>
                <p:nvPr/>
              </p:nvSpPr>
              <p:spPr>
                <a:xfrm>
                  <a:off x="6636956" y="3408875"/>
                  <a:ext cx="137160" cy="137160"/>
                </a:xfrm>
                <a:prstGeom prst="ellipse">
                  <a:avLst/>
                </a:prstGeom>
                <a:solidFill>
                  <a:srgbClr val="B1D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86" name="Group 285">
                <a:extLst>
                  <a:ext uri="{FF2B5EF4-FFF2-40B4-BE49-F238E27FC236}">
                    <a16:creationId xmlns:a16="http://schemas.microsoft.com/office/drawing/2014/main" id="{252A5DFE-19E2-44F0-A00F-199E4F3265AF}"/>
                  </a:ext>
                </a:extLst>
              </p:cNvPr>
              <p:cNvGrpSpPr/>
              <p:nvPr/>
            </p:nvGrpSpPr>
            <p:grpSpPr>
              <a:xfrm>
                <a:off x="4245735" y="2894550"/>
                <a:ext cx="228600" cy="228600"/>
                <a:chOff x="6614096" y="3386015"/>
                <a:chExt cx="182880" cy="182880"/>
              </a:xfrm>
            </p:grpSpPr>
            <p:sp>
              <p:nvSpPr>
                <p:cNvPr id="287" name="Oval 286">
                  <a:extLst>
                    <a:ext uri="{FF2B5EF4-FFF2-40B4-BE49-F238E27FC236}">
                      <a16:creationId xmlns:a16="http://schemas.microsoft.com/office/drawing/2014/main" id="{BB335FF2-283A-4F3F-9E12-269681F71363}"/>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8" name="Oval 287">
                  <a:extLst>
                    <a:ext uri="{FF2B5EF4-FFF2-40B4-BE49-F238E27FC236}">
                      <a16:creationId xmlns:a16="http://schemas.microsoft.com/office/drawing/2014/main" id="{813BD65E-8EAA-4381-9B19-59EF4FA1D619}"/>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grpSp>
      <p:grpSp>
        <p:nvGrpSpPr>
          <p:cNvPr id="293" name="Group 292">
            <a:extLst>
              <a:ext uri="{FF2B5EF4-FFF2-40B4-BE49-F238E27FC236}">
                <a16:creationId xmlns:a16="http://schemas.microsoft.com/office/drawing/2014/main" id="{4E1DC917-981B-4BDA-AC22-2E531A66802E}"/>
              </a:ext>
            </a:extLst>
          </p:cNvPr>
          <p:cNvGrpSpPr/>
          <p:nvPr/>
        </p:nvGrpSpPr>
        <p:grpSpPr>
          <a:xfrm>
            <a:off x="5851576" y="5447224"/>
            <a:ext cx="287122" cy="287122"/>
            <a:chOff x="3829879" y="2544417"/>
            <a:chExt cx="781878" cy="781878"/>
          </a:xfrm>
        </p:grpSpPr>
        <p:sp>
          <p:nvSpPr>
            <p:cNvPr id="294" name="Rectangle: Rounded Corners 293">
              <a:extLst>
                <a:ext uri="{FF2B5EF4-FFF2-40B4-BE49-F238E27FC236}">
                  <a16:creationId xmlns:a16="http://schemas.microsoft.com/office/drawing/2014/main" id="{34A732D0-8417-4F96-830E-B3B4630210D0}"/>
                </a:ext>
              </a:extLst>
            </p:cNvPr>
            <p:cNvSpPr/>
            <p:nvPr/>
          </p:nvSpPr>
          <p:spPr>
            <a:xfrm>
              <a:off x="3829879" y="2544417"/>
              <a:ext cx="781878" cy="781878"/>
            </a:xfrm>
            <a:prstGeom prst="roundRect">
              <a:avLst/>
            </a:prstGeom>
            <a:noFill/>
            <a:ln w="1270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295" name="Group 294">
              <a:extLst>
                <a:ext uri="{FF2B5EF4-FFF2-40B4-BE49-F238E27FC236}">
                  <a16:creationId xmlns:a16="http://schemas.microsoft.com/office/drawing/2014/main" id="{79BDA915-5CF8-4E37-9EC1-C91F79AC78E9}"/>
                </a:ext>
              </a:extLst>
            </p:cNvPr>
            <p:cNvGrpSpPr/>
            <p:nvPr/>
          </p:nvGrpSpPr>
          <p:grpSpPr>
            <a:xfrm>
              <a:off x="3962757" y="2717377"/>
              <a:ext cx="516122" cy="435958"/>
              <a:chOff x="3958213" y="2687192"/>
              <a:chExt cx="516122" cy="435958"/>
            </a:xfrm>
          </p:grpSpPr>
          <p:grpSp>
            <p:nvGrpSpPr>
              <p:cNvPr id="296" name="Group 295">
                <a:extLst>
                  <a:ext uri="{FF2B5EF4-FFF2-40B4-BE49-F238E27FC236}">
                    <a16:creationId xmlns:a16="http://schemas.microsoft.com/office/drawing/2014/main" id="{AD33098D-3ACA-4B31-B7F4-FCB6863B860C}"/>
                  </a:ext>
                </a:extLst>
              </p:cNvPr>
              <p:cNvGrpSpPr/>
              <p:nvPr/>
            </p:nvGrpSpPr>
            <p:grpSpPr>
              <a:xfrm>
                <a:off x="4101974" y="2687192"/>
                <a:ext cx="228600" cy="228600"/>
                <a:chOff x="6614096" y="3386015"/>
                <a:chExt cx="182880" cy="182880"/>
              </a:xfrm>
            </p:grpSpPr>
            <p:sp>
              <p:nvSpPr>
                <p:cNvPr id="303" name="Oval 302">
                  <a:extLst>
                    <a:ext uri="{FF2B5EF4-FFF2-40B4-BE49-F238E27FC236}">
                      <a16:creationId xmlns:a16="http://schemas.microsoft.com/office/drawing/2014/main" id="{606E3F9A-2E81-4296-9C6A-2132D3B97278}"/>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4" name="Oval 303">
                  <a:extLst>
                    <a:ext uri="{FF2B5EF4-FFF2-40B4-BE49-F238E27FC236}">
                      <a16:creationId xmlns:a16="http://schemas.microsoft.com/office/drawing/2014/main" id="{6B11B9B1-E636-46C7-A2D1-6B814D551EA3}"/>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97" name="Group 296">
                <a:extLst>
                  <a:ext uri="{FF2B5EF4-FFF2-40B4-BE49-F238E27FC236}">
                    <a16:creationId xmlns:a16="http://schemas.microsoft.com/office/drawing/2014/main" id="{31D6F131-CD55-4A51-BA28-17083D3383D9}"/>
                  </a:ext>
                </a:extLst>
              </p:cNvPr>
              <p:cNvGrpSpPr/>
              <p:nvPr/>
            </p:nvGrpSpPr>
            <p:grpSpPr>
              <a:xfrm>
                <a:off x="3958213" y="2894550"/>
                <a:ext cx="228600" cy="228600"/>
                <a:chOff x="6614096" y="3386015"/>
                <a:chExt cx="182880" cy="182880"/>
              </a:xfrm>
            </p:grpSpPr>
            <p:sp>
              <p:nvSpPr>
                <p:cNvPr id="301" name="Oval 300">
                  <a:extLst>
                    <a:ext uri="{FF2B5EF4-FFF2-40B4-BE49-F238E27FC236}">
                      <a16:creationId xmlns:a16="http://schemas.microsoft.com/office/drawing/2014/main" id="{FB027F5A-A0C4-4EC3-B40D-5B9A1772C22C}"/>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2" name="Oval 301">
                  <a:extLst>
                    <a:ext uri="{FF2B5EF4-FFF2-40B4-BE49-F238E27FC236}">
                      <a16:creationId xmlns:a16="http://schemas.microsoft.com/office/drawing/2014/main" id="{6C3B9E01-E6E6-43FE-8ED4-9422DE77663B}"/>
                    </a:ext>
                  </a:extLst>
                </p:cNvPr>
                <p:cNvSpPr/>
                <p:nvPr/>
              </p:nvSpPr>
              <p:spPr>
                <a:xfrm>
                  <a:off x="6636956" y="3408875"/>
                  <a:ext cx="137160" cy="137160"/>
                </a:xfrm>
                <a:prstGeom prst="ellipse">
                  <a:avLst/>
                </a:prstGeom>
                <a:solidFill>
                  <a:srgbClr val="B1D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98" name="Group 297">
                <a:extLst>
                  <a:ext uri="{FF2B5EF4-FFF2-40B4-BE49-F238E27FC236}">
                    <a16:creationId xmlns:a16="http://schemas.microsoft.com/office/drawing/2014/main" id="{C61C3E4B-0589-4314-8455-253BACF8E438}"/>
                  </a:ext>
                </a:extLst>
              </p:cNvPr>
              <p:cNvGrpSpPr/>
              <p:nvPr/>
            </p:nvGrpSpPr>
            <p:grpSpPr>
              <a:xfrm>
                <a:off x="4245735" y="2894550"/>
                <a:ext cx="228600" cy="228600"/>
                <a:chOff x="6614096" y="3386015"/>
                <a:chExt cx="182880" cy="182880"/>
              </a:xfrm>
            </p:grpSpPr>
            <p:sp>
              <p:nvSpPr>
                <p:cNvPr id="299" name="Oval 298">
                  <a:extLst>
                    <a:ext uri="{FF2B5EF4-FFF2-40B4-BE49-F238E27FC236}">
                      <a16:creationId xmlns:a16="http://schemas.microsoft.com/office/drawing/2014/main" id="{A0F3ECED-D630-4D26-AB00-7646F6A7C07A}"/>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0" name="Oval 299">
                  <a:extLst>
                    <a:ext uri="{FF2B5EF4-FFF2-40B4-BE49-F238E27FC236}">
                      <a16:creationId xmlns:a16="http://schemas.microsoft.com/office/drawing/2014/main" id="{7D03432B-657B-467A-BBB2-0D9B85250B36}"/>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grpSp>
      <p:grpSp>
        <p:nvGrpSpPr>
          <p:cNvPr id="305" name="Group 304">
            <a:extLst>
              <a:ext uri="{FF2B5EF4-FFF2-40B4-BE49-F238E27FC236}">
                <a16:creationId xmlns:a16="http://schemas.microsoft.com/office/drawing/2014/main" id="{27DC4C2B-489E-4501-B0B6-5C755168A888}"/>
              </a:ext>
            </a:extLst>
          </p:cNvPr>
          <p:cNvGrpSpPr/>
          <p:nvPr/>
        </p:nvGrpSpPr>
        <p:grpSpPr>
          <a:xfrm>
            <a:off x="5851576" y="6038612"/>
            <a:ext cx="287122" cy="287122"/>
            <a:chOff x="3829879" y="2544417"/>
            <a:chExt cx="781878" cy="781878"/>
          </a:xfrm>
        </p:grpSpPr>
        <p:sp>
          <p:nvSpPr>
            <p:cNvPr id="306" name="Rectangle: Rounded Corners 305">
              <a:extLst>
                <a:ext uri="{FF2B5EF4-FFF2-40B4-BE49-F238E27FC236}">
                  <a16:creationId xmlns:a16="http://schemas.microsoft.com/office/drawing/2014/main" id="{97FAAE1F-8ED0-471A-9DF2-E69C63A7408F}"/>
                </a:ext>
              </a:extLst>
            </p:cNvPr>
            <p:cNvSpPr/>
            <p:nvPr/>
          </p:nvSpPr>
          <p:spPr>
            <a:xfrm>
              <a:off x="3829879" y="2544417"/>
              <a:ext cx="781878" cy="781878"/>
            </a:xfrm>
            <a:prstGeom prst="roundRect">
              <a:avLst/>
            </a:prstGeom>
            <a:noFill/>
            <a:ln w="1270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307" name="Group 306">
              <a:extLst>
                <a:ext uri="{FF2B5EF4-FFF2-40B4-BE49-F238E27FC236}">
                  <a16:creationId xmlns:a16="http://schemas.microsoft.com/office/drawing/2014/main" id="{2ABDD3E1-E0A8-4DE5-B732-C3A2125042D0}"/>
                </a:ext>
              </a:extLst>
            </p:cNvPr>
            <p:cNvGrpSpPr/>
            <p:nvPr/>
          </p:nvGrpSpPr>
          <p:grpSpPr>
            <a:xfrm>
              <a:off x="3962757" y="2717377"/>
              <a:ext cx="516122" cy="435958"/>
              <a:chOff x="3958213" y="2687192"/>
              <a:chExt cx="516122" cy="435958"/>
            </a:xfrm>
          </p:grpSpPr>
          <p:grpSp>
            <p:nvGrpSpPr>
              <p:cNvPr id="308" name="Group 307">
                <a:extLst>
                  <a:ext uri="{FF2B5EF4-FFF2-40B4-BE49-F238E27FC236}">
                    <a16:creationId xmlns:a16="http://schemas.microsoft.com/office/drawing/2014/main" id="{DE366991-2087-4D96-A35D-D388E757E7D5}"/>
                  </a:ext>
                </a:extLst>
              </p:cNvPr>
              <p:cNvGrpSpPr/>
              <p:nvPr/>
            </p:nvGrpSpPr>
            <p:grpSpPr>
              <a:xfrm>
                <a:off x="4101974" y="2687192"/>
                <a:ext cx="228600" cy="228600"/>
                <a:chOff x="6614096" y="3386015"/>
                <a:chExt cx="182880" cy="182880"/>
              </a:xfrm>
            </p:grpSpPr>
            <p:sp>
              <p:nvSpPr>
                <p:cNvPr id="315" name="Oval 314">
                  <a:extLst>
                    <a:ext uri="{FF2B5EF4-FFF2-40B4-BE49-F238E27FC236}">
                      <a16:creationId xmlns:a16="http://schemas.microsoft.com/office/drawing/2014/main" id="{D832D929-D95D-4736-ACBD-159963DDB6C8}"/>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6" name="Oval 315">
                  <a:extLst>
                    <a:ext uri="{FF2B5EF4-FFF2-40B4-BE49-F238E27FC236}">
                      <a16:creationId xmlns:a16="http://schemas.microsoft.com/office/drawing/2014/main" id="{033C7305-668E-41B6-AA01-DBAD9D0B6803}"/>
                    </a:ext>
                  </a:extLst>
                </p:cNvPr>
                <p:cNvSpPr/>
                <p:nvPr/>
              </p:nvSpPr>
              <p:spPr>
                <a:xfrm>
                  <a:off x="6636956" y="3408875"/>
                  <a:ext cx="137160" cy="137160"/>
                </a:xfrm>
                <a:prstGeom prst="ellipse">
                  <a:avLst/>
                </a:prstGeom>
                <a:solidFill>
                  <a:srgbClr val="89C4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309" name="Group 308">
                <a:extLst>
                  <a:ext uri="{FF2B5EF4-FFF2-40B4-BE49-F238E27FC236}">
                    <a16:creationId xmlns:a16="http://schemas.microsoft.com/office/drawing/2014/main" id="{5F4DC288-3F89-4B1B-A0A6-5273067FA3ED}"/>
                  </a:ext>
                </a:extLst>
              </p:cNvPr>
              <p:cNvGrpSpPr/>
              <p:nvPr/>
            </p:nvGrpSpPr>
            <p:grpSpPr>
              <a:xfrm>
                <a:off x="3958213" y="2894550"/>
                <a:ext cx="228600" cy="228600"/>
                <a:chOff x="6614096" y="3386015"/>
                <a:chExt cx="182880" cy="182880"/>
              </a:xfrm>
            </p:grpSpPr>
            <p:sp>
              <p:nvSpPr>
                <p:cNvPr id="313" name="Oval 312">
                  <a:extLst>
                    <a:ext uri="{FF2B5EF4-FFF2-40B4-BE49-F238E27FC236}">
                      <a16:creationId xmlns:a16="http://schemas.microsoft.com/office/drawing/2014/main" id="{94389153-837E-49F1-9A03-371B930B522A}"/>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4" name="Oval 313">
                  <a:extLst>
                    <a:ext uri="{FF2B5EF4-FFF2-40B4-BE49-F238E27FC236}">
                      <a16:creationId xmlns:a16="http://schemas.microsoft.com/office/drawing/2014/main" id="{8BACD84F-FF00-485B-97A5-74A68C817941}"/>
                    </a:ext>
                  </a:extLst>
                </p:cNvPr>
                <p:cNvSpPr/>
                <p:nvPr/>
              </p:nvSpPr>
              <p:spPr>
                <a:xfrm>
                  <a:off x="6636956" y="3408875"/>
                  <a:ext cx="137160" cy="137160"/>
                </a:xfrm>
                <a:prstGeom prst="ellipse">
                  <a:avLst/>
                </a:prstGeom>
                <a:solidFill>
                  <a:srgbClr val="B1D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310" name="Group 309">
                <a:extLst>
                  <a:ext uri="{FF2B5EF4-FFF2-40B4-BE49-F238E27FC236}">
                    <a16:creationId xmlns:a16="http://schemas.microsoft.com/office/drawing/2014/main" id="{9ED5B0FD-2BCD-4B53-957E-1F05F7AB939F}"/>
                  </a:ext>
                </a:extLst>
              </p:cNvPr>
              <p:cNvGrpSpPr/>
              <p:nvPr/>
            </p:nvGrpSpPr>
            <p:grpSpPr>
              <a:xfrm>
                <a:off x="4245735" y="2894550"/>
                <a:ext cx="228600" cy="228600"/>
                <a:chOff x="6614096" y="3386015"/>
                <a:chExt cx="182880" cy="182880"/>
              </a:xfrm>
            </p:grpSpPr>
            <p:sp>
              <p:nvSpPr>
                <p:cNvPr id="311" name="Oval 310">
                  <a:extLst>
                    <a:ext uri="{FF2B5EF4-FFF2-40B4-BE49-F238E27FC236}">
                      <a16:creationId xmlns:a16="http://schemas.microsoft.com/office/drawing/2014/main" id="{61B0A385-B2CE-4CF6-9D17-66109A67F15C}"/>
                    </a:ext>
                  </a:extLst>
                </p:cNvPr>
                <p:cNvSpPr/>
                <p:nvPr/>
              </p:nvSpPr>
              <p:spPr>
                <a:xfrm>
                  <a:off x="6614096" y="3386015"/>
                  <a:ext cx="182880" cy="18288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2" name="Oval 311">
                  <a:extLst>
                    <a:ext uri="{FF2B5EF4-FFF2-40B4-BE49-F238E27FC236}">
                      <a16:creationId xmlns:a16="http://schemas.microsoft.com/office/drawing/2014/main" id="{7ACFC3A0-EEDA-4C1A-BFB0-8ECA90CF06BB}"/>
                    </a:ext>
                  </a:extLst>
                </p:cNvPr>
                <p:cNvSpPr/>
                <p:nvPr/>
              </p:nvSpPr>
              <p:spPr>
                <a:xfrm>
                  <a:off x="6636956" y="3408875"/>
                  <a:ext cx="137160" cy="13716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grpSp>
    </p:spTree>
    <p:extLst>
      <p:ext uri="{BB962C8B-B14F-4D97-AF65-F5344CB8AC3E}">
        <p14:creationId xmlns:p14="http://schemas.microsoft.com/office/powerpoint/2010/main" val="315135406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5E0FE25E-4F44-45A1-B930-E653FCC2C626}"/>
              </a:ext>
            </a:extLst>
          </p:cNvPr>
          <p:cNvSpPr txBox="1">
            <a:spLocks/>
          </p:cNvSpPr>
          <p:nvPr/>
        </p:nvSpPr>
        <p:spPr>
          <a:xfrm>
            <a:off x="588263" y="217501"/>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defRPr/>
            </a:pPr>
            <a:r>
              <a:rPr lang="en-US" b="0">
                <a:solidFill>
                  <a:srgbClr val="000000"/>
                </a:solidFill>
                <a:latin typeface="Segoe UI Light" panose="020B0502040204020203" pitchFamily="34" charset="0"/>
                <a:cs typeface="Segoe UI Light" panose="020B0502040204020203" pitchFamily="34" charset="0"/>
              </a:rPr>
              <a:t>Open source culture</a:t>
            </a:r>
          </a:p>
        </p:txBody>
      </p:sp>
      <p:grpSp>
        <p:nvGrpSpPr>
          <p:cNvPr id="6" name="Group 5">
            <a:extLst>
              <a:ext uri="{FF2B5EF4-FFF2-40B4-BE49-F238E27FC236}">
                <a16:creationId xmlns:a16="http://schemas.microsoft.com/office/drawing/2014/main" id="{45E52385-9DDA-47D2-A167-8F60B3A379E8}"/>
              </a:ext>
            </a:extLst>
          </p:cNvPr>
          <p:cNvGrpSpPr/>
          <p:nvPr/>
        </p:nvGrpSpPr>
        <p:grpSpPr>
          <a:xfrm>
            <a:off x="6054453" y="1896848"/>
            <a:ext cx="1625340" cy="1401156"/>
            <a:chOff x="6054453" y="1896848"/>
            <a:chExt cx="1625340" cy="1401156"/>
          </a:xfrm>
        </p:grpSpPr>
        <p:sp>
          <p:nvSpPr>
            <p:cNvPr id="18" name="Hexagon 17">
              <a:extLst>
                <a:ext uri="{FF2B5EF4-FFF2-40B4-BE49-F238E27FC236}">
                  <a16:creationId xmlns:a16="http://schemas.microsoft.com/office/drawing/2014/main" id="{612F899B-F544-4E64-93AF-2CA62D63AF46}"/>
                </a:ext>
              </a:extLst>
            </p:cNvPr>
            <p:cNvSpPr/>
            <p:nvPr/>
          </p:nvSpPr>
          <p:spPr bwMode="auto">
            <a:xfrm rot="19800000">
              <a:off x="6054453" y="1896848"/>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19" name="Rectangle 18">
              <a:extLst>
                <a:ext uri="{FF2B5EF4-FFF2-40B4-BE49-F238E27FC236}">
                  <a16:creationId xmlns:a16="http://schemas.microsoft.com/office/drawing/2014/main" id="{56C21137-694B-4C34-A7BA-0BF812934BF9}"/>
                </a:ext>
              </a:extLst>
            </p:cNvPr>
            <p:cNvSpPr/>
            <p:nvPr/>
          </p:nvSpPr>
          <p:spPr>
            <a:xfrm>
              <a:off x="6171971" y="2592444"/>
              <a:ext cx="1390304" cy="424732"/>
            </a:xfrm>
            <a:prstGeom prst="rect">
              <a:avLst/>
            </a:prstGeom>
          </p:spPr>
          <p:txBody>
            <a:bodyPr wrap="square" anchor="t" anchorCtr="1">
              <a:spAutoFit/>
            </a:bodyPr>
            <a:lstStyle/>
            <a:p>
              <a:pPr algn="ctr" defTabSz="895923" fontAlgn="base">
                <a:lnSpc>
                  <a:spcPct val="90000"/>
                </a:lnSpc>
                <a:spcBef>
                  <a:spcPct val="0"/>
                </a:spcBef>
                <a:spcAft>
                  <a:spcPct val="0"/>
                </a:spcAft>
                <a:defRPr/>
              </a:pPr>
              <a:r>
                <a:rPr lang="en-US" sz="1200">
                  <a:solidFill>
                    <a:srgbClr val="000000"/>
                  </a:solidFill>
                  <a:latin typeface="Segoe UI" charset="0"/>
                  <a:ea typeface="Segoe UI" charset="0"/>
                  <a:cs typeface="Segoe UI" charset="0"/>
                </a:rPr>
                <a:t>AKS</a:t>
              </a:r>
              <a:br>
                <a:rPr lang="en-US" sz="1200">
                  <a:solidFill>
                    <a:srgbClr val="000000"/>
                  </a:solidFill>
                  <a:latin typeface="Segoe UI" charset="0"/>
                  <a:ea typeface="Segoe UI" charset="0"/>
                  <a:cs typeface="Segoe UI" charset="0"/>
                </a:rPr>
              </a:br>
              <a:r>
                <a:rPr lang="en-US" sz="1200">
                  <a:solidFill>
                    <a:srgbClr val="000000"/>
                  </a:solidFill>
                  <a:latin typeface="Segoe UI" charset="0"/>
                  <a:ea typeface="Segoe UI" charset="0"/>
                  <a:cs typeface="Segoe UI" charset="0"/>
                </a:rPr>
                <a:t>Overview</a:t>
              </a:r>
            </a:p>
          </p:txBody>
        </p:sp>
        <p:sp>
          <p:nvSpPr>
            <p:cNvPr id="20" name="Eye" title="Icon of an eye">
              <a:extLst>
                <a:ext uri="{FF2B5EF4-FFF2-40B4-BE49-F238E27FC236}">
                  <a16:creationId xmlns:a16="http://schemas.microsoft.com/office/drawing/2014/main" id="{9758BA6F-FA60-441D-9D40-24F775DCDBE5}"/>
                </a:ext>
              </a:extLst>
            </p:cNvPr>
            <p:cNvSpPr>
              <a:spLocks noChangeAspect="1" noEditPoints="1"/>
            </p:cNvSpPr>
            <p:nvPr/>
          </p:nvSpPr>
          <p:spPr bwMode="auto">
            <a:xfrm>
              <a:off x="6604815" y="2147880"/>
              <a:ext cx="524616" cy="289650"/>
            </a:xfrm>
            <a:custGeom>
              <a:avLst/>
              <a:gdLst>
                <a:gd name="T0" fmla="*/ 3 w 346"/>
                <a:gd name="T1" fmla="*/ 91 h 190"/>
                <a:gd name="T2" fmla="*/ 173 w 346"/>
                <a:gd name="T3" fmla="*/ 0 h 190"/>
                <a:gd name="T4" fmla="*/ 346 w 346"/>
                <a:gd name="T5" fmla="*/ 95 h 190"/>
                <a:gd name="T6" fmla="*/ 173 w 346"/>
                <a:gd name="T7" fmla="*/ 190 h 190"/>
                <a:gd name="T8" fmla="*/ 6 w 346"/>
                <a:gd name="T9" fmla="*/ 102 h 190"/>
                <a:gd name="T10" fmla="*/ 0 w 346"/>
                <a:gd name="T11" fmla="*/ 95 h 190"/>
                <a:gd name="T12" fmla="*/ 3 w 346"/>
                <a:gd name="T13" fmla="*/ 91 h 190"/>
                <a:gd name="T14" fmla="*/ 173 w 346"/>
                <a:gd name="T15" fmla="*/ 0 h 190"/>
                <a:gd name="T16" fmla="*/ 73 w 346"/>
                <a:gd name="T17" fmla="*/ 95 h 190"/>
                <a:gd name="T18" fmla="*/ 173 w 346"/>
                <a:gd name="T19" fmla="*/ 190 h 190"/>
                <a:gd name="T20" fmla="*/ 273 w 346"/>
                <a:gd name="T21" fmla="*/ 95 h 190"/>
                <a:gd name="T22" fmla="*/ 173 w 346"/>
                <a:gd name="T23" fmla="*/ 0 h 190"/>
                <a:gd name="T24" fmla="*/ 173 w 346"/>
                <a:gd name="T25" fmla="*/ 56 h 190"/>
                <a:gd name="T26" fmla="*/ 134 w 346"/>
                <a:gd name="T27" fmla="*/ 95 h 190"/>
                <a:gd name="T28" fmla="*/ 173 w 346"/>
                <a:gd name="T29" fmla="*/ 135 h 190"/>
                <a:gd name="T30" fmla="*/ 213 w 346"/>
                <a:gd name="T31" fmla="*/ 95 h 190"/>
                <a:gd name="T32" fmla="*/ 173 w 346"/>
                <a:gd name="T33" fmla="*/ 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90">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gradFill>
                  <a:gsLst>
                    <a:gs pos="0">
                      <a:srgbClr val="505050"/>
                    </a:gs>
                    <a:gs pos="100000">
                      <a:srgbClr val="505050"/>
                    </a:gs>
                  </a:gsLst>
                </a:gradFill>
              </a:endParaRPr>
            </a:p>
          </p:txBody>
        </p:sp>
      </p:grpSp>
      <p:grpSp>
        <p:nvGrpSpPr>
          <p:cNvPr id="3" name="Group 2">
            <a:extLst>
              <a:ext uri="{FF2B5EF4-FFF2-40B4-BE49-F238E27FC236}">
                <a16:creationId xmlns:a16="http://schemas.microsoft.com/office/drawing/2014/main" id="{909DC521-63B9-4A90-92B1-07FCC09D55DF}"/>
              </a:ext>
            </a:extLst>
          </p:cNvPr>
          <p:cNvGrpSpPr/>
          <p:nvPr/>
        </p:nvGrpSpPr>
        <p:grpSpPr>
          <a:xfrm>
            <a:off x="4509767" y="1896848"/>
            <a:ext cx="1625340" cy="1401156"/>
            <a:chOff x="4509767" y="1896848"/>
            <a:chExt cx="1625340" cy="1401156"/>
          </a:xfrm>
        </p:grpSpPr>
        <p:sp>
          <p:nvSpPr>
            <p:cNvPr id="21" name="Hexagon 176">
              <a:extLst>
                <a:ext uri="{FF2B5EF4-FFF2-40B4-BE49-F238E27FC236}">
                  <a16:creationId xmlns:a16="http://schemas.microsoft.com/office/drawing/2014/main" id="{8BE288E9-3C16-4F24-9FB5-2C018487886F}"/>
                </a:ext>
              </a:extLst>
            </p:cNvPr>
            <p:cNvSpPr/>
            <p:nvPr/>
          </p:nvSpPr>
          <p:spPr bwMode="auto">
            <a:xfrm rot="19800000">
              <a:off x="4509767" y="1896848"/>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22" name="Rectangle 21">
              <a:extLst>
                <a:ext uri="{FF2B5EF4-FFF2-40B4-BE49-F238E27FC236}">
                  <a16:creationId xmlns:a16="http://schemas.microsoft.com/office/drawing/2014/main" id="{DA761D4D-169A-4D18-8962-944924D7C009}"/>
                </a:ext>
              </a:extLst>
            </p:cNvPr>
            <p:cNvSpPr/>
            <p:nvPr/>
          </p:nvSpPr>
          <p:spPr>
            <a:xfrm>
              <a:off x="4756356" y="2592444"/>
              <a:ext cx="1132162" cy="258532"/>
            </a:xfrm>
            <a:prstGeom prst="rect">
              <a:avLst/>
            </a:prstGeom>
            <a:ln>
              <a:noFill/>
            </a:ln>
          </p:spPr>
          <p:txBody>
            <a:bodyPr wrap="square" anchor="t" anchorCtr="1">
              <a:spAutoFit/>
            </a:bodyPr>
            <a:lstStyle/>
            <a:p>
              <a:pPr algn="ctr" defTabSz="895923" fontAlgn="base">
                <a:lnSpc>
                  <a:spcPct val="90000"/>
                </a:lnSpc>
                <a:spcBef>
                  <a:spcPct val="0"/>
                </a:spcBef>
                <a:spcAft>
                  <a:spcPct val="0"/>
                </a:spcAft>
              </a:pPr>
              <a:r>
                <a:rPr lang="en-US" sz="1200">
                  <a:solidFill>
                    <a:srgbClr val="000000"/>
                  </a:solidFill>
                  <a:latin typeface="Segoe UI" charset="0"/>
                  <a:ea typeface="Segoe UI" charset="0"/>
                  <a:cs typeface="Segoe UI" charset="0"/>
                </a:rPr>
                <a:t>Introduction</a:t>
              </a:r>
            </a:p>
          </p:txBody>
        </p:sp>
        <p:sp>
          <p:nvSpPr>
            <p:cNvPr id="23" name="information" title="Icon of a circle with the letter i inside">
              <a:extLst>
                <a:ext uri="{FF2B5EF4-FFF2-40B4-BE49-F238E27FC236}">
                  <a16:creationId xmlns:a16="http://schemas.microsoft.com/office/drawing/2014/main" id="{6EA4B59F-7D44-480B-9734-65574AD417AF}"/>
                </a:ext>
              </a:extLst>
            </p:cNvPr>
            <p:cNvSpPr>
              <a:spLocks noChangeAspect="1" noEditPoints="1"/>
            </p:cNvSpPr>
            <p:nvPr/>
          </p:nvSpPr>
          <p:spPr bwMode="auto">
            <a:xfrm>
              <a:off x="5113403" y="2082393"/>
              <a:ext cx="418069" cy="420624"/>
            </a:xfrm>
            <a:custGeom>
              <a:avLst/>
              <a:gdLst>
                <a:gd name="T0" fmla="*/ 0 w 333"/>
                <a:gd name="T1" fmla="*/ 170 h 340"/>
                <a:gd name="T2" fmla="*/ 167 w 333"/>
                <a:gd name="T3" fmla="*/ 0 h 340"/>
                <a:gd name="T4" fmla="*/ 333 w 333"/>
                <a:gd name="T5" fmla="*/ 170 h 340"/>
                <a:gd name="T6" fmla="*/ 167 w 333"/>
                <a:gd name="T7" fmla="*/ 340 h 340"/>
                <a:gd name="T8" fmla="*/ 0 w 333"/>
                <a:gd name="T9" fmla="*/ 170 h 340"/>
                <a:gd name="T10" fmla="*/ 163 w 333"/>
                <a:gd name="T11" fmla="*/ 252 h 340"/>
                <a:gd name="T12" fmla="*/ 163 w 333"/>
                <a:gd name="T13" fmla="*/ 150 h 340"/>
                <a:gd name="T14" fmla="*/ 163 w 333"/>
                <a:gd name="T15" fmla="*/ 121 h 340"/>
                <a:gd name="T16" fmla="*/ 163 w 333"/>
                <a:gd name="T17" fmla="*/ 88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40">
                  <a:moveTo>
                    <a:pt x="0" y="170"/>
                  </a:moveTo>
                  <a:cubicBezTo>
                    <a:pt x="0" y="76"/>
                    <a:pt x="75" y="0"/>
                    <a:pt x="167" y="0"/>
                  </a:cubicBezTo>
                  <a:cubicBezTo>
                    <a:pt x="259" y="0"/>
                    <a:pt x="333" y="76"/>
                    <a:pt x="333" y="170"/>
                  </a:cubicBezTo>
                  <a:cubicBezTo>
                    <a:pt x="333" y="264"/>
                    <a:pt x="259" y="340"/>
                    <a:pt x="167" y="340"/>
                  </a:cubicBezTo>
                  <a:cubicBezTo>
                    <a:pt x="75" y="340"/>
                    <a:pt x="0" y="264"/>
                    <a:pt x="0" y="170"/>
                  </a:cubicBezTo>
                  <a:close/>
                  <a:moveTo>
                    <a:pt x="163" y="252"/>
                  </a:moveTo>
                  <a:cubicBezTo>
                    <a:pt x="163" y="150"/>
                    <a:pt x="163" y="150"/>
                    <a:pt x="163" y="150"/>
                  </a:cubicBezTo>
                  <a:moveTo>
                    <a:pt x="163" y="121"/>
                  </a:moveTo>
                  <a:cubicBezTo>
                    <a:pt x="163" y="88"/>
                    <a:pt x="163" y="88"/>
                    <a:pt x="163" y="88"/>
                  </a:cubicBezTo>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gradFill>
                  <a:gsLst>
                    <a:gs pos="0">
                      <a:srgbClr val="505050"/>
                    </a:gs>
                    <a:gs pos="100000">
                      <a:srgbClr val="505050"/>
                    </a:gs>
                  </a:gsLst>
                  <a:lin ang="5400000" scaled="1"/>
                </a:gradFill>
              </a:endParaRPr>
            </a:p>
          </p:txBody>
        </p:sp>
      </p:grpSp>
      <p:grpSp>
        <p:nvGrpSpPr>
          <p:cNvPr id="5" name="Group 4">
            <a:extLst>
              <a:ext uri="{FF2B5EF4-FFF2-40B4-BE49-F238E27FC236}">
                <a16:creationId xmlns:a16="http://schemas.microsoft.com/office/drawing/2014/main" id="{41EA0B72-D728-4155-992E-7A23F5CCE054}"/>
              </a:ext>
            </a:extLst>
          </p:cNvPr>
          <p:cNvGrpSpPr/>
          <p:nvPr/>
        </p:nvGrpSpPr>
        <p:grpSpPr>
          <a:xfrm>
            <a:off x="3743083" y="3224060"/>
            <a:ext cx="1625340" cy="1401156"/>
            <a:chOff x="3743083" y="3224060"/>
            <a:chExt cx="1625340" cy="1401156"/>
          </a:xfrm>
        </p:grpSpPr>
        <p:sp>
          <p:nvSpPr>
            <p:cNvPr id="14" name="Hexagon 13">
              <a:extLst>
                <a:ext uri="{FF2B5EF4-FFF2-40B4-BE49-F238E27FC236}">
                  <a16:creationId xmlns:a16="http://schemas.microsoft.com/office/drawing/2014/main" id="{76502800-E863-479B-BB21-B981E3B9B7A5}"/>
                </a:ext>
              </a:extLst>
            </p:cNvPr>
            <p:cNvSpPr/>
            <p:nvPr/>
          </p:nvSpPr>
          <p:spPr bwMode="auto">
            <a:xfrm rot="19800000">
              <a:off x="3743083" y="3224060"/>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15" name="Rectangle 14">
              <a:extLst>
                <a:ext uri="{FF2B5EF4-FFF2-40B4-BE49-F238E27FC236}">
                  <a16:creationId xmlns:a16="http://schemas.microsoft.com/office/drawing/2014/main" id="{0A24A5D4-9EEA-4AB2-9917-E12A8B26C302}"/>
                </a:ext>
              </a:extLst>
            </p:cNvPr>
            <p:cNvSpPr/>
            <p:nvPr/>
          </p:nvSpPr>
          <p:spPr>
            <a:xfrm>
              <a:off x="3988942" y="3919656"/>
              <a:ext cx="1133622" cy="424732"/>
            </a:xfrm>
            <a:prstGeom prst="rect">
              <a:avLst/>
            </a:prstGeom>
          </p:spPr>
          <p:txBody>
            <a:bodyPr wrap="square" anchor="t" anchorCtr="1">
              <a:spAutoFit/>
            </a:bodyPr>
            <a:lstStyle/>
            <a:p>
              <a:pPr algn="ctr" defTabSz="895923" fontAlgn="base">
                <a:lnSpc>
                  <a:spcPct val="90000"/>
                </a:lnSpc>
                <a:spcBef>
                  <a:spcPct val="0"/>
                </a:spcBef>
                <a:spcAft>
                  <a:spcPct val="0"/>
                </a:spcAft>
                <a:defRPr/>
              </a:pPr>
              <a:r>
                <a:rPr lang="en-US" sz="1200">
                  <a:solidFill>
                    <a:srgbClr val="000000"/>
                  </a:solidFill>
                  <a:latin typeface="Segoe UI" charset="0"/>
                  <a:ea typeface="Segoe UI" charset="0"/>
                  <a:cs typeface="Segoe UI" charset="0"/>
                </a:rPr>
                <a:t>Top</a:t>
              </a:r>
              <a:br>
                <a:rPr lang="en-US" sz="1200">
                  <a:solidFill>
                    <a:srgbClr val="000000"/>
                  </a:solidFill>
                  <a:latin typeface="Segoe UI" charset="0"/>
                  <a:ea typeface="Segoe UI" charset="0"/>
                  <a:cs typeface="Segoe UI" charset="0"/>
                </a:rPr>
              </a:br>
              <a:r>
                <a:rPr lang="en-US" sz="1200">
                  <a:solidFill>
                    <a:srgbClr val="000000"/>
                  </a:solidFill>
                  <a:latin typeface="Segoe UI" charset="0"/>
                  <a:ea typeface="Segoe UI" charset="0"/>
                  <a:cs typeface="Segoe UI" charset="0"/>
                </a:rPr>
                <a:t>scenarios</a:t>
              </a:r>
            </a:p>
          </p:txBody>
        </p:sp>
        <p:sp>
          <p:nvSpPr>
            <p:cNvPr id="16" name="strategy" title="Icon of two circles and a curved arrow winding between three exes connecting them">
              <a:extLst>
                <a:ext uri="{FF2B5EF4-FFF2-40B4-BE49-F238E27FC236}">
                  <a16:creationId xmlns:a16="http://schemas.microsoft.com/office/drawing/2014/main" id="{629ED4DC-2867-428E-BAAF-4F02E85620FB}"/>
                </a:ext>
              </a:extLst>
            </p:cNvPr>
            <p:cNvSpPr>
              <a:spLocks noChangeAspect="1" noEditPoints="1"/>
            </p:cNvSpPr>
            <p:nvPr/>
          </p:nvSpPr>
          <p:spPr bwMode="auto">
            <a:xfrm>
              <a:off x="4378760" y="3384105"/>
              <a:ext cx="353986" cy="471625"/>
            </a:xfrm>
            <a:custGeom>
              <a:avLst/>
              <a:gdLst>
                <a:gd name="T0" fmla="*/ 208 w 240"/>
                <a:gd name="T1" fmla="*/ 83 h 322"/>
                <a:gd name="T2" fmla="*/ 207 w 240"/>
                <a:gd name="T3" fmla="*/ 128 h 322"/>
                <a:gd name="T4" fmla="*/ 166 w 240"/>
                <a:gd name="T5" fmla="*/ 178 h 322"/>
                <a:gd name="T6" fmla="*/ 83 w 240"/>
                <a:gd name="T7" fmla="*/ 178 h 322"/>
                <a:gd name="T8" fmla="*/ 43 w 240"/>
                <a:gd name="T9" fmla="*/ 191 h 322"/>
                <a:gd name="T10" fmla="*/ 25 w 240"/>
                <a:gd name="T11" fmla="*/ 230 h 322"/>
                <a:gd name="T12" fmla="*/ 25 w 240"/>
                <a:gd name="T13" fmla="*/ 239 h 322"/>
                <a:gd name="T14" fmla="*/ 239 w 240"/>
                <a:gd name="T15" fmla="*/ 114 h 322"/>
                <a:gd name="T16" fmla="*/ 208 w 240"/>
                <a:gd name="T17" fmla="*/ 83 h 322"/>
                <a:gd name="T18" fmla="*/ 177 w 240"/>
                <a:gd name="T19" fmla="*/ 114 h 322"/>
                <a:gd name="T20" fmla="*/ 0 w 240"/>
                <a:gd name="T21" fmla="*/ 296 h 322"/>
                <a:gd name="T22" fmla="*/ 26 w 240"/>
                <a:gd name="T23" fmla="*/ 322 h 322"/>
                <a:gd name="T24" fmla="*/ 52 w 240"/>
                <a:gd name="T25" fmla="*/ 296 h 322"/>
                <a:gd name="T26" fmla="*/ 26 w 240"/>
                <a:gd name="T27" fmla="*/ 270 h 322"/>
                <a:gd name="T28" fmla="*/ 0 w 240"/>
                <a:gd name="T29" fmla="*/ 296 h 322"/>
                <a:gd name="T30" fmla="*/ 187 w 240"/>
                <a:gd name="T31" fmla="*/ 26 h 322"/>
                <a:gd name="T32" fmla="*/ 213 w 240"/>
                <a:gd name="T33" fmla="*/ 52 h 322"/>
                <a:gd name="T34" fmla="*/ 239 w 240"/>
                <a:gd name="T35" fmla="*/ 26 h 322"/>
                <a:gd name="T36" fmla="*/ 213 w 240"/>
                <a:gd name="T37" fmla="*/ 0 h 322"/>
                <a:gd name="T38" fmla="*/ 187 w 240"/>
                <a:gd name="T39" fmla="*/ 26 h 322"/>
                <a:gd name="T40" fmla="*/ 67 w 240"/>
                <a:gd name="T41" fmla="*/ 96 h 322"/>
                <a:gd name="T42" fmla="*/ 119 w 240"/>
                <a:gd name="T43" fmla="*/ 148 h 322"/>
                <a:gd name="T44" fmla="*/ 119 w 240"/>
                <a:gd name="T45" fmla="*/ 96 h 322"/>
                <a:gd name="T46" fmla="*/ 67 w 240"/>
                <a:gd name="T47" fmla="*/ 148 h 322"/>
                <a:gd name="T48" fmla="*/ 189 w 240"/>
                <a:gd name="T49" fmla="*/ 203 h 322"/>
                <a:gd name="T50" fmla="*/ 240 w 240"/>
                <a:gd name="T51" fmla="*/ 255 h 322"/>
                <a:gd name="T52" fmla="*/ 240 w 240"/>
                <a:gd name="T53" fmla="*/ 203 h 322"/>
                <a:gd name="T54" fmla="*/ 189 w 240"/>
                <a:gd name="T55" fmla="*/ 255 h 322"/>
                <a:gd name="T56" fmla="*/ 93 w 240"/>
                <a:gd name="T57" fmla="*/ 227 h 322"/>
                <a:gd name="T58" fmla="*/ 145 w 240"/>
                <a:gd name="T59" fmla="*/ 279 h 322"/>
                <a:gd name="T60" fmla="*/ 145 w 240"/>
                <a:gd name="T61" fmla="*/ 227 h 322"/>
                <a:gd name="T62" fmla="*/ 93 w 240"/>
                <a:gd name="T63" fmla="*/ 2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322">
                  <a:moveTo>
                    <a:pt x="208" y="83"/>
                  </a:moveTo>
                  <a:cubicBezTo>
                    <a:pt x="208" y="83"/>
                    <a:pt x="208" y="103"/>
                    <a:pt x="207" y="128"/>
                  </a:cubicBezTo>
                  <a:cubicBezTo>
                    <a:pt x="206" y="177"/>
                    <a:pt x="166" y="178"/>
                    <a:pt x="166" y="178"/>
                  </a:cubicBezTo>
                  <a:cubicBezTo>
                    <a:pt x="83" y="178"/>
                    <a:pt x="83" y="178"/>
                    <a:pt x="83" y="178"/>
                  </a:cubicBezTo>
                  <a:cubicBezTo>
                    <a:pt x="83" y="178"/>
                    <a:pt x="58" y="178"/>
                    <a:pt x="43" y="191"/>
                  </a:cubicBezTo>
                  <a:cubicBezTo>
                    <a:pt x="28" y="203"/>
                    <a:pt x="25" y="220"/>
                    <a:pt x="25" y="230"/>
                  </a:cubicBezTo>
                  <a:cubicBezTo>
                    <a:pt x="25" y="239"/>
                    <a:pt x="25" y="239"/>
                    <a:pt x="25" y="239"/>
                  </a:cubicBezTo>
                  <a:moveTo>
                    <a:pt x="239" y="114"/>
                  </a:moveTo>
                  <a:cubicBezTo>
                    <a:pt x="208" y="83"/>
                    <a:pt x="208" y="83"/>
                    <a:pt x="208" y="83"/>
                  </a:cubicBezTo>
                  <a:cubicBezTo>
                    <a:pt x="177" y="114"/>
                    <a:pt x="177" y="114"/>
                    <a:pt x="177" y="114"/>
                  </a:cubicBezTo>
                  <a:moveTo>
                    <a:pt x="0" y="296"/>
                  </a:moveTo>
                  <a:cubicBezTo>
                    <a:pt x="0" y="310"/>
                    <a:pt x="12" y="322"/>
                    <a:pt x="26" y="322"/>
                  </a:cubicBezTo>
                  <a:cubicBezTo>
                    <a:pt x="40" y="322"/>
                    <a:pt x="52" y="310"/>
                    <a:pt x="52" y="296"/>
                  </a:cubicBezTo>
                  <a:cubicBezTo>
                    <a:pt x="52" y="282"/>
                    <a:pt x="40" y="270"/>
                    <a:pt x="26" y="270"/>
                  </a:cubicBezTo>
                  <a:cubicBezTo>
                    <a:pt x="12" y="270"/>
                    <a:pt x="0" y="282"/>
                    <a:pt x="0" y="296"/>
                  </a:cubicBezTo>
                  <a:close/>
                  <a:moveTo>
                    <a:pt x="187" y="26"/>
                  </a:moveTo>
                  <a:cubicBezTo>
                    <a:pt x="187" y="40"/>
                    <a:pt x="199" y="52"/>
                    <a:pt x="213" y="52"/>
                  </a:cubicBezTo>
                  <a:cubicBezTo>
                    <a:pt x="227" y="52"/>
                    <a:pt x="239" y="40"/>
                    <a:pt x="239" y="26"/>
                  </a:cubicBezTo>
                  <a:cubicBezTo>
                    <a:pt x="239" y="12"/>
                    <a:pt x="227" y="0"/>
                    <a:pt x="213" y="0"/>
                  </a:cubicBezTo>
                  <a:cubicBezTo>
                    <a:pt x="199" y="0"/>
                    <a:pt x="187" y="12"/>
                    <a:pt x="187" y="26"/>
                  </a:cubicBezTo>
                  <a:close/>
                  <a:moveTo>
                    <a:pt x="67" y="96"/>
                  </a:moveTo>
                  <a:cubicBezTo>
                    <a:pt x="119" y="148"/>
                    <a:pt x="119" y="148"/>
                    <a:pt x="119" y="148"/>
                  </a:cubicBezTo>
                  <a:moveTo>
                    <a:pt x="119" y="96"/>
                  </a:moveTo>
                  <a:cubicBezTo>
                    <a:pt x="67" y="148"/>
                    <a:pt x="67" y="148"/>
                    <a:pt x="67" y="148"/>
                  </a:cubicBezTo>
                  <a:moveTo>
                    <a:pt x="189" y="203"/>
                  </a:moveTo>
                  <a:cubicBezTo>
                    <a:pt x="240" y="255"/>
                    <a:pt x="240" y="255"/>
                    <a:pt x="240" y="255"/>
                  </a:cubicBezTo>
                  <a:moveTo>
                    <a:pt x="240" y="203"/>
                  </a:moveTo>
                  <a:cubicBezTo>
                    <a:pt x="189" y="255"/>
                    <a:pt x="189" y="255"/>
                    <a:pt x="189" y="255"/>
                  </a:cubicBezTo>
                  <a:moveTo>
                    <a:pt x="93" y="227"/>
                  </a:moveTo>
                  <a:cubicBezTo>
                    <a:pt x="145" y="279"/>
                    <a:pt x="145" y="279"/>
                    <a:pt x="145" y="279"/>
                  </a:cubicBezTo>
                  <a:moveTo>
                    <a:pt x="145" y="227"/>
                  </a:moveTo>
                  <a:cubicBezTo>
                    <a:pt x="93" y="279"/>
                    <a:pt x="93" y="279"/>
                    <a:pt x="93" y="279"/>
                  </a:cubicBezTo>
                </a:path>
              </a:pathLst>
            </a:custGeom>
            <a:noFill/>
            <a:ln w="19050" cap="flat">
              <a:solidFill>
                <a:srgbClr val="0078D4"/>
              </a:solidFill>
              <a:prstDash val="solid"/>
              <a:miter lim="800000"/>
              <a:headEnd/>
              <a:tailEnd/>
            </a:ln>
            <a:extLst/>
          </p:spPr>
          <p:txBody>
            <a:bodyPr vert="horz" wrap="square" lIns="89642" tIns="44821" rIns="89642" bIns="44821" numCol="1" anchor="t" anchorCtr="0" compatLnSpc="1">
              <a:prstTxWarp prst="textNoShape">
                <a:avLst/>
              </a:prstTxWarp>
            </a:bodyPr>
            <a:lstStyle/>
            <a:p>
              <a:endParaRPr lang="en-US" sz="1765"/>
            </a:p>
          </p:txBody>
        </p:sp>
      </p:grpSp>
      <p:grpSp>
        <p:nvGrpSpPr>
          <p:cNvPr id="7" name="Group 6">
            <a:extLst>
              <a:ext uri="{FF2B5EF4-FFF2-40B4-BE49-F238E27FC236}">
                <a16:creationId xmlns:a16="http://schemas.microsoft.com/office/drawing/2014/main" id="{5AF33C42-7755-4164-A5CC-5B60992540C5}"/>
              </a:ext>
            </a:extLst>
          </p:cNvPr>
          <p:cNvGrpSpPr/>
          <p:nvPr/>
        </p:nvGrpSpPr>
        <p:grpSpPr>
          <a:xfrm>
            <a:off x="5282110" y="3224060"/>
            <a:ext cx="1625340" cy="1401156"/>
            <a:chOff x="5282110" y="3224060"/>
            <a:chExt cx="1625340" cy="1401156"/>
          </a:xfrm>
        </p:grpSpPr>
        <p:sp>
          <p:nvSpPr>
            <p:cNvPr id="29" name="Hexagon 28">
              <a:extLst>
                <a:ext uri="{FF2B5EF4-FFF2-40B4-BE49-F238E27FC236}">
                  <a16:creationId xmlns:a16="http://schemas.microsoft.com/office/drawing/2014/main" id="{5682EA1A-F4CC-4FD2-8CAF-459EEDDA56E3}"/>
                </a:ext>
              </a:extLst>
            </p:cNvPr>
            <p:cNvSpPr/>
            <p:nvPr/>
          </p:nvSpPr>
          <p:spPr bwMode="auto">
            <a:xfrm rot="19800000">
              <a:off x="5282110" y="3224060"/>
              <a:ext cx="1625340" cy="1401156"/>
            </a:xfrm>
            <a:prstGeom prst="hexagon">
              <a:avLst>
                <a:gd name="adj" fmla="val 28624"/>
                <a:gd name="vf" fmla="val 115470"/>
              </a:avLst>
            </a:prstGeom>
            <a:solidFill>
              <a:srgbClr val="0078D4"/>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30" name="Rectangle 29">
              <a:extLst>
                <a:ext uri="{FF2B5EF4-FFF2-40B4-BE49-F238E27FC236}">
                  <a16:creationId xmlns:a16="http://schemas.microsoft.com/office/drawing/2014/main" id="{71D93F61-57E8-4B7E-AEF4-EF556354824D}"/>
                </a:ext>
              </a:extLst>
            </p:cNvPr>
            <p:cNvSpPr/>
            <p:nvPr/>
          </p:nvSpPr>
          <p:spPr>
            <a:xfrm>
              <a:off x="5495981" y="3919656"/>
              <a:ext cx="1197598" cy="424732"/>
            </a:xfrm>
            <a:prstGeom prst="rect">
              <a:avLst/>
            </a:prstGeom>
          </p:spPr>
          <p:txBody>
            <a:bodyPr wrap="square" anchor="t" anchorCtr="1">
              <a:spAutoFit/>
            </a:bodyPr>
            <a:lstStyle/>
            <a:p>
              <a:pPr algn="ctr" defTabSz="895923" fontAlgn="base">
                <a:lnSpc>
                  <a:spcPct val="90000"/>
                </a:lnSpc>
                <a:spcBef>
                  <a:spcPct val="0"/>
                </a:spcBef>
                <a:spcAft>
                  <a:spcPct val="0"/>
                </a:spcAft>
                <a:defRPr/>
              </a:pPr>
              <a:r>
                <a:rPr lang="en-US" sz="1200">
                  <a:solidFill>
                    <a:schemeClr val="bg1"/>
                  </a:solidFill>
                  <a:latin typeface="Segoe UI" charset="0"/>
                  <a:ea typeface="Segoe UI" charset="0"/>
                  <a:cs typeface="Segoe UI" charset="0"/>
                </a:rPr>
                <a:t>Open source culture</a:t>
              </a:r>
            </a:p>
          </p:txBody>
        </p:sp>
        <p:sp>
          <p:nvSpPr>
            <p:cNvPr id="43" name="Freeform: Shape 42">
              <a:extLst>
                <a:ext uri="{FF2B5EF4-FFF2-40B4-BE49-F238E27FC236}">
                  <a16:creationId xmlns:a16="http://schemas.microsoft.com/office/drawing/2014/main" id="{B2364208-0247-4B69-854F-F65F21E86417}"/>
                </a:ext>
              </a:extLst>
            </p:cNvPr>
            <p:cNvSpPr/>
            <p:nvPr/>
          </p:nvSpPr>
          <p:spPr bwMode="auto">
            <a:xfrm>
              <a:off x="5910573" y="3442915"/>
              <a:ext cx="368415" cy="354005"/>
            </a:xfrm>
            <a:custGeom>
              <a:avLst/>
              <a:gdLst>
                <a:gd name="connsiteX0" fmla="*/ 192157 w 384314"/>
                <a:gd name="connsiteY0" fmla="*/ 0 h 369282"/>
                <a:gd name="connsiteX1" fmla="*/ 384314 w 384314"/>
                <a:gd name="connsiteY1" fmla="*/ 192157 h 369282"/>
                <a:gd name="connsiteX2" fmla="*/ 266953 w 384314"/>
                <a:gd name="connsiteY2" fmla="*/ 369213 h 369282"/>
                <a:gd name="connsiteX3" fmla="*/ 266733 w 384314"/>
                <a:gd name="connsiteY3" fmla="*/ 369282 h 369282"/>
                <a:gd name="connsiteX4" fmla="*/ 216550 w 384314"/>
                <a:gd name="connsiteY4" fmla="*/ 254818 h 369282"/>
                <a:gd name="connsiteX5" fmla="*/ 217949 w 384314"/>
                <a:gd name="connsiteY5" fmla="*/ 254536 h 369282"/>
                <a:gd name="connsiteX6" fmla="*/ 258418 w 384314"/>
                <a:gd name="connsiteY6" fmla="*/ 193482 h 369282"/>
                <a:gd name="connsiteX7" fmla="*/ 192157 w 384314"/>
                <a:gd name="connsiteY7" fmla="*/ 127221 h 369282"/>
                <a:gd name="connsiteX8" fmla="*/ 125896 w 384314"/>
                <a:gd name="connsiteY8" fmla="*/ 193482 h 369282"/>
                <a:gd name="connsiteX9" fmla="*/ 166365 w 384314"/>
                <a:gd name="connsiteY9" fmla="*/ 254536 h 369282"/>
                <a:gd name="connsiteX10" fmla="*/ 167766 w 384314"/>
                <a:gd name="connsiteY10" fmla="*/ 254819 h 369282"/>
                <a:gd name="connsiteX11" fmla="*/ 117582 w 384314"/>
                <a:gd name="connsiteY11" fmla="*/ 369282 h 369282"/>
                <a:gd name="connsiteX12" fmla="*/ 117361 w 384314"/>
                <a:gd name="connsiteY12" fmla="*/ 369213 h 369282"/>
                <a:gd name="connsiteX13" fmla="*/ 0 w 384314"/>
                <a:gd name="connsiteY13" fmla="*/ 192157 h 369282"/>
                <a:gd name="connsiteX14" fmla="*/ 192157 w 384314"/>
                <a:gd name="connsiteY14" fmla="*/ 0 h 36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4314" h="369282">
                  <a:moveTo>
                    <a:pt x="192157" y="0"/>
                  </a:moveTo>
                  <a:cubicBezTo>
                    <a:pt x="298282" y="0"/>
                    <a:pt x="384314" y="86032"/>
                    <a:pt x="384314" y="192157"/>
                  </a:cubicBezTo>
                  <a:cubicBezTo>
                    <a:pt x="384314" y="271751"/>
                    <a:pt x="335921" y="340042"/>
                    <a:pt x="266953" y="369213"/>
                  </a:cubicBezTo>
                  <a:lnTo>
                    <a:pt x="266733" y="369282"/>
                  </a:lnTo>
                  <a:lnTo>
                    <a:pt x="216550" y="254818"/>
                  </a:lnTo>
                  <a:lnTo>
                    <a:pt x="217949" y="254536"/>
                  </a:lnTo>
                  <a:cubicBezTo>
                    <a:pt x="241731" y="244477"/>
                    <a:pt x="258418" y="220928"/>
                    <a:pt x="258418" y="193482"/>
                  </a:cubicBezTo>
                  <a:cubicBezTo>
                    <a:pt x="258418" y="156887"/>
                    <a:pt x="228752" y="127221"/>
                    <a:pt x="192157" y="127221"/>
                  </a:cubicBezTo>
                  <a:cubicBezTo>
                    <a:pt x="155562" y="127221"/>
                    <a:pt x="125896" y="156887"/>
                    <a:pt x="125896" y="193482"/>
                  </a:cubicBezTo>
                  <a:cubicBezTo>
                    <a:pt x="125896" y="220928"/>
                    <a:pt x="142583" y="244477"/>
                    <a:pt x="166365" y="254536"/>
                  </a:cubicBezTo>
                  <a:lnTo>
                    <a:pt x="167766" y="254819"/>
                  </a:lnTo>
                  <a:lnTo>
                    <a:pt x="117582" y="369282"/>
                  </a:lnTo>
                  <a:lnTo>
                    <a:pt x="117361" y="369213"/>
                  </a:lnTo>
                  <a:cubicBezTo>
                    <a:pt x="48393" y="340042"/>
                    <a:pt x="0" y="271751"/>
                    <a:pt x="0" y="192157"/>
                  </a:cubicBezTo>
                  <a:cubicBezTo>
                    <a:pt x="0" y="86032"/>
                    <a:pt x="86032" y="0"/>
                    <a:pt x="192157" y="0"/>
                  </a:cubicBezTo>
                  <a:close/>
                </a:path>
              </a:pathLst>
            </a:cu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5D7286BA-CE57-494C-8DF4-5859B122CCFD}"/>
              </a:ext>
            </a:extLst>
          </p:cNvPr>
          <p:cNvGrpSpPr/>
          <p:nvPr/>
        </p:nvGrpSpPr>
        <p:grpSpPr>
          <a:xfrm>
            <a:off x="6821138" y="3224060"/>
            <a:ext cx="1625340" cy="1401156"/>
            <a:chOff x="6821138" y="3224060"/>
            <a:chExt cx="1625340" cy="1401156"/>
          </a:xfrm>
        </p:grpSpPr>
        <p:sp>
          <p:nvSpPr>
            <p:cNvPr id="27" name="Hexagon 26">
              <a:extLst>
                <a:ext uri="{FF2B5EF4-FFF2-40B4-BE49-F238E27FC236}">
                  <a16:creationId xmlns:a16="http://schemas.microsoft.com/office/drawing/2014/main" id="{00216126-996C-4FC2-8960-87B71938F6DD}"/>
                </a:ext>
              </a:extLst>
            </p:cNvPr>
            <p:cNvSpPr/>
            <p:nvPr/>
          </p:nvSpPr>
          <p:spPr bwMode="auto">
            <a:xfrm rot="19800000">
              <a:off x="6821138" y="3224060"/>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28" name="Rectangle 27">
              <a:extLst>
                <a:ext uri="{FF2B5EF4-FFF2-40B4-BE49-F238E27FC236}">
                  <a16:creationId xmlns:a16="http://schemas.microsoft.com/office/drawing/2014/main" id="{280D9B87-F8ED-4385-90DB-E6771B3E667A}"/>
                </a:ext>
              </a:extLst>
            </p:cNvPr>
            <p:cNvSpPr/>
            <p:nvPr/>
          </p:nvSpPr>
          <p:spPr>
            <a:xfrm>
              <a:off x="7183761" y="3919656"/>
              <a:ext cx="900094" cy="258532"/>
            </a:xfrm>
            <a:prstGeom prst="rect">
              <a:avLst/>
            </a:prstGeom>
          </p:spPr>
          <p:txBody>
            <a:bodyPr wrap="square" anchor="t" anchorCtr="1">
              <a:spAutoFit/>
            </a:bodyPr>
            <a:lstStyle/>
            <a:p>
              <a:pPr algn="ctr" defTabSz="895923" fontAlgn="base">
                <a:lnSpc>
                  <a:spcPct val="90000"/>
                </a:lnSpc>
                <a:spcBef>
                  <a:spcPct val="0"/>
                </a:spcBef>
                <a:spcAft>
                  <a:spcPct val="0"/>
                </a:spcAft>
                <a:defRPr/>
              </a:pPr>
              <a:r>
                <a:rPr lang="en-US" sz="1200">
                  <a:solidFill>
                    <a:srgbClr val="000000"/>
                  </a:solidFill>
                  <a:latin typeface="Segoe UI" charset="0"/>
                  <a:ea typeface="Segoe UI" charset="0"/>
                  <a:cs typeface="Segoe UI" charset="0"/>
                </a:rPr>
                <a:t>Resources</a:t>
              </a:r>
            </a:p>
          </p:txBody>
        </p:sp>
        <p:sp>
          <p:nvSpPr>
            <p:cNvPr id="31" name="Books" title="Icon of a stack of books">
              <a:extLst>
                <a:ext uri="{FF2B5EF4-FFF2-40B4-BE49-F238E27FC236}">
                  <a16:creationId xmlns:a16="http://schemas.microsoft.com/office/drawing/2014/main" id="{38513C2F-51D8-4870-805A-D60DD2FE80B8}"/>
                </a:ext>
              </a:extLst>
            </p:cNvPr>
            <p:cNvSpPr>
              <a:spLocks noChangeAspect="1" noEditPoints="1"/>
            </p:cNvSpPr>
            <p:nvPr/>
          </p:nvSpPr>
          <p:spPr bwMode="auto">
            <a:xfrm>
              <a:off x="7406743" y="3453336"/>
              <a:ext cx="454130" cy="358570"/>
            </a:xfrm>
            <a:custGeom>
              <a:avLst/>
              <a:gdLst>
                <a:gd name="T0" fmla="*/ 3195 w 3452"/>
                <a:gd name="T1" fmla="*/ 1671 h 2724"/>
                <a:gd name="T2" fmla="*/ 309 w 3452"/>
                <a:gd name="T3" fmla="*/ 1671 h 2724"/>
                <a:gd name="T4" fmla="*/ 0 w 3452"/>
                <a:gd name="T5" fmla="*/ 1362 h 2724"/>
                <a:gd name="T6" fmla="*/ 309 w 3452"/>
                <a:gd name="T7" fmla="*/ 1053 h 2724"/>
                <a:gd name="T8" fmla="*/ 3195 w 3452"/>
                <a:gd name="T9" fmla="*/ 1053 h 2724"/>
                <a:gd name="T10" fmla="*/ 3018 w 3452"/>
                <a:gd name="T11" fmla="*/ 1053 h 2724"/>
                <a:gd name="T12" fmla="*/ 2937 w 3452"/>
                <a:gd name="T13" fmla="*/ 1362 h 2724"/>
                <a:gd name="T14" fmla="*/ 3018 w 3452"/>
                <a:gd name="T15" fmla="*/ 1671 h 2724"/>
                <a:gd name="T16" fmla="*/ 3452 w 3452"/>
                <a:gd name="T17" fmla="*/ 0 h 2724"/>
                <a:gd name="T18" fmla="*/ 566 w 3452"/>
                <a:gd name="T19" fmla="*/ 0 h 2724"/>
                <a:gd name="T20" fmla="*/ 257 w 3452"/>
                <a:gd name="T21" fmla="*/ 309 h 2724"/>
                <a:gd name="T22" fmla="*/ 566 w 3452"/>
                <a:gd name="T23" fmla="*/ 618 h 2724"/>
                <a:gd name="T24" fmla="*/ 3452 w 3452"/>
                <a:gd name="T25" fmla="*/ 618 h 2724"/>
                <a:gd name="T26" fmla="*/ 3275 w 3452"/>
                <a:gd name="T27" fmla="*/ 0 h 2724"/>
                <a:gd name="T28" fmla="*/ 3195 w 3452"/>
                <a:gd name="T29" fmla="*/ 309 h 2724"/>
                <a:gd name="T30" fmla="*/ 3275 w 3452"/>
                <a:gd name="T31" fmla="*/ 618 h 2724"/>
                <a:gd name="T32" fmla="*/ 192 w 3452"/>
                <a:gd name="T33" fmla="*/ 2724 h 2724"/>
                <a:gd name="T34" fmla="*/ 3078 w 3452"/>
                <a:gd name="T35" fmla="*/ 2724 h 2724"/>
                <a:gd name="T36" fmla="*/ 3387 w 3452"/>
                <a:gd name="T37" fmla="*/ 2415 h 2724"/>
                <a:gd name="T38" fmla="*/ 3078 w 3452"/>
                <a:gd name="T39" fmla="*/ 2106 h 2724"/>
                <a:gd name="T40" fmla="*/ 192 w 3452"/>
                <a:gd name="T41" fmla="*/ 2106 h 2724"/>
                <a:gd name="T42" fmla="*/ 369 w 3452"/>
                <a:gd name="T43" fmla="*/ 2724 h 2724"/>
                <a:gd name="T44" fmla="*/ 450 w 3452"/>
                <a:gd name="T45" fmla="*/ 2415 h 2724"/>
                <a:gd name="T46" fmla="*/ 369 w 3452"/>
                <a:gd name="T47" fmla="*/ 2106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52" h="2724">
                  <a:moveTo>
                    <a:pt x="3195" y="1671"/>
                  </a:moveTo>
                  <a:cubicBezTo>
                    <a:pt x="309" y="1671"/>
                    <a:pt x="309" y="1671"/>
                    <a:pt x="309" y="1671"/>
                  </a:cubicBezTo>
                  <a:cubicBezTo>
                    <a:pt x="138" y="1671"/>
                    <a:pt x="0" y="1533"/>
                    <a:pt x="0" y="1362"/>
                  </a:cubicBezTo>
                  <a:cubicBezTo>
                    <a:pt x="0" y="1191"/>
                    <a:pt x="138" y="1053"/>
                    <a:pt x="309" y="1053"/>
                  </a:cubicBezTo>
                  <a:cubicBezTo>
                    <a:pt x="3195" y="1053"/>
                    <a:pt x="3195" y="1053"/>
                    <a:pt x="3195" y="1053"/>
                  </a:cubicBezTo>
                  <a:moveTo>
                    <a:pt x="3018" y="1053"/>
                  </a:moveTo>
                  <a:cubicBezTo>
                    <a:pt x="2968" y="1126"/>
                    <a:pt x="2937" y="1237"/>
                    <a:pt x="2937" y="1362"/>
                  </a:cubicBezTo>
                  <a:cubicBezTo>
                    <a:pt x="2937" y="1486"/>
                    <a:pt x="2968" y="1598"/>
                    <a:pt x="3018" y="1671"/>
                  </a:cubicBezTo>
                  <a:moveTo>
                    <a:pt x="3452" y="0"/>
                  </a:moveTo>
                  <a:cubicBezTo>
                    <a:pt x="566" y="0"/>
                    <a:pt x="566" y="0"/>
                    <a:pt x="566" y="0"/>
                  </a:cubicBezTo>
                  <a:cubicBezTo>
                    <a:pt x="396" y="0"/>
                    <a:pt x="257" y="139"/>
                    <a:pt x="257" y="309"/>
                  </a:cubicBezTo>
                  <a:cubicBezTo>
                    <a:pt x="257" y="480"/>
                    <a:pt x="396" y="618"/>
                    <a:pt x="566" y="618"/>
                  </a:cubicBezTo>
                  <a:cubicBezTo>
                    <a:pt x="3452" y="618"/>
                    <a:pt x="3452" y="618"/>
                    <a:pt x="3452" y="618"/>
                  </a:cubicBezTo>
                  <a:moveTo>
                    <a:pt x="3275" y="0"/>
                  </a:moveTo>
                  <a:cubicBezTo>
                    <a:pt x="3226" y="74"/>
                    <a:pt x="3195" y="185"/>
                    <a:pt x="3195" y="309"/>
                  </a:cubicBezTo>
                  <a:cubicBezTo>
                    <a:pt x="3195" y="434"/>
                    <a:pt x="3226" y="545"/>
                    <a:pt x="3275" y="618"/>
                  </a:cubicBezTo>
                  <a:moveTo>
                    <a:pt x="192" y="2724"/>
                  </a:moveTo>
                  <a:cubicBezTo>
                    <a:pt x="3078" y="2724"/>
                    <a:pt x="3078" y="2724"/>
                    <a:pt x="3078" y="2724"/>
                  </a:cubicBezTo>
                  <a:cubicBezTo>
                    <a:pt x="3249" y="2724"/>
                    <a:pt x="3387" y="2585"/>
                    <a:pt x="3387" y="2415"/>
                  </a:cubicBezTo>
                  <a:cubicBezTo>
                    <a:pt x="3387" y="2244"/>
                    <a:pt x="3249" y="2106"/>
                    <a:pt x="3078" y="2106"/>
                  </a:cubicBezTo>
                  <a:cubicBezTo>
                    <a:pt x="192" y="2106"/>
                    <a:pt x="192" y="2106"/>
                    <a:pt x="192" y="2106"/>
                  </a:cubicBezTo>
                  <a:moveTo>
                    <a:pt x="369" y="2724"/>
                  </a:moveTo>
                  <a:cubicBezTo>
                    <a:pt x="418" y="2650"/>
                    <a:pt x="450" y="2539"/>
                    <a:pt x="450" y="2415"/>
                  </a:cubicBezTo>
                  <a:cubicBezTo>
                    <a:pt x="450" y="2290"/>
                    <a:pt x="418" y="2179"/>
                    <a:pt x="369" y="2106"/>
                  </a:cubicBezTo>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36337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5E0FE25E-4F44-45A1-B930-E653FCC2C626}"/>
              </a:ext>
            </a:extLst>
          </p:cNvPr>
          <p:cNvSpPr txBox="1">
            <a:spLocks/>
          </p:cNvSpPr>
          <p:nvPr/>
        </p:nvSpPr>
        <p:spPr>
          <a:xfrm>
            <a:off x="588263" y="217501"/>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000000"/>
                </a:solidFill>
                <a:effectLst/>
                <a:uLnTx/>
                <a:uFillTx/>
                <a:latin typeface="Segoe UI Light" panose="020B0502040204020203" pitchFamily="34" charset="0"/>
                <a:ea typeface="+mn-ea"/>
                <a:cs typeface="Segoe UI Light" panose="020B0502040204020203" pitchFamily="34" charset="0"/>
              </a:rPr>
              <a:t>Introduction</a:t>
            </a:r>
          </a:p>
        </p:txBody>
      </p:sp>
      <p:grpSp>
        <p:nvGrpSpPr>
          <p:cNvPr id="62" name="Group 61">
            <a:extLst>
              <a:ext uri="{FF2B5EF4-FFF2-40B4-BE49-F238E27FC236}">
                <a16:creationId xmlns:a16="http://schemas.microsoft.com/office/drawing/2014/main" id="{A2C2C2B5-0F01-455F-9755-BEC39D9F9E61}"/>
              </a:ext>
            </a:extLst>
          </p:cNvPr>
          <p:cNvGrpSpPr/>
          <p:nvPr/>
        </p:nvGrpSpPr>
        <p:grpSpPr>
          <a:xfrm>
            <a:off x="6054453" y="1896848"/>
            <a:ext cx="1625340" cy="1401156"/>
            <a:chOff x="6086817" y="1729068"/>
            <a:chExt cx="1625340" cy="1401156"/>
          </a:xfrm>
        </p:grpSpPr>
        <p:sp>
          <p:nvSpPr>
            <p:cNvPr id="18" name="Hexagon 17">
              <a:extLst>
                <a:ext uri="{FF2B5EF4-FFF2-40B4-BE49-F238E27FC236}">
                  <a16:creationId xmlns:a16="http://schemas.microsoft.com/office/drawing/2014/main" id="{612F899B-F544-4E64-93AF-2CA62D63AF46}"/>
                </a:ext>
              </a:extLst>
            </p:cNvPr>
            <p:cNvSpPr/>
            <p:nvPr/>
          </p:nvSpPr>
          <p:spPr bwMode="auto">
            <a:xfrm rot="19800000">
              <a:off x="6086817" y="1729068"/>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9" name="Rectangle 18">
              <a:extLst>
                <a:ext uri="{FF2B5EF4-FFF2-40B4-BE49-F238E27FC236}">
                  <a16:creationId xmlns:a16="http://schemas.microsoft.com/office/drawing/2014/main" id="{56C21137-694B-4C34-A7BA-0BF812934BF9}"/>
                </a:ext>
              </a:extLst>
            </p:cNvPr>
            <p:cNvSpPr/>
            <p:nvPr/>
          </p:nvSpPr>
          <p:spPr>
            <a:xfrm>
              <a:off x="6204335" y="2424664"/>
              <a:ext cx="1390304" cy="424732"/>
            </a:xfrm>
            <a:prstGeom prst="rect">
              <a:avLst/>
            </a:prstGeom>
          </p:spPr>
          <p:txBody>
            <a:bodyPr wrap="square" anchor="t" anchorCtr="1">
              <a:spAutoFit/>
            </a:bodyPr>
            <a:lstStyle/>
            <a:p>
              <a:pPr marL="0" marR="0" lvl="0" indent="0" algn="ctr" defTabSz="89592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charset="0"/>
                  <a:ea typeface="Segoe UI" charset="0"/>
                  <a:cs typeface="Segoe UI" charset="0"/>
                </a:rPr>
                <a:t>AKS</a:t>
              </a:r>
              <a:br>
                <a:rPr kumimoji="0" lang="en-US" sz="1200" b="0" i="0" u="none" strike="noStrike" kern="1200" cap="none" spc="0" normalizeH="0" baseline="0" noProof="0">
                  <a:ln>
                    <a:noFill/>
                  </a:ln>
                  <a:solidFill>
                    <a:srgbClr val="000000"/>
                  </a:solidFill>
                  <a:effectLst/>
                  <a:uLnTx/>
                  <a:uFillTx/>
                  <a:latin typeface="Segoe UI" charset="0"/>
                  <a:ea typeface="Segoe UI" charset="0"/>
                  <a:cs typeface="Segoe UI" charset="0"/>
                </a:rPr>
              </a:br>
              <a:r>
                <a:rPr kumimoji="0" lang="en-US" sz="1200" b="0" i="0" u="none" strike="noStrike" kern="1200" cap="none" spc="0" normalizeH="0" baseline="0" noProof="0">
                  <a:ln>
                    <a:noFill/>
                  </a:ln>
                  <a:solidFill>
                    <a:srgbClr val="000000"/>
                  </a:solidFill>
                  <a:effectLst/>
                  <a:uLnTx/>
                  <a:uFillTx/>
                  <a:latin typeface="Segoe UI" charset="0"/>
                  <a:ea typeface="Segoe UI" charset="0"/>
                  <a:cs typeface="Segoe UI" charset="0"/>
                </a:rPr>
                <a:t>Overview</a:t>
              </a:r>
            </a:p>
          </p:txBody>
        </p:sp>
        <p:sp>
          <p:nvSpPr>
            <p:cNvPr id="20" name="Eye" title="Icon of an eye">
              <a:extLst>
                <a:ext uri="{FF2B5EF4-FFF2-40B4-BE49-F238E27FC236}">
                  <a16:creationId xmlns:a16="http://schemas.microsoft.com/office/drawing/2014/main" id="{9758BA6F-FA60-441D-9D40-24F775DCDBE5}"/>
                </a:ext>
              </a:extLst>
            </p:cNvPr>
            <p:cNvSpPr>
              <a:spLocks noChangeAspect="1" noEditPoints="1"/>
            </p:cNvSpPr>
            <p:nvPr/>
          </p:nvSpPr>
          <p:spPr bwMode="auto">
            <a:xfrm>
              <a:off x="6637179" y="1980100"/>
              <a:ext cx="524616" cy="289650"/>
            </a:xfrm>
            <a:custGeom>
              <a:avLst/>
              <a:gdLst>
                <a:gd name="T0" fmla="*/ 3 w 346"/>
                <a:gd name="T1" fmla="*/ 91 h 190"/>
                <a:gd name="T2" fmla="*/ 173 w 346"/>
                <a:gd name="T3" fmla="*/ 0 h 190"/>
                <a:gd name="T4" fmla="*/ 346 w 346"/>
                <a:gd name="T5" fmla="*/ 95 h 190"/>
                <a:gd name="T6" fmla="*/ 173 w 346"/>
                <a:gd name="T7" fmla="*/ 190 h 190"/>
                <a:gd name="T8" fmla="*/ 6 w 346"/>
                <a:gd name="T9" fmla="*/ 102 h 190"/>
                <a:gd name="T10" fmla="*/ 0 w 346"/>
                <a:gd name="T11" fmla="*/ 95 h 190"/>
                <a:gd name="T12" fmla="*/ 3 w 346"/>
                <a:gd name="T13" fmla="*/ 91 h 190"/>
                <a:gd name="T14" fmla="*/ 173 w 346"/>
                <a:gd name="T15" fmla="*/ 0 h 190"/>
                <a:gd name="T16" fmla="*/ 73 w 346"/>
                <a:gd name="T17" fmla="*/ 95 h 190"/>
                <a:gd name="T18" fmla="*/ 173 w 346"/>
                <a:gd name="T19" fmla="*/ 190 h 190"/>
                <a:gd name="T20" fmla="*/ 273 w 346"/>
                <a:gd name="T21" fmla="*/ 95 h 190"/>
                <a:gd name="T22" fmla="*/ 173 w 346"/>
                <a:gd name="T23" fmla="*/ 0 h 190"/>
                <a:gd name="T24" fmla="*/ 173 w 346"/>
                <a:gd name="T25" fmla="*/ 56 h 190"/>
                <a:gd name="T26" fmla="*/ 134 w 346"/>
                <a:gd name="T27" fmla="*/ 95 h 190"/>
                <a:gd name="T28" fmla="*/ 173 w 346"/>
                <a:gd name="T29" fmla="*/ 135 h 190"/>
                <a:gd name="T30" fmla="*/ 213 w 346"/>
                <a:gd name="T31" fmla="*/ 95 h 190"/>
                <a:gd name="T32" fmla="*/ 173 w 346"/>
                <a:gd name="T33" fmla="*/ 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90">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nvGrpSpPr>
          <p:cNvPr id="2" name="Group 1">
            <a:extLst>
              <a:ext uri="{FF2B5EF4-FFF2-40B4-BE49-F238E27FC236}">
                <a16:creationId xmlns:a16="http://schemas.microsoft.com/office/drawing/2014/main" id="{5CDA1340-5358-4637-AD0E-3320D2C2B9AB}"/>
              </a:ext>
            </a:extLst>
          </p:cNvPr>
          <p:cNvGrpSpPr/>
          <p:nvPr/>
        </p:nvGrpSpPr>
        <p:grpSpPr>
          <a:xfrm>
            <a:off x="4509767" y="1896848"/>
            <a:ext cx="1625340" cy="1401156"/>
            <a:chOff x="4542131" y="1729068"/>
            <a:chExt cx="1625340" cy="1401156"/>
          </a:xfrm>
        </p:grpSpPr>
        <p:sp>
          <p:nvSpPr>
            <p:cNvPr id="21" name="Hexagon 176">
              <a:extLst>
                <a:ext uri="{FF2B5EF4-FFF2-40B4-BE49-F238E27FC236}">
                  <a16:creationId xmlns:a16="http://schemas.microsoft.com/office/drawing/2014/main" id="{8BE288E9-3C16-4F24-9FB5-2C018487886F}"/>
                </a:ext>
              </a:extLst>
            </p:cNvPr>
            <p:cNvSpPr/>
            <p:nvPr/>
          </p:nvSpPr>
          <p:spPr bwMode="auto">
            <a:xfrm rot="19800000">
              <a:off x="4542131" y="1729068"/>
              <a:ext cx="1625340" cy="1401156"/>
            </a:xfrm>
            <a:prstGeom prst="hexagon">
              <a:avLst>
                <a:gd name="adj" fmla="val 28624"/>
                <a:gd name="vf" fmla="val 115470"/>
              </a:avLst>
            </a:prstGeom>
            <a:solidFill>
              <a:srgbClr val="0078D4"/>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2" name="Rectangle 21">
              <a:extLst>
                <a:ext uri="{FF2B5EF4-FFF2-40B4-BE49-F238E27FC236}">
                  <a16:creationId xmlns:a16="http://schemas.microsoft.com/office/drawing/2014/main" id="{DA761D4D-169A-4D18-8962-944924D7C009}"/>
                </a:ext>
              </a:extLst>
            </p:cNvPr>
            <p:cNvSpPr/>
            <p:nvPr/>
          </p:nvSpPr>
          <p:spPr>
            <a:xfrm>
              <a:off x="4788720" y="2424664"/>
              <a:ext cx="1132162" cy="258532"/>
            </a:xfrm>
            <a:prstGeom prst="rect">
              <a:avLst/>
            </a:prstGeom>
            <a:ln>
              <a:noFill/>
            </a:ln>
          </p:spPr>
          <p:txBody>
            <a:bodyPr wrap="square" anchor="t" anchorCtr="1">
              <a:spAutoFit/>
            </a:bodyPr>
            <a:lstStyle/>
            <a:p>
              <a:pPr marL="0" marR="0" lvl="0" indent="0" algn="ctr" defTabSz="89592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9FAFB"/>
                  </a:solidFill>
                  <a:effectLst/>
                  <a:uLnTx/>
                  <a:uFillTx/>
                  <a:latin typeface="Segoe UI" charset="0"/>
                  <a:ea typeface="Segoe UI" charset="0"/>
                  <a:cs typeface="Segoe UI" charset="0"/>
                </a:rPr>
                <a:t>Introduction</a:t>
              </a:r>
            </a:p>
          </p:txBody>
        </p:sp>
        <p:sp>
          <p:nvSpPr>
            <p:cNvPr id="23" name="information" title="Icon of a circle with the letter i inside">
              <a:extLst>
                <a:ext uri="{FF2B5EF4-FFF2-40B4-BE49-F238E27FC236}">
                  <a16:creationId xmlns:a16="http://schemas.microsoft.com/office/drawing/2014/main" id="{6EA4B59F-7D44-480B-9734-65574AD417AF}"/>
                </a:ext>
              </a:extLst>
            </p:cNvPr>
            <p:cNvSpPr>
              <a:spLocks noChangeAspect="1" noEditPoints="1"/>
            </p:cNvSpPr>
            <p:nvPr/>
          </p:nvSpPr>
          <p:spPr bwMode="auto">
            <a:xfrm>
              <a:off x="5145767" y="1914613"/>
              <a:ext cx="418069" cy="420624"/>
            </a:xfrm>
            <a:custGeom>
              <a:avLst/>
              <a:gdLst>
                <a:gd name="T0" fmla="*/ 0 w 333"/>
                <a:gd name="T1" fmla="*/ 170 h 340"/>
                <a:gd name="T2" fmla="*/ 167 w 333"/>
                <a:gd name="T3" fmla="*/ 0 h 340"/>
                <a:gd name="T4" fmla="*/ 333 w 333"/>
                <a:gd name="T5" fmla="*/ 170 h 340"/>
                <a:gd name="T6" fmla="*/ 167 w 333"/>
                <a:gd name="T7" fmla="*/ 340 h 340"/>
                <a:gd name="T8" fmla="*/ 0 w 333"/>
                <a:gd name="T9" fmla="*/ 170 h 340"/>
                <a:gd name="T10" fmla="*/ 163 w 333"/>
                <a:gd name="T11" fmla="*/ 252 h 340"/>
                <a:gd name="T12" fmla="*/ 163 w 333"/>
                <a:gd name="T13" fmla="*/ 150 h 340"/>
                <a:gd name="T14" fmla="*/ 163 w 333"/>
                <a:gd name="T15" fmla="*/ 121 h 340"/>
                <a:gd name="T16" fmla="*/ 163 w 333"/>
                <a:gd name="T17" fmla="*/ 88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40">
                  <a:moveTo>
                    <a:pt x="0" y="170"/>
                  </a:moveTo>
                  <a:cubicBezTo>
                    <a:pt x="0" y="76"/>
                    <a:pt x="75" y="0"/>
                    <a:pt x="167" y="0"/>
                  </a:cubicBezTo>
                  <a:cubicBezTo>
                    <a:pt x="259" y="0"/>
                    <a:pt x="333" y="76"/>
                    <a:pt x="333" y="170"/>
                  </a:cubicBezTo>
                  <a:cubicBezTo>
                    <a:pt x="333" y="264"/>
                    <a:pt x="259" y="340"/>
                    <a:pt x="167" y="340"/>
                  </a:cubicBezTo>
                  <a:cubicBezTo>
                    <a:pt x="75" y="340"/>
                    <a:pt x="0" y="264"/>
                    <a:pt x="0" y="170"/>
                  </a:cubicBezTo>
                  <a:close/>
                  <a:moveTo>
                    <a:pt x="163" y="252"/>
                  </a:moveTo>
                  <a:cubicBezTo>
                    <a:pt x="163" y="150"/>
                    <a:pt x="163" y="150"/>
                    <a:pt x="163" y="150"/>
                  </a:cubicBezTo>
                  <a:moveTo>
                    <a:pt x="163" y="121"/>
                  </a:moveTo>
                  <a:cubicBezTo>
                    <a:pt x="163" y="88"/>
                    <a:pt x="163" y="88"/>
                    <a:pt x="163" y="88"/>
                  </a:cubicBezTo>
                </a:path>
              </a:pathLst>
            </a:custGeom>
            <a:noFill/>
            <a:ln w="19050" cap="sq">
              <a:solidFill>
                <a:srgbClr val="F9FA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63" name="Group 62">
            <a:extLst>
              <a:ext uri="{FF2B5EF4-FFF2-40B4-BE49-F238E27FC236}">
                <a16:creationId xmlns:a16="http://schemas.microsoft.com/office/drawing/2014/main" id="{93DC9A30-2B20-4038-97EB-700EE06A0620}"/>
              </a:ext>
            </a:extLst>
          </p:cNvPr>
          <p:cNvGrpSpPr/>
          <p:nvPr/>
        </p:nvGrpSpPr>
        <p:grpSpPr>
          <a:xfrm>
            <a:off x="3743083" y="3224060"/>
            <a:ext cx="1625340" cy="1401156"/>
            <a:chOff x="3743083" y="3056280"/>
            <a:chExt cx="1625340" cy="1401156"/>
          </a:xfrm>
        </p:grpSpPr>
        <p:sp>
          <p:nvSpPr>
            <p:cNvPr id="14" name="Hexagon 13">
              <a:extLst>
                <a:ext uri="{FF2B5EF4-FFF2-40B4-BE49-F238E27FC236}">
                  <a16:creationId xmlns:a16="http://schemas.microsoft.com/office/drawing/2014/main" id="{76502800-E863-479B-BB21-B981E3B9B7A5}"/>
                </a:ext>
              </a:extLst>
            </p:cNvPr>
            <p:cNvSpPr/>
            <p:nvPr/>
          </p:nvSpPr>
          <p:spPr bwMode="auto">
            <a:xfrm rot="19800000">
              <a:off x="3743083" y="3056280"/>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5" name="Rectangle 14">
              <a:extLst>
                <a:ext uri="{FF2B5EF4-FFF2-40B4-BE49-F238E27FC236}">
                  <a16:creationId xmlns:a16="http://schemas.microsoft.com/office/drawing/2014/main" id="{0A24A5D4-9EEA-4AB2-9917-E12A8B26C302}"/>
                </a:ext>
              </a:extLst>
            </p:cNvPr>
            <p:cNvSpPr/>
            <p:nvPr/>
          </p:nvSpPr>
          <p:spPr>
            <a:xfrm>
              <a:off x="3988942" y="3751876"/>
              <a:ext cx="1133622" cy="424732"/>
            </a:xfrm>
            <a:prstGeom prst="rect">
              <a:avLst/>
            </a:prstGeom>
          </p:spPr>
          <p:txBody>
            <a:bodyPr wrap="square" anchor="t" anchorCtr="1">
              <a:spAutoFit/>
            </a:bodyPr>
            <a:lstStyle/>
            <a:p>
              <a:pPr marL="0" marR="0" lvl="0" indent="0" algn="ctr" defTabSz="89592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charset="0"/>
                  <a:ea typeface="Segoe UI" charset="0"/>
                  <a:cs typeface="Segoe UI" charset="0"/>
                </a:rPr>
                <a:t>Top</a:t>
              </a:r>
              <a:br>
                <a:rPr kumimoji="0" lang="en-US" sz="1200" b="0" i="0" u="none" strike="noStrike" kern="1200" cap="none" spc="0" normalizeH="0" baseline="0" noProof="0">
                  <a:ln>
                    <a:noFill/>
                  </a:ln>
                  <a:solidFill>
                    <a:srgbClr val="000000"/>
                  </a:solidFill>
                  <a:effectLst/>
                  <a:uLnTx/>
                  <a:uFillTx/>
                  <a:latin typeface="Segoe UI" charset="0"/>
                  <a:ea typeface="Segoe UI" charset="0"/>
                  <a:cs typeface="Segoe UI" charset="0"/>
                </a:rPr>
              </a:br>
              <a:r>
                <a:rPr kumimoji="0" lang="en-US" sz="1200" b="0" i="0" u="none" strike="noStrike" kern="1200" cap="none" spc="0" normalizeH="0" baseline="0" noProof="0">
                  <a:ln>
                    <a:noFill/>
                  </a:ln>
                  <a:solidFill>
                    <a:srgbClr val="000000"/>
                  </a:solidFill>
                  <a:effectLst/>
                  <a:uLnTx/>
                  <a:uFillTx/>
                  <a:latin typeface="Segoe UI" charset="0"/>
                  <a:ea typeface="Segoe UI" charset="0"/>
                  <a:cs typeface="Segoe UI" charset="0"/>
                </a:rPr>
                <a:t>scenarios</a:t>
              </a:r>
            </a:p>
          </p:txBody>
        </p:sp>
        <p:sp>
          <p:nvSpPr>
            <p:cNvPr id="16" name="strategy" title="Icon of two circles and a curved arrow winding between three exes connecting them">
              <a:extLst>
                <a:ext uri="{FF2B5EF4-FFF2-40B4-BE49-F238E27FC236}">
                  <a16:creationId xmlns:a16="http://schemas.microsoft.com/office/drawing/2014/main" id="{629ED4DC-2867-428E-BAAF-4F02E85620FB}"/>
                </a:ext>
              </a:extLst>
            </p:cNvPr>
            <p:cNvSpPr>
              <a:spLocks noChangeAspect="1" noEditPoints="1"/>
            </p:cNvSpPr>
            <p:nvPr/>
          </p:nvSpPr>
          <p:spPr bwMode="auto">
            <a:xfrm>
              <a:off x="4378760" y="3216325"/>
              <a:ext cx="353986" cy="471625"/>
            </a:xfrm>
            <a:custGeom>
              <a:avLst/>
              <a:gdLst>
                <a:gd name="T0" fmla="*/ 208 w 240"/>
                <a:gd name="T1" fmla="*/ 83 h 322"/>
                <a:gd name="T2" fmla="*/ 207 w 240"/>
                <a:gd name="T3" fmla="*/ 128 h 322"/>
                <a:gd name="T4" fmla="*/ 166 w 240"/>
                <a:gd name="T5" fmla="*/ 178 h 322"/>
                <a:gd name="T6" fmla="*/ 83 w 240"/>
                <a:gd name="T7" fmla="*/ 178 h 322"/>
                <a:gd name="T8" fmla="*/ 43 w 240"/>
                <a:gd name="T9" fmla="*/ 191 h 322"/>
                <a:gd name="T10" fmla="*/ 25 w 240"/>
                <a:gd name="T11" fmla="*/ 230 h 322"/>
                <a:gd name="T12" fmla="*/ 25 w 240"/>
                <a:gd name="T13" fmla="*/ 239 h 322"/>
                <a:gd name="T14" fmla="*/ 239 w 240"/>
                <a:gd name="T15" fmla="*/ 114 h 322"/>
                <a:gd name="T16" fmla="*/ 208 w 240"/>
                <a:gd name="T17" fmla="*/ 83 h 322"/>
                <a:gd name="T18" fmla="*/ 177 w 240"/>
                <a:gd name="T19" fmla="*/ 114 h 322"/>
                <a:gd name="T20" fmla="*/ 0 w 240"/>
                <a:gd name="T21" fmla="*/ 296 h 322"/>
                <a:gd name="T22" fmla="*/ 26 w 240"/>
                <a:gd name="T23" fmla="*/ 322 h 322"/>
                <a:gd name="T24" fmla="*/ 52 w 240"/>
                <a:gd name="T25" fmla="*/ 296 h 322"/>
                <a:gd name="T26" fmla="*/ 26 w 240"/>
                <a:gd name="T27" fmla="*/ 270 h 322"/>
                <a:gd name="T28" fmla="*/ 0 w 240"/>
                <a:gd name="T29" fmla="*/ 296 h 322"/>
                <a:gd name="T30" fmla="*/ 187 w 240"/>
                <a:gd name="T31" fmla="*/ 26 h 322"/>
                <a:gd name="T32" fmla="*/ 213 w 240"/>
                <a:gd name="T33" fmla="*/ 52 h 322"/>
                <a:gd name="T34" fmla="*/ 239 w 240"/>
                <a:gd name="T35" fmla="*/ 26 h 322"/>
                <a:gd name="T36" fmla="*/ 213 w 240"/>
                <a:gd name="T37" fmla="*/ 0 h 322"/>
                <a:gd name="T38" fmla="*/ 187 w 240"/>
                <a:gd name="T39" fmla="*/ 26 h 322"/>
                <a:gd name="T40" fmla="*/ 67 w 240"/>
                <a:gd name="T41" fmla="*/ 96 h 322"/>
                <a:gd name="T42" fmla="*/ 119 w 240"/>
                <a:gd name="T43" fmla="*/ 148 h 322"/>
                <a:gd name="T44" fmla="*/ 119 w 240"/>
                <a:gd name="T45" fmla="*/ 96 h 322"/>
                <a:gd name="T46" fmla="*/ 67 w 240"/>
                <a:gd name="T47" fmla="*/ 148 h 322"/>
                <a:gd name="T48" fmla="*/ 189 w 240"/>
                <a:gd name="T49" fmla="*/ 203 h 322"/>
                <a:gd name="T50" fmla="*/ 240 w 240"/>
                <a:gd name="T51" fmla="*/ 255 h 322"/>
                <a:gd name="T52" fmla="*/ 240 w 240"/>
                <a:gd name="T53" fmla="*/ 203 h 322"/>
                <a:gd name="T54" fmla="*/ 189 w 240"/>
                <a:gd name="T55" fmla="*/ 255 h 322"/>
                <a:gd name="T56" fmla="*/ 93 w 240"/>
                <a:gd name="T57" fmla="*/ 227 h 322"/>
                <a:gd name="T58" fmla="*/ 145 w 240"/>
                <a:gd name="T59" fmla="*/ 279 h 322"/>
                <a:gd name="T60" fmla="*/ 145 w 240"/>
                <a:gd name="T61" fmla="*/ 227 h 322"/>
                <a:gd name="T62" fmla="*/ 93 w 240"/>
                <a:gd name="T63" fmla="*/ 2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322">
                  <a:moveTo>
                    <a:pt x="208" y="83"/>
                  </a:moveTo>
                  <a:cubicBezTo>
                    <a:pt x="208" y="83"/>
                    <a:pt x="208" y="103"/>
                    <a:pt x="207" y="128"/>
                  </a:cubicBezTo>
                  <a:cubicBezTo>
                    <a:pt x="206" y="177"/>
                    <a:pt x="166" y="178"/>
                    <a:pt x="166" y="178"/>
                  </a:cubicBezTo>
                  <a:cubicBezTo>
                    <a:pt x="83" y="178"/>
                    <a:pt x="83" y="178"/>
                    <a:pt x="83" y="178"/>
                  </a:cubicBezTo>
                  <a:cubicBezTo>
                    <a:pt x="83" y="178"/>
                    <a:pt x="58" y="178"/>
                    <a:pt x="43" y="191"/>
                  </a:cubicBezTo>
                  <a:cubicBezTo>
                    <a:pt x="28" y="203"/>
                    <a:pt x="25" y="220"/>
                    <a:pt x="25" y="230"/>
                  </a:cubicBezTo>
                  <a:cubicBezTo>
                    <a:pt x="25" y="239"/>
                    <a:pt x="25" y="239"/>
                    <a:pt x="25" y="239"/>
                  </a:cubicBezTo>
                  <a:moveTo>
                    <a:pt x="239" y="114"/>
                  </a:moveTo>
                  <a:cubicBezTo>
                    <a:pt x="208" y="83"/>
                    <a:pt x="208" y="83"/>
                    <a:pt x="208" y="83"/>
                  </a:cubicBezTo>
                  <a:cubicBezTo>
                    <a:pt x="177" y="114"/>
                    <a:pt x="177" y="114"/>
                    <a:pt x="177" y="114"/>
                  </a:cubicBezTo>
                  <a:moveTo>
                    <a:pt x="0" y="296"/>
                  </a:moveTo>
                  <a:cubicBezTo>
                    <a:pt x="0" y="310"/>
                    <a:pt x="12" y="322"/>
                    <a:pt x="26" y="322"/>
                  </a:cubicBezTo>
                  <a:cubicBezTo>
                    <a:pt x="40" y="322"/>
                    <a:pt x="52" y="310"/>
                    <a:pt x="52" y="296"/>
                  </a:cubicBezTo>
                  <a:cubicBezTo>
                    <a:pt x="52" y="282"/>
                    <a:pt x="40" y="270"/>
                    <a:pt x="26" y="270"/>
                  </a:cubicBezTo>
                  <a:cubicBezTo>
                    <a:pt x="12" y="270"/>
                    <a:pt x="0" y="282"/>
                    <a:pt x="0" y="296"/>
                  </a:cubicBezTo>
                  <a:close/>
                  <a:moveTo>
                    <a:pt x="187" y="26"/>
                  </a:moveTo>
                  <a:cubicBezTo>
                    <a:pt x="187" y="40"/>
                    <a:pt x="199" y="52"/>
                    <a:pt x="213" y="52"/>
                  </a:cubicBezTo>
                  <a:cubicBezTo>
                    <a:pt x="227" y="52"/>
                    <a:pt x="239" y="40"/>
                    <a:pt x="239" y="26"/>
                  </a:cubicBezTo>
                  <a:cubicBezTo>
                    <a:pt x="239" y="12"/>
                    <a:pt x="227" y="0"/>
                    <a:pt x="213" y="0"/>
                  </a:cubicBezTo>
                  <a:cubicBezTo>
                    <a:pt x="199" y="0"/>
                    <a:pt x="187" y="12"/>
                    <a:pt x="187" y="26"/>
                  </a:cubicBezTo>
                  <a:close/>
                  <a:moveTo>
                    <a:pt x="67" y="96"/>
                  </a:moveTo>
                  <a:cubicBezTo>
                    <a:pt x="119" y="148"/>
                    <a:pt x="119" y="148"/>
                    <a:pt x="119" y="148"/>
                  </a:cubicBezTo>
                  <a:moveTo>
                    <a:pt x="119" y="96"/>
                  </a:moveTo>
                  <a:cubicBezTo>
                    <a:pt x="67" y="148"/>
                    <a:pt x="67" y="148"/>
                    <a:pt x="67" y="148"/>
                  </a:cubicBezTo>
                  <a:moveTo>
                    <a:pt x="189" y="203"/>
                  </a:moveTo>
                  <a:cubicBezTo>
                    <a:pt x="240" y="255"/>
                    <a:pt x="240" y="255"/>
                    <a:pt x="240" y="255"/>
                  </a:cubicBezTo>
                  <a:moveTo>
                    <a:pt x="240" y="203"/>
                  </a:moveTo>
                  <a:cubicBezTo>
                    <a:pt x="189" y="255"/>
                    <a:pt x="189" y="255"/>
                    <a:pt x="189" y="255"/>
                  </a:cubicBezTo>
                  <a:moveTo>
                    <a:pt x="93" y="227"/>
                  </a:moveTo>
                  <a:cubicBezTo>
                    <a:pt x="145" y="279"/>
                    <a:pt x="145" y="279"/>
                    <a:pt x="145" y="279"/>
                  </a:cubicBezTo>
                  <a:moveTo>
                    <a:pt x="145" y="227"/>
                  </a:moveTo>
                  <a:cubicBezTo>
                    <a:pt x="93" y="279"/>
                    <a:pt x="93" y="279"/>
                    <a:pt x="93" y="279"/>
                  </a:cubicBezTo>
                </a:path>
              </a:pathLst>
            </a:custGeom>
            <a:noFill/>
            <a:ln w="19050" cap="flat">
              <a:solidFill>
                <a:srgbClr val="0078D4"/>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65" name="Group 64">
            <a:extLst>
              <a:ext uri="{FF2B5EF4-FFF2-40B4-BE49-F238E27FC236}">
                <a16:creationId xmlns:a16="http://schemas.microsoft.com/office/drawing/2014/main" id="{175691BF-6508-4F38-93EB-345A64A3F428}"/>
              </a:ext>
            </a:extLst>
          </p:cNvPr>
          <p:cNvGrpSpPr/>
          <p:nvPr/>
        </p:nvGrpSpPr>
        <p:grpSpPr>
          <a:xfrm>
            <a:off x="5282110" y="3224060"/>
            <a:ext cx="1625340" cy="1401156"/>
            <a:chOff x="6823577" y="3056280"/>
            <a:chExt cx="1625340" cy="1401156"/>
          </a:xfrm>
        </p:grpSpPr>
        <p:sp>
          <p:nvSpPr>
            <p:cNvPr id="29" name="Hexagon 28">
              <a:extLst>
                <a:ext uri="{FF2B5EF4-FFF2-40B4-BE49-F238E27FC236}">
                  <a16:creationId xmlns:a16="http://schemas.microsoft.com/office/drawing/2014/main" id="{5682EA1A-F4CC-4FD2-8CAF-459EEDDA56E3}"/>
                </a:ext>
              </a:extLst>
            </p:cNvPr>
            <p:cNvSpPr/>
            <p:nvPr/>
          </p:nvSpPr>
          <p:spPr bwMode="auto">
            <a:xfrm rot="19800000">
              <a:off x="6823577" y="3056280"/>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30" name="Rectangle 29">
              <a:extLst>
                <a:ext uri="{FF2B5EF4-FFF2-40B4-BE49-F238E27FC236}">
                  <a16:creationId xmlns:a16="http://schemas.microsoft.com/office/drawing/2014/main" id="{71D93F61-57E8-4B7E-AEF4-EF556354824D}"/>
                </a:ext>
              </a:extLst>
            </p:cNvPr>
            <p:cNvSpPr/>
            <p:nvPr/>
          </p:nvSpPr>
          <p:spPr>
            <a:xfrm>
              <a:off x="7037448" y="3751876"/>
              <a:ext cx="1197598" cy="424732"/>
            </a:xfrm>
            <a:prstGeom prst="rect">
              <a:avLst/>
            </a:prstGeom>
          </p:spPr>
          <p:txBody>
            <a:bodyPr wrap="square" anchor="t" anchorCtr="1">
              <a:spAutoFit/>
            </a:bodyPr>
            <a:lstStyle/>
            <a:p>
              <a:pPr marL="0" marR="0" lvl="0" indent="0" algn="ctr" defTabSz="89592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charset="0"/>
                  <a:ea typeface="Segoe UI" charset="0"/>
                  <a:cs typeface="Segoe UI" charset="0"/>
                </a:rPr>
                <a:t>Open source culture</a:t>
              </a:r>
            </a:p>
          </p:txBody>
        </p:sp>
        <p:sp>
          <p:nvSpPr>
            <p:cNvPr id="43" name="Freeform: Shape 42">
              <a:extLst>
                <a:ext uri="{FF2B5EF4-FFF2-40B4-BE49-F238E27FC236}">
                  <a16:creationId xmlns:a16="http://schemas.microsoft.com/office/drawing/2014/main" id="{B2364208-0247-4B69-854F-F65F21E86417}"/>
                </a:ext>
              </a:extLst>
            </p:cNvPr>
            <p:cNvSpPr/>
            <p:nvPr/>
          </p:nvSpPr>
          <p:spPr bwMode="auto">
            <a:xfrm>
              <a:off x="7452040" y="3275135"/>
              <a:ext cx="368415" cy="354005"/>
            </a:xfrm>
            <a:custGeom>
              <a:avLst/>
              <a:gdLst>
                <a:gd name="connsiteX0" fmla="*/ 192157 w 384314"/>
                <a:gd name="connsiteY0" fmla="*/ 0 h 369282"/>
                <a:gd name="connsiteX1" fmla="*/ 384314 w 384314"/>
                <a:gd name="connsiteY1" fmla="*/ 192157 h 369282"/>
                <a:gd name="connsiteX2" fmla="*/ 266953 w 384314"/>
                <a:gd name="connsiteY2" fmla="*/ 369213 h 369282"/>
                <a:gd name="connsiteX3" fmla="*/ 266733 w 384314"/>
                <a:gd name="connsiteY3" fmla="*/ 369282 h 369282"/>
                <a:gd name="connsiteX4" fmla="*/ 216550 w 384314"/>
                <a:gd name="connsiteY4" fmla="*/ 254818 h 369282"/>
                <a:gd name="connsiteX5" fmla="*/ 217949 w 384314"/>
                <a:gd name="connsiteY5" fmla="*/ 254536 h 369282"/>
                <a:gd name="connsiteX6" fmla="*/ 258418 w 384314"/>
                <a:gd name="connsiteY6" fmla="*/ 193482 h 369282"/>
                <a:gd name="connsiteX7" fmla="*/ 192157 w 384314"/>
                <a:gd name="connsiteY7" fmla="*/ 127221 h 369282"/>
                <a:gd name="connsiteX8" fmla="*/ 125896 w 384314"/>
                <a:gd name="connsiteY8" fmla="*/ 193482 h 369282"/>
                <a:gd name="connsiteX9" fmla="*/ 166365 w 384314"/>
                <a:gd name="connsiteY9" fmla="*/ 254536 h 369282"/>
                <a:gd name="connsiteX10" fmla="*/ 167766 w 384314"/>
                <a:gd name="connsiteY10" fmla="*/ 254819 h 369282"/>
                <a:gd name="connsiteX11" fmla="*/ 117582 w 384314"/>
                <a:gd name="connsiteY11" fmla="*/ 369282 h 369282"/>
                <a:gd name="connsiteX12" fmla="*/ 117361 w 384314"/>
                <a:gd name="connsiteY12" fmla="*/ 369213 h 369282"/>
                <a:gd name="connsiteX13" fmla="*/ 0 w 384314"/>
                <a:gd name="connsiteY13" fmla="*/ 192157 h 369282"/>
                <a:gd name="connsiteX14" fmla="*/ 192157 w 384314"/>
                <a:gd name="connsiteY14" fmla="*/ 0 h 36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4314" h="369282">
                  <a:moveTo>
                    <a:pt x="192157" y="0"/>
                  </a:moveTo>
                  <a:cubicBezTo>
                    <a:pt x="298282" y="0"/>
                    <a:pt x="384314" y="86032"/>
                    <a:pt x="384314" y="192157"/>
                  </a:cubicBezTo>
                  <a:cubicBezTo>
                    <a:pt x="384314" y="271751"/>
                    <a:pt x="335921" y="340042"/>
                    <a:pt x="266953" y="369213"/>
                  </a:cubicBezTo>
                  <a:lnTo>
                    <a:pt x="266733" y="369282"/>
                  </a:lnTo>
                  <a:lnTo>
                    <a:pt x="216550" y="254818"/>
                  </a:lnTo>
                  <a:lnTo>
                    <a:pt x="217949" y="254536"/>
                  </a:lnTo>
                  <a:cubicBezTo>
                    <a:pt x="241731" y="244477"/>
                    <a:pt x="258418" y="220928"/>
                    <a:pt x="258418" y="193482"/>
                  </a:cubicBezTo>
                  <a:cubicBezTo>
                    <a:pt x="258418" y="156887"/>
                    <a:pt x="228752" y="127221"/>
                    <a:pt x="192157" y="127221"/>
                  </a:cubicBezTo>
                  <a:cubicBezTo>
                    <a:pt x="155562" y="127221"/>
                    <a:pt x="125896" y="156887"/>
                    <a:pt x="125896" y="193482"/>
                  </a:cubicBezTo>
                  <a:cubicBezTo>
                    <a:pt x="125896" y="220928"/>
                    <a:pt x="142583" y="244477"/>
                    <a:pt x="166365" y="254536"/>
                  </a:cubicBezTo>
                  <a:lnTo>
                    <a:pt x="167766" y="254819"/>
                  </a:lnTo>
                  <a:lnTo>
                    <a:pt x="117582" y="369282"/>
                  </a:lnTo>
                  <a:lnTo>
                    <a:pt x="117361" y="369213"/>
                  </a:lnTo>
                  <a:cubicBezTo>
                    <a:pt x="48393" y="340042"/>
                    <a:pt x="0" y="271751"/>
                    <a:pt x="0" y="192157"/>
                  </a:cubicBezTo>
                  <a:cubicBezTo>
                    <a:pt x="0" y="86032"/>
                    <a:pt x="86032" y="0"/>
                    <a:pt x="192157" y="0"/>
                  </a:cubicBezTo>
                  <a:close/>
                </a:path>
              </a:pathLst>
            </a:custGeom>
            <a:no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4" name="Group 33">
            <a:extLst>
              <a:ext uri="{FF2B5EF4-FFF2-40B4-BE49-F238E27FC236}">
                <a16:creationId xmlns:a16="http://schemas.microsoft.com/office/drawing/2014/main" id="{8E84ED43-C1AF-4DB5-8ABD-70D8E14025D0}"/>
              </a:ext>
            </a:extLst>
          </p:cNvPr>
          <p:cNvGrpSpPr/>
          <p:nvPr/>
        </p:nvGrpSpPr>
        <p:grpSpPr>
          <a:xfrm>
            <a:off x="6821138" y="3224060"/>
            <a:ext cx="1625340" cy="1401156"/>
            <a:chOff x="6821138" y="3224060"/>
            <a:chExt cx="1625340" cy="1401156"/>
          </a:xfrm>
        </p:grpSpPr>
        <p:sp>
          <p:nvSpPr>
            <p:cNvPr id="35" name="Hexagon 34">
              <a:extLst>
                <a:ext uri="{FF2B5EF4-FFF2-40B4-BE49-F238E27FC236}">
                  <a16:creationId xmlns:a16="http://schemas.microsoft.com/office/drawing/2014/main" id="{B1A3FC15-55A2-4C0A-8DA3-8ACB97EE15C4}"/>
                </a:ext>
              </a:extLst>
            </p:cNvPr>
            <p:cNvSpPr/>
            <p:nvPr/>
          </p:nvSpPr>
          <p:spPr bwMode="auto">
            <a:xfrm rot="19800000">
              <a:off x="6821138" y="3224060"/>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36" name="Rectangle 35">
              <a:extLst>
                <a:ext uri="{FF2B5EF4-FFF2-40B4-BE49-F238E27FC236}">
                  <a16:creationId xmlns:a16="http://schemas.microsoft.com/office/drawing/2014/main" id="{60517EE8-BD12-4970-A993-4C127A2A1CE1}"/>
                </a:ext>
              </a:extLst>
            </p:cNvPr>
            <p:cNvSpPr/>
            <p:nvPr/>
          </p:nvSpPr>
          <p:spPr>
            <a:xfrm>
              <a:off x="7183761" y="3919656"/>
              <a:ext cx="900094" cy="258532"/>
            </a:xfrm>
            <a:prstGeom prst="rect">
              <a:avLst/>
            </a:prstGeom>
          </p:spPr>
          <p:txBody>
            <a:bodyPr wrap="square" anchor="t" anchorCtr="1">
              <a:spAutoFit/>
            </a:bodyPr>
            <a:lstStyle/>
            <a:p>
              <a:pPr marL="0" marR="0" lvl="0" indent="0" algn="ctr" defTabSz="89592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charset="0"/>
                  <a:ea typeface="Segoe UI" charset="0"/>
                  <a:cs typeface="Segoe UI" charset="0"/>
                </a:rPr>
                <a:t>Resources</a:t>
              </a:r>
            </a:p>
          </p:txBody>
        </p:sp>
        <p:sp>
          <p:nvSpPr>
            <p:cNvPr id="37" name="Books" title="Icon of a stack of books">
              <a:extLst>
                <a:ext uri="{FF2B5EF4-FFF2-40B4-BE49-F238E27FC236}">
                  <a16:creationId xmlns:a16="http://schemas.microsoft.com/office/drawing/2014/main" id="{DEFF540F-C8B1-431D-8C16-E1516C0CF1B5}"/>
                </a:ext>
              </a:extLst>
            </p:cNvPr>
            <p:cNvSpPr>
              <a:spLocks noChangeAspect="1" noEditPoints="1"/>
            </p:cNvSpPr>
            <p:nvPr/>
          </p:nvSpPr>
          <p:spPr bwMode="auto">
            <a:xfrm>
              <a:off x="7406743" y="3453336"/>
              <a:ext cx="454130" cy="358570"/>
            </a:xfrm>
            <a:custGeom>
              <a:avLst/>
              <a:gdLst>
                <a:gd name="T0" fmla="*/ 3195 w 3452"/>
                <a:gd name="T1" fmla="*/ 1671 h 2724"/>
                <a:gd name="T2" fmla="*/ 309 w 3452"/>
                <a:gd name="T3" fmla="*/ 1671 h 2724"/>
                <a:gd name="T4" fmla="*/ 0 w 3452"/>
                <a:gd name="T5" fmla="*/ 1362 h 2724"/>
                <a:gd name="T6" fmla="*/ 309 w 3452"/>
                <a:gd name="T7" fmla="*/ 1053 h 2724"/>
                <a:gd name="T8" fmla="*/ 3195 w 3452"/>
                <a:gd name="T9" fmla="*/ 1053 h 2724"/>
                <a:gd name="T10" fmla="*/ 3018 w 3452"/>
                <a:gd name="T11" fmla="*/ 1053 h 2724"/>
                <a:gd name="T12" fmla="*/ 2937 w 3452"/>
                <a:gd name="T13" fmla="*/ 1362 h 2724"/>
                <a:gd name="T14" fmla="*/ 3018 w 3452"/>
                <a:gd name="T15" fmla="*/ 1671 h 2724"/>
                <a:gd name="T16" fmla="*/ 3452 w 3452"/>
                <a:gd name="T17" fmla="*/ 0 h 2724"/>
                <a:gd name="T18" fmla="*/ 566 w 3452"/>
                <a:gd name="T19" fmla="*/ 0 h 2724"/>
                <a:gd name="T20" fmla="*/ 257 w 3452"/>
                <a:gd name="T21" fmla="*/ 309 h 2724"/>
                <a:gd name="T22" fmla="*/ 566 w 3452"/>
                <a:gd name="T23" fmla="*/ 618 h 2724"/>
                <a:gd name="T24" fmla="*/ 3452 w 3452"/>
                <a:gd name="T25" fmla="*/ 618 h 2724"/>
                <a:gd name="T26" fmla="*/ 3275 w 3452"/>
                <a:gd name="T27" fmla="*/ 0 h 2724"/>
                <a:gd name="T28" fmla="*/ 3195 w 3452"/>
                <a:gd name="T29" fmla="*/ 309 h 2724"/>
                <a:gd name="T30" fmla="*/ 3275 w 3452"/>
                <a:gd name="T31" fmla="*/ 618 h 2724"/>
                <a:gd name="T32" fmla="*/ 192 w 3452"/>
                <a:gd name="T33" fmla="*/ 2724 h 2724"/>
                <a:gd name="T34" fmla="*/ 3078 w 3452"/>
                <a:gd name="T35" fmla="*/ 2724 h 2724"/>
                <a:gd name="T36" fmla="*/ 3387 w 3452"/>
                <a:gd name="T37" fmla="*/ 2415 h 2724"/>
                <a:gd name="T38" fmla="*/ 3078 w 3452"/>
                <a:gd name="T39" fmla="*/ 2106 h 2724"/>
                <a:gd name="T40" fmla="*/ 192 w 3452"/>
                <a:gd name="T41" fmla="*/ 2106 h 2724"/>
                <a:gd name="T42" fmla="*/ 369 w 3452"/>
                <a:gd name="T43" fmla="*/ 2724 h 2724"/>
                <a:gd name="T44" fmla="*/ 450 w 3452"/>
                <a:gd name="T45" fmla="*/ 2415 h 2724"/>
                <a:gd name="T46" fmla="*/ 369 w 3452"/>
                <a:gd name="T47" fmla="*/ 2106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52" h="2724">
                  <a:moveTo>
                    <a:pt x="3195" y="1671"/>
                  </a:moveTo>
                  <a:cubicBezTo>
                    <a:pt x="309" y="1671"/>
                    <a:pt x="309" y="1671"/>
                    <a:pt x="309" y="1671"/>
                  </a:cubicBezTo>
                  <a:cubicBezTo>
                    <a:pt x="138" y="1671"/>
                    <a:pt x="0" y="1533"/>
                    <a:pt x="0" y="1362"/>
                  </a:cubicBezTo>
                  <a:cubicBezTo>
                    <a:pt x="0" y="1191"/>
                    <a:pt x="138" y="1053"/>
                    <a:pt x="309" y="1053"/>
                  </a:cubicBezTo>
                  <a:cubicBezTo>
                    <a:pt x="3195" y="1053"/>
                    <a:pt x="3195" y="1053"/>
                    <a:pt x="3195" y="1053"/>
                  </a:cubicBezTo>
                  <a:moveTo>
                    <a:pt x="3018" y="1053"/>
                  </a:moveTo>
                  <a:cubicBezTo>
                    <a:pt x="2968" y="1126"/>
                    <a:pt x="2937" y="1237"/>
                    <a:pt x="2937" y="1362"/>
                  </a:cubicBezTo>
                  <a:cubicBezTo>
                    <a:pt x="2937" y="1486"/>
                    <a:pt x="2968" y="1598"/>
                    <a:pt x="3018" y="1671"/>
                  </a:cubicBezTo>
                  <a:moveTo>
                    <a:pt x="3452" y="0"/>
                  </a:moveTo>
                  <a:cubicBezTo>
                    <a:pt x="566" y="0"/>
                    <a:pt x="566" y="0"/>
                    <a:pt x="566" y="0"/>
                  </a:cubicBezTo>
                  <a:cubicBezTo>
                    <a:pt x="396" y="0"/>
                    <a:pt x="257" y="139"/>
                    <a:pt x="257" y="309"/>
                  </a:cubicBezTo>
                  <a:cubicBezTo>
                    <a:pt x="257" y="480"/>
                    <a:pt x="396" y="618"/>
                    <a:pt x="566" y="618"/>
                  </a:cubicBezTo>
                  <a:cubicBezTo>
                    <a:pt x="3452" y="618"/>
                    <a:pt x="3452" y="618"/>
                    <a:pt x="3452" y="618"/>
                  </a:cubicBezTo>
                  <a:moveTo>
                    <a:pt x="3275" y="0"/>
                  </a:moveTo>
                  <a:cubicBezTo>
                    <a:pt x="3226" y="74"/>
                    <a:pt x="3195" y="185"/>
                    <a:pt x="3195" y="309"/>
                  </a:cubicBezTo>
                  <a:cubicBezTo>
                    <a:pt x="3195" y="434"/>
                    <a:pt x="3226" y="545"/>
                    <a:pt x="3275" y="618"/>
                  </a:cubicBezTo>
                  <a:moveTo>
                    <a:pt x="192" y="2724"/>
                  </a:moveTo>
                  <a:cubicBezTo>
                    <a:pt x="3078" y="2724"/>
                    <a:pt x="3078" y="2724"/>
                    <a:pt x="3078" y="2724"/>
                  </a:cubicBezTo>
                  <a:cubicBezTo>
                    <a:pt x="3249" y="2724"/>
                    <a:pt x="3387" y="2585"/>
                    <a:pt x="3387" y="2415"/>
                  </a:cubicBezTo>
                  <a:cubicBezTo>
                    <a:pt x="3387" y="2244"/>
                    <a:pt x="3249" y="2106"/>
                    <a:pt x="3078" y="2106"/>
                  </a:cubicBezTo>
                  <a:cubicBezTo>
                    <a:pt x="192" y="2106"/>
                    <a:pt x="192" y="2106"/>
                    <a:pt x="192" y="2106"/>
                  </a:cubicBezTo>
                  <a:moveTo>
                    <a:pt x="369" y="2724"/>
                  </a:moveTo>
                  <a:cubicBezTo>
                    <a:pt x="418" y="2650"/>
                    <a:pt x="450" y="2539"/>
                    <a:pt x="450" y="2415"/>
                  </a:cubicBezTo>
                  <a:cubicBezTo>
                    <a:pt x="450" y="2290"/>
                    <a:pt x="418" y="2179"/>
                    <a:pt x="369" y="2106"/>
                  </a:cubicBezTo>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366356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able 29">
            <a:extLst>
              <a:ext uri="{FF2B5EF4-FFF2-40B4-BE49-F238E27FC236}">
                <a16:creationId xmlns:a16="http://schemas.microsoft.com/office/drawing/2014/main" id="{9E050F9E-3B58-4324-8A80-67691B27D494}"/>
              </a:ext>
            </a:extLst>
          </p:cNvPr>
          <p:cNvGraphicFramePr>
            <a:graphicFrameLocks noGrp="1"/>
          </p:cNvGraphicFramePr>
          <p:nvPr>
            <p:extLst/>
          </p:nvPr>
        </p:nvGraphicFramePr>
        <p:xfrm>
          <a:off x="427191" y="1331455"/>
          <a:ext cx="11337618" cy="4880604"/>
        </p:xfrm>
        <a:graphic>
          <a:graphicData uri="http://schemas.openxmlformats.org/drawingml/2006/table">
            <a:tbl>
              <a:tblPr firstRow="1" bandRow="1">
                <a:tableStyleId>{5C22544A-7EE6-4342-B048-85BDC9FD1C3A}</a:tableStyleId>
              </a:tblPr>
              <a:tblGrid>
                <a:gridCol w="1390986">
                  <a:extLst>
                    <a:ext uri="{9D8B030D-6E8A-4147-A177-3AD203B41FA5}">
                      <a16:colId xmlns:a16="http://schemas.microsoft.com/office/drawing/2014/main" val="1718013709"/>
                    </a:ext>
                  </a:extLst>
                </a:gridCol>
                <a:gridCol w="1657772">
                  <a:extLst>
                    <a:ext uri="{9D8B030D-6E8A-4147-A177-3AD203B41FA5}">
                      <a16:colId xmlns:a16="http://schemas.microsoft.com/office/drawing/2014/main" val="1990358366"/>
                    </a:ext>
                  </a:extLst>
                </a:gridCol>
                <a:gridCol w="1657772">
                  <a:extLst>
                    <a:ext uri="{9D8B030D-6E8A-4147-A177-3AD203B41FA5}">
                      <a16:colId xmlns:a16="http://schemas.microsoft.com/office/drawing/2014/main" val="1769369918"/>
                    </a:ext>
                  </a:extLst>
                </a:gridCol>
                <a:gridCol w="1657772">
                  <a:extLst>
                    <a:ext uri="{9D8B030D-6E8A-4147-A177-3AD203B41FA5}">
                      <a16:colId xmlns:a16="http://schemas.microsoft.com/office/drawing/2014/main" val="720603844"/>
                    </a:ext>
                  </a:extLst>
                </a:gridCol>
                <a:gridCol w="1657772">
                  <a:extLst>
                    <a:ext uri="{9D8B030D-6E8A-4147-A177-3AD203B41FA5}">
                      <a16:colId xmlns:a16="http://schemas.microsoft.com/office/drawing/2014/main" val="3480668213"/>
                    </a:ext>
                  </a:extLst>
                </a:gridCol>
                <a:gridCol w="1657772">
                  <a:extLst>
                    <a:ext uri="{9D8B030D-6E8A-4147-A177-3AD203B41FA5}">
                      <a16:colId xmlns:a16="http://schemas.microsoft.com/office/drawing/2014/main" val="4169488182"/>
                    </a:ext>
                  </a:extLst>
                </a:gridCol>
                <a:gridCol w="1657772">
                  <a:extLst>
                    <a:ext uri="{9D8B030D-6E8A-4147-A177-3AD203B41FA5}">
                      <a16:colId xmlns:a16="http://schemas.microsoft.com/office/drawing/2014/main" val="1819581551"/>
                    </a:ext>
                  </a:extLst>
                </a:gridCol>
              </a:tblGrid>
              <a:tr h="466954">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US" sz="1200" b="1" kern="1200">
                        <a:solidFill>
                          <a:schemeClr val="tx1"/>
                        </a:solidFill>
                        <a:latin typeface="+mn-lt"/>
                        <a:ea typeface="+mn-ea"/>
                        <a:cs typeface="+mn-cs"/>
                      </a:endParaRPr>
                    </a:p>
                  </a:txBody>
                  <a:tcPr marL="91427" marR="91427" marT="45713" marB="45713" anchor="ctr">
                    <a:lnL w="12700" cmpd="sng">
                      <a:noFill/>
                    </a:lnL>
                    <a:lnR w="381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bg1"/>
                          </a:solidFill>
                          <a:latin typeface="Segoe UI Semibold" panose="020B0702040204020203" pitchFamily="34" charset="0"/>
                          <a:cs typeface="Segoe UI Semibold" panose="020B0702040204020203" pitchFamily="34" charset="0"/>
                        </a:rPr>
                        <a:t>Development</a:t>
                      </a:r>
                    </a:p>
                  </a:txBody>
                  <a:tcPr marL="91427" marR="91427" marT="45713" marB="4571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4"/>
                    </a:solidFill>
                  </a:tcPr>
                </a:tc>
                <a:tc>
                  <a:txBody>
                    <a:bodyPr/>
                    <a:lstStyle/>
                    <a:p>
                      <a:pPr algn="ctr"/>
                      <a:r>
                        <a:rPr lang="en-US" sz="1200" b="0">
                          <a:solidFill>
                            <a:schemeClr val="bg1"/>
                          </a:solidFill>
                          <a:latin typeface="Segoe UI Semibold" panose="020B0702040204020203" pitchFamily="34" charset="0"/>
                          <a:cs typeface="Segoe UI Semibold" panose="020B0702040204020203" pitchFamily="34" charset="0"/>
                        </a:rPr>
                        <a:t>DevOps</a:t>
                      </a:r>
                    </a:p>
                  </a:txBody>
                  <a:tcPr marL="91427" marR="91427" marT="45713" marB="4571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4"/>
                    </a:solidFill>
                  </a:tcPr>
                </a:tc>
                <a:tc>
                  <a:txBody>
                    <a:bodyPr/>
                    <a:lstStyle/>
                    <a:p>
                      <a:pPr algn="ctr"/>
                      <a:r>
                        <a:rPr lang="en-US" sz="1200" b="0">
                          <a:solidFill>
                            <a:schemeClr val="bg1"/>
                          </a:solidFill>
                          <a:latin typeface="Segoe UI Semibold" panose="020B0702040204020203" pitchFamily="34" charset="0"/>
                          <a:cs typeface="Segoe UI Semibold" panose="020B0702040204020203" pitchFamily="34" charset="0"/>
                        </a:rPr>
                        <a:t>Monitoring</a:t>
                      </a:r>
                    </a:p>
                  </a:txBody>
                  <a:tcPr marL="91427" marR="91427" marT="45713" marB="4571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4"/>
                    </a:solidFill>
                  </a:tcPr>
                </a:tc>
                <a:tc>
                  <a:txBody>
                    <a:bodyPr/>
                    <a:lstStyle/>
                    <a:p>
                      <a:pPr algn="ctr"/>
                      <a:r>
                        <a:rPr lang="en-US" sz="1200" b="0">
                          <a:solidFill>
                            <a:schemeClr val="bg1"/>
                          </a:solidFill>
                          <a:latin typeface="Segoe UI Semibold" panose="020B0702040204020203" pitchFamily="34" charset="0"/>
                          <a:cs typeface="Segoe UI Semibold" panose="020B0702040204020203" pitchFamily="34" charset="0"/>
                        </a:rPr>
                        <a:t>Networking</a:t>
                      </a:r>
                    </a:p>
                  </a:txBody>
                  <a:tcPr marL="91427" marR="91427" marT="45713" marB="4571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4"/>
                    </a:solidFill>
                  </a:tcPr>
                </a:tc>
                <a:tc>
                  <a:txBody>
                    <a:bodyPr/>
                    <a:lstStyle/>
                    <a:p>
                      <a:pPr algn="ctr"/>
                      <a:r>
                        <a:rPr lang="en-US" sz="1200" b="0">
                          <a:solidFill>
                            <a:schemeClr val="bg1"/>
                          </a:solidFill>
                          <a:latin typeface="Segoe UI Semibold" panose="020B0702040204020203" pitchFamily="34" charset="0"/>
                          <a:cs typeface="Segoe UI Semibold" panose="020B0702040204020203" pitchFamily="34" charset="0"/>
                        </a:rPr>
                        <a:t>Storage</a:t>
                      </a:r>
                    </a:p>
                  </a:txBody>
                  <a:tcPr marL="91427" marR="91427" marT="45713" marB="4571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4"/>
                    </a:solidFill>
                  </a:tcPr>
                </a:tc>
                <a:tc>
                  <a:txBody>
                    <a:bodyPr/>
                    <a:lstStyle/>
                    <a:p>
                      <a:pPr algn="ctr"/>
                      <a:r>
                        <a:rPr lang="en-US" sz="1200" b="0">
                          <a:solidFill>
                            <a:schemeClr val="bg1"/>
                          </a:solidFill>
                          <a:latin typeface="Segoe UI Semibold" panose="020B0702040204020203" pitchFamily="34" charset="0"/>
                          <a:cs typeface="Segoe UI Semibold" panose="020B0702040204020203" pitchFamily="34" charset="0"/>
                        </a:rPr>
                        <a:t>Security</a:t>
                      </a:r>
                    </a:p>
                  </a:txBody>
                  <a:tcPr marL="91427" marR="91427" marT="45713" marB="45713" anchor="ctr">
                    <a:lnL w="38100" cap="flat" cmpd="sng" algn="ctr">
                      <a:solidFill>
                        <a:schemeClr val="bg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2471007751"/>
                  </a:ext>
                </a:extLst>
              </a:tr>
              <a:tr h="2833551">
                <a:tc>
                  <a:txBody>
                    <a:bodyPr/>
                    <a:lstStyle/>
                    <a:p>
                      <a:pPr>
                        <a:lnSpc>
                          <a:spcPct val="110000"/>
                        </a:lnSpc>
                      </a:pPr>
                      <a:r>
                        <a:rPr lang="en-US" sz="1200">
                          <a:solidFill>
                            <a:srgbClr val="000000"/>
                          </a:solidFill>
                          <a:latin typeface="+mn-lt"/>
                          <a:cs typeface="Segoe UI Semibold" panose="020B0702040204020203" pitchFamily="34" charset="0"/>
                        </a:rPr>
                        <a:t>Take advantage of services and tools in the Kubernetes ecosystem</a:t>
                      </a:r>
                    </a:p>
                    <a:p>
                      <a:pPr>
                        <a:lnSpc>
                          <a:spcPct val="110000"/>
                        </a:lnSpc>
                      </a:pPr>
                      <a:endParaRPr lang="en-US" sz="1200">
                        <a:solidFill>
                          <a:srgbClr val="000000"/>
                        </a:solidFill>
                        <a:latin typeface="+mn-lt"/>
                        <a:cs typeface="Segoe UI Semibold" panose="020B0702040204020203" pitchFamily="34" charset="0"/>
                      </a:endParaRPr>
                    </a:p>
                  </a:txBody>
                  <a:tcPr marL="89630" marR="89630" marT="44814" marB="44814" anchor="ctr">
                    <a:lnL w="12700" cmpd="sng">
                      <a:noFill/>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lnSpc>
                          <a:spcPct val="110000"/>
                        </a:lnSpc>
                      </a:pPr>
                      <a:endParaRPr lang="en-US" sz="1200">
                        <a:solidFill>
                          <a:schemeClr val="tx1"/>
                        </a:solidFill>
                      </a:endParaRPr>
                    </a:p>
                  </a:txBody>
                  <a:tcPr marL="91427" marR="91427" marT="45713" marB="4571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lnSpc>
                          <a:spcPct val="110000"/>
                        </a:lnSpc>
                      </a:pPr>
                      <a:endParaRPr lang="en-US" sz="1200">
                        <a:solidFill>
                          <a:schemeClr val="tx1"/>
                        </a:solidFill>
                      </a:endParaRPr>
                    </a:p>
                  </a:txBody>
                  <a:tcPr marL="91427" marR="91427" marT="45713" marB="4571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lnSpc>
                          <a:spcPct val="110000"/>
                        </a:lnSpc>
                      </a:pPr>
                      <a:endParaRPr lang="en-US" sz="1200">
                        <a:solidFill>
                          <a:schemeClr val="tx1"/>
                        </a:solidFill>
                      </a:endParaRPr>
                    </a:p>
                  </a:txBody>
                  <a:tcPr marL="91427" marR="91427" marT="45713" marB="4571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lnSpc>
                          <a:spcPct val="110000"/>
                        </a:lnSpc>
                      </a:pPr>
                      <a:endParaRPr lang="en-US" sz="1200">
                        <a:solidFill>
                          <a:schemeClr val="tx1"/>
                        </a:solidFill>
                      </a:endParaRPr>
                    </a:p>
                  </a:txBody>
                  <a:tcPr marL="91427" marR="91427" marT="45713" marB="45713">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lnSpc>
                          <a:spcPct val="110000"/>
                        </a:lnSpc>
                      </a:pPr>
                      <a:endParaRPr lang="en-US" sz="1200">
                        <a:solidFill>
                          <a:schemeClr val="tx1"/>
                        </a:solidFill>
                      </a:endParaRPr>
                    </a:p>
                  </a:txBody>
                  <a:tcPr marL="91427" marR="91427" marT="45713" marB="4571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lnSpc>
                          <a:spcPct val="110000"/>
                        </a:lnSpc>
                      </a:pPr>
                      <a:endParaRPr lang="en-US" sz="1200">
                        <a:solidFill>
                          <a:schemeClr val="tx1"/>
                        </a:solidFill>
                      </a:endParaRPr>
                    </a:p>
                  </a:txBody>
                  <a:tcPr marL="91427" marR="91427" marT="45713" marB="45713" anchor="b">
                    <a:lnL w="38100"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701490433"/>
                  </a:ext>
                </a:extLst>
              </a:tr>
              <a:tr h="1580099">
                <a:tc>
                  <a:txBody>
                    <a:bodyPr/>
                    <a:lstStyle/>
                    <a:p>
                      <a:pPr>
                        <a:lnSpc>
                          <a:spcPct val="110000"/>
                        </a:lnSpc>
                      </a:pPr>
                      <a:r>
                        <a:rPr lang="en-US" sz="1200">
                          <a:solidFill>
                            <a:srgbClr val="000000"/>
                          </a:solidFill>
                          <a:latin typeface="+mn-lt"/>
                          <a:cs typeface="Segoe UI Semibold" panose="020B0702040204020203" pitchFamily="34" charset="0"/>
                        </a:rPr>
                        <a:t>…or…</a:t>
                      </a:r>
                    </a:p>
                    <a:p>
                      <a:pPr>
                        <a:lnSpc>
                          <a:spcPct val="110000"/>
                        </a:lnSpc>
                      </a:pPr>
                      <a:endParaRPr lang="en-US" sz="1200">
                        <a:solidFill>
                          <a:srgbClr val="000000"/>
                        </a:solidFill>
                        <a:latin typeface="+mn-lt"/>
                        <a:cs typeface="Segoe UI Semibold" panose="020B0702040204020203" pitchFamily="34" charset="0"/>
                      </a:endParaRPr>
                    </a:p>
                    <a:p>
                      <a:pPr>
                        <a:lnSpc>
                          <a:spcPct val="110000"/>
                        </a:lnSpc>
                      </a:pPr>
                      <a:r>
                        <a:rPr lang="en-US" sz="1200">
                          <a:solidFill>
                            <a:srgbClr val="000000"/>
                          </a:solidFill>
                          <a:latin typeface="+mn-lt"/>
                          <a:cs typeface="Segoe UI Semibold" panose="020B0702040204020203" pitchFamily="34" charset="0"/>
                        </a:rPr>
                        <a:t>Leverage growing Azure support </a:t>
                      </a:r>
                    </a:p>
                    <a:p>
                      <a:pPr>
                        <a:lnSpc>
                          <a:spcPct val="110000"/>
                        </a:lnSpc>
                      </a:pPr>
                      <a:endParaRPr lang="en-US" sz="1200">
                        <a:solidFill>
                          <a:srgbClr val="000000"/>
                        </a:solidFill>
                        <a:latin typeface="+mn-lt"/>
                        <a:cs typeface="Segoe UI Semibold" panose="020B0702040204020203" pitchFamily="34" charset="0"/>
                      </a:endParaRPr>
                    </a:p>
                  </a:txBody>
                  <a:tcPr marL="89630" marR="89630" marT="44814" marB="44814" anchor="ct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p>
                      <a:pPr algn="ctr">
                        <a:lnSpc>
                          <a:spcPct val="110000"/>
                        </a:lnSpc>
                      </a:pPr>
                      <a:endParaRPr lang="en-US" sz="1200">
                        <a:solidFill>
                          <a:schemeClr val="tx1"/>
                        </a:solidFill>
                      </a:endParaRPr>
                    </a:p>
                  </a:txBody>
                  <a:tcPr marL="91427" marR="91427" marT="45713" marB="4571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p>
                      <a:pPr marL="0" marR="0" lvl="0" indent="0" algn="ctr" defTabSz="932742" rtl="0" eaLnBrk="1" fontAlgn="auto" latinLnBrk="0" hangingPunct="1">
                        <a:lnSpc>
                          <a:spcPct val="110000"/>
                        </a:lnSpc>
                        <a:spcBef>
                          <a:spcPts val="0"/>
                        </a:spcBef>
                        <a:spcAft>
                          <a:spcPts val="0"/>
                        </a:spcAft>
                        <a:buClrTx/>
                        <a:buSzTx/>
                        <a:buFontTx/>
                        <a:buNone/>
                        <a:tabLst/>
                        <a:defRPr/>
                      </a:pPr>
                      <a:endParaRPr lang="en-US" sz="1200">
                        <a:solidFill>
                          <a:schemeClr val="tx1"/>
                        </a:solidFill>
                      </a:endParaRPr>
                    </a:p>
                  </a:txBody>
                  <a:tcPr marL="91427" marR="91427" marT="45713" marB="4571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p>
                      <a:pPr marL="0" marR="0" lvl="0" indent="0" algn="ctr" defTabSz="932742" rtl="0" eaLnBrk="1" fontAlgn="auto" latinLnBrk="0" hangingPunct="1">
                        <a:lnSpc>
                          <a:spcPct val="110000"/>
                        </a:lnSpc>
                        <a:spcBef>
                          <a:spcPts val="0"/>
                        </a:spcBef>
                        <a:spcAft>
                          <a:spcPts val="0"/>
                        </a:spcAft>
                        <a:buClrTx/>
                        <a:buSzTx/>
                        <a:buFontTx/>
                        <a:buNone/>
                        <a:tabLst/>
                        <a:defRPr/>
                      </a:pPr>
                      <a:endParaRPr lang="en-US" sz="1200">
                        <a:solidFill>
                          <a:schemeClr val="tx1"/>
                        </a:solidFill>
                      </a:endParaRPr>
                    </a:p>
                  </a:txBody>
                  <a:tcPr marL="91427" marR="91427" marT="45713" marB="4571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p>
                      <a:pPr marL="0" marR="0" lvl="0" indent="0" algn="ctr" defTabSz="932742" rtl="0" eaLnBrk="1" fontAlgn="auto" latinLnBrk="0" hangingPunct="1">
                        <a:lnSpc>
                          <a:spcPct val="110000"/>
                        </a:lnSpc>
                        <a:spcBef>
                          <a:spcPts val="0"/>
                        </a:spcBef>
                        <a:spcAft>
                          <a:spcPts val="0"/>
                        </a:spcAft>
                        <a:buClrTx/>
                        <a:buSzTx/>
                        <a:buFontTx/>
                        <a:buNone/>
                        <a:tabLst/>
                        <a:defRPr/>
                      </a:pPr>
                      <a:endParaRPr lang="en-US" sz="1200">
                        <a:solidFill>
                          <a:schemeClr val="tx1"/>
                        </a:solidFill>
                      </a:endParaRPr>
                    </a:p>
                  </a:txBody>
                  <a:tcPr marL="91427" marR="91427" marT="45713" marB="4571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p>
                      <a:pPr marL="0" marR="0" lvl="0" indent="0" algn="ctr" defTabSz="932742" rtl="0" eaLnBrk="1" fontAlgn="auto" latinLnBrk="0" hangingPunct="1">
                        <a:lnSpc>
                          <a:spcPct val="110000"/>
                        </a:lnSpc>
                        <a:spcBef>
                          <a:spcPts val="0"/>
                        </a:spcBef>
                        <a:spcAft>
                          <a:spcPts val="0"/>
                        </a:spcAft>
                        <a:buClrTx/>
                        <a:buSzTx/>
                        <a:buFontTx/>
                        <a:buNone/>
                        <a:tabLst/>
                        <a:defRPr/>
                      </a:pPr>
                      <a:endParaRPr lang="en-US" sz="1200">
                        <a:solidFill>
                          <a:schemeClr val="tx1"/>
                        </a:solidFill>
                      </a:endParaRPr>
                    </a:p>
                  </a:txBody>
                  <a:tcPr marL="91427" marR="91427" marT="45713" marB="4571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p>
                      <a:pPr marL="0" marR="0" lvl="0" indent="0" algn="ctr" defTabSz="932742" rtl="0" eaLnBrk="1" fontAlgn="auto" latinLnBrk="0" hangingPunct="1">
                        <a:lnSpc>
                          <a:spcPct val="110000"/>
                        </a:lnSpc>
                        <a:spcBef>
                          <a:spcPts val="0"/>
                        </a:spcBef>
                        <a:spcAft>
                          <a:spcPts val="600"/>
                        </a:spcAft>
                        <a:buClrTx/>
                        <a:buSzTx/>
                        <a:buFontTx/>
                        <a:buNone/>
                        <a:tabLst/>
                        <a:defRPr/>
                      </a:pPr>
                      <a:endParaRPr lang="en-US" sz="1200">
                        <a:solidFill>
                          <a:schemeClr val="tx1"/>
                        </a:solidFill>
                      </a:endParaRPr>
                    </a:p>
                  </a:txBody>
                  <a:tcPr marL="91427" marR="91427" marT="45713" marB="45713" anchor="ct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179738365"/>
                  </a:ext>
                </a:extLst>
              </a:tr>
            </a:tbl>
          </a:graphicData>
        </a:graphic>
      </p:graphicFrame>
      <p:pic>
        <p:nvPicPr>
          <p:cNvPr id="31" name="Picture 30">
            <a:extLst>
              <a:ext uri="{FF2B5EF4-FFF2-40B4-BE49-F238E27FC236}">
                <a16:creationId xmlns:a16="http://schemas.microsoft.com/office/drawing/2014/main" id="{0AC3B970-2D62-487C-B5C4-12552DB4D0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58671" y="1918353"/>
            <a:ext cx="383777" cy="399634"/>
          </a:xfrm>
          <a:prstGeom prst="rect">
            <a:avLst/>
          </a:prstGeom>
        </p:spPr>
      </p:pic>
      <p:pic>
        <p:nvPicPr>
          <p:cNvPr id="32" name="Picture 31">
            <a:extLst>
              <a:ext uri="{FF2B5EF4-FFF2-40B4-BE49-F238E27FC236}">
                <a16:creationId xmlns:a16="http://schemas.microsoft.com/office/drawing/2014/main" id="{F0816BE6-8BC8-4C09-9809-E0622250102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1405" t="8665" r="11405"/>
          <a:stretch/>
        </p:blipFill>
        <p:spPr>
          <a:xfrm>
            <a:off x="2374616" y="2517102"/>
            <a:ext cx="551888" cy="323242"/>
          </a:xfrm>
          <a:prstGeom prst="rect">
            <a:avLst/>
          </a:prstGeom>
        </p:spPr>
      </p:pic>
      <p:pic>
        <p:nvPicPr>
          <p:cNvPr id="34" name="Picture 33">
            <a:extLst>
              <a:ext uri="{FF2B5EF4-FFF2-40B4-BE49-F238E27FC236}">
                <a16:creationId xmlns:a16="http://schemas.microsoft.com/office/drawing/2014/main" id="{CC9ED11F-7E4E-4410-B02A-A3D683461B30}"/>
              </a:ext>
            </a:extLst>
          </p:cNvPr>
          <p:cNvPicPr>
            <a:picLocks noChangeAspect="1"/>
          </p:cNvPicPr>
          <p:nvPr/>
        </p:nvPicPr>
        <p:blipFill>
          <a:blip r:embed="rId5" cstate="screen">
            <a:extLst>
              <a:ext uri="{BEBA8EAE-BF5A-486C-A8C5-ECC9F3942E4B}">
                <a14:imgProps xmlns:a14="http://schemas.microsoft.com/office/drawing/2010/main">
                  <a14:imgLayer r:embed="rId6">
                    <a14:imgEffect>
                      <a14:backgroundRemoval t="9910" b="88288" l="3297" r="97582">
                        <a14:foregroundMark x1="17582" y1="36036" x2="17582" y2="36036"/>
                        <a14:foregroundMark x1="11868" y1="37838" x2="11868" y2="37838"/>
                        <a14:foregroundMark x1="11429" y1="79279" x2="11429" y2="79279"/>
                        <a14:foregroundMark x1="3297" y1="21622" x2="3297" y2="21622"/>
                        <a14:foregroundMark x1="33626" y1="52252" x2="33626" y2="52252"/>
                        <a14:foregroundMark x1="37143" y1="54955" x2="37143" y2="54955"/>
                        <a14:foregroundMark x1="45934" y1="52252" x2="45934" y2="52252"/>
                        <a14:foregroundMark x1="52088" y1="48649" x2="52088" y2="48649"/>
                        <a14:foregroundMark x1="62198" y1="58559" x2="62198" y2="58559"/>
                        <a14:foregroundMark x1="66813" y1="46847" x2="66813" y2="46847"/>
                        <a14:foregroundMark x1="81538" y1="48649" x2="81538" y2="48649"/>
                        <a14:foregroundMark x1="78242" y1="57658" x2="78242" y2="57658"/>
                        <a14:foregroundMark x1="97582" y1="48649" x2="97582" y2="48649"/>
                      </a14:backgroundRemoval>
                    </a14:imgEffect>
                  </a14:imgLayer>
                </a14:imgProps>
              </a:ext>
              <a:ext uri="{28A0092B-C50C-407E-A947-70E740481C1C}">
                <a14:useLocalDpi xmlns:a14="http://schemas.microsoft.com/office/drawing/2010/main"/>
              </a:ext>
            </a:extLst>
          </a:blip>
          <a:stretch>
            <a:fillRect/>
          </a:stretch>
        </p:blipFill>
        <p:spPr>
          <a:xfrm>
            <a:off x="3806388" y="2546845"/>
            <a:ext cx="1081170" cy="263758"/>
          </a:xfrm>
          <a:prstGeom prst="rect">
            <a:avLst/>
          </a:prstGeom>
        </p:spPr>
      </p:pic>
      <p:grpSp>
        <p:nvGrpSpPr>
          <p:cNvPr id="13" name="Group 12">
            <a:extLst>
              <a:ext uri="{FF2B5EF4-FFF2-40B4-BE49-F238E27FC236}">
                <a16:creationId xmlns:a16="http://schemas.microsoft.com/office/drawing/2014/main" id="{3C48D4CA-24EE-4C96-B33B-A047840EE439}"/>
              </a:ext>
            </a:extLst>
          </p:cNvPr>
          <p:cNvGrpSpPr/>
          <p:nvPr/>
        </p:nvGrpSpPr>
        <p:grpSpPr>
          <a:xfrm>
            <a:off x="3761437" y="3027676"/>
            <a:ext cx="1171072" cy="405222"/>
            <a:chOff x="3637497" y="3660479"/>
            <a:chExt cx="1334540" cy="461787"/>
          </a:xfrm>
        </p:grpSpPr>
        <p:pic>
          <p:nvPicPr>
            <p:cNvPr id="35" name="Picture 34">
              <a:extLst>
                <a:ext uri="{FF2B5EF4-FFF2-40B4-BE49-F238E27FC236}">
                  <a16:creationId xmlns:a16="http://schemas.microsoft.com/office/drawing/2014/main" id="{244B1ED4-6FCB-4FD9-B26C-1A2388F6857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637497" y="3665092"/>
              <a:ext cx="743681" cy="452560"/>
            </a:xfrm>
            <a:prstGeom prst="rect">
              <a:avLst/>
            </a:prstGeom>
          </p:spPr>
        </p:pic>
        <p:pic>
          <p:nvPicPr>
            <p:cNvPr id="36" name="Picture 6" descr="Image result for Jfrog logo">
              <a:extLst>
                <a:ext uri="{FF2B5EF4-FFF2-40B4-BE49-F238E27FC236}">
                  <a16:creationId xmlns:a16="http://schemas.microsoft.com/office/drawing/2014/main" id="{4ACBCF5D-9712-479E-A11C-1B871B347B50}"/>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4494320" y="3660479"/>
              <a:ext cx="477717" cy="461787"/>
            </a:xfrm>
            <a:prstGeom prst="rect">
              <a:avLst/>
            </a:prstGeom>
            <a:noFill/>
            <a:extLst>
              <a:ext uri="{909E8E84-426E-40DD-AFC4-6F175D3DCCD1}">
                <a14:hiddenFill xmlns:a14="http://schemas.microsoft.com/office/drawing/2010/main">
                  <a:solidFill>
                    <a:srgbClr val="FFFFFF"/>
                  </a:solidFill>
                </a14:hiddenFill>
              </a:ext>
            </a:extLst>
          </p:spPr>
        </p:pic>
      </p:grpSp>
      <p:pic>
        <p:nvPicPr>
          <p:cNvPr id="37" name="Picture 8" descr="Image result for Codeship">
            <a:extLst>
              <a:ext uri="{FF2B5EF4-FFF2-40B4-BE49-F238E27FC236}">
                <a16:creationId xmlns:a16="http://schemas.microsoft.com/office/drawing/2014/main" id="{81B97219-D56F-4442-A215-AE09450036FF}"/>
              </a:ext>
            </a:extLst>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b="-3110"/>
          <a:stretch/>
        </p:blipFill>
        <p:spPr bwMode="auto">
          <a:xfrm>
            <a:off x="3597682" y="3531985"/>
            <a:ext cx="1498583" cy="41037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0" descr="Image result for Prometheus logo">
            <a:extLst>
              <a:ext uri="{FF2B5EF4-FFF2-40B4-BE49-F238E27FC236}">
                <a16:creationId xmlns:a16="http://schemas.microsoft.com/office/drawing/2014/main" id="{99E58D30-1C32-4D51-BAF0-72F15C3DCDB6}"/>
              </a:ext>
            </a:extLst>
          </p:cNvPr>
          <p:cNvPicPr>
            <a:picLocks noChangeAspect="1" noChangeArrowheads="1"/>
          </p:cNvPicPr>
          <p:nvPr/>
        </p:nvPicPr>
        <p:blipFill rotWithShape="1">
          <a:blip r:embed="rId10" cstate="screen">
            <a:extLst>
              <a:ext uri="{28A0092B-C50C-407E-A947-70E740481C1C}">
                <a14:useLocalDpi xmlns:a14="http://schemas.microsoft.com/office/drawing/2010/main"/>
              </a:ext>
            </a:extLst>
          </a:blip>
          <a:srcRect/>
          <a:stretch/>
        </p:blipFill>
        <p:spPr bwMode="auto">
          <a:xfrm>
            <a:off x="5410969" y="1918864"/>
            <a:ext cx="1157725" cy="39861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2" descr="Image result for Fluentd logo">
            <a:extLst>
              <a:ext uri="{FF2B5EF4-FFF2-40B4-BE49-F238E27FC236}">
                <a16:creationId xmlns:a16="http://schemas.microsoft.com/office/drawing/2014/main" id="{00F5C581-AAB8-47C4-AA0C-06B222877E7B}"/>
              </a:ext>
            </a:extLst>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5571567" y="2533906"/>
            <a:ext cx="836531" cy="28963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8" descr="Image result for Jaeger logo">
            <a:extLst>
              <a:ext uri="{FF2B5EF4-FFF2-40B4-BE49-F238E27FC236}">
                <a16:creationId xmlns:a16="http://schemas.microsoft.com/office/drawing/2014/main" id="{2EC2B4F1-1908-4872-BCF5-1B85F1B42674}"/>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5528317" y="4203774"/>
            <a:ext cx="923030" cy="300803"/>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6" descr="Image result for opentracing logo">
            <a:extLst>
              <a:ext uri="{FF2B5EF4-FFF2-40B4-BE49-F238E27FC236}">
                <a16:creationId xmlns:a16="http://schemas.microsoft.com/office/drawing/2014/main" id="{543B062C-D027-4853-88F7-E257490C97CE}"/>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5375438" y="3530223"/>
            <a:ext cx="565994" cy="4139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2" descr="Image result for Tigera logo">
            <a:extLst>
              <a:ext uri="{FF2B5EF4-FFF2-40B4-BE49-F238E27FC236}">
                <a16:creationId xmlns:a16="http://schemas.microsoft.com/office/drawing/2014/main" id="{C0E7252C-8C6F-40EC-836A-7675BA868BA1}"/>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7368622" y="2482613"/>
            <a:ext cx="470665" cy="39222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a:extLst>
              <a:ext uri="{FF2B5EF4-FFF2-40B4-BE49-F238E27FC236}">
                <a16:creationId xmlns:a16="http://schemas.microsoft.com/office/drawing/2014/main" id="{ED019988-C82A-48B1-A0C2-5DD6E9779A98}"/>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8934005" y="1945966"/>
            <a:ext cx="799163" cy="271922"/>
          </a:xfrm>
          <a:prstGeom prst="rect">
            <a:avLst/>
          </a:prstGeom>
        </p:spPr>
      </p:pic>
      <p:pic>
        <p:nvPicPr>
          <p:cNvPr id="48" name="Picture 26" descr="Image result for Portworx logo">
            <a:extLst>
              <a:ext uri="{FF2B5EF4-FFF2-40B4-BE49-F238E27FC236}">
                <a16:creationId xmlns:a16="http://schemas.microsoft.com/office/drawing/2014/main" id="{0A5F0042-F38A-4A6F-86AF-5D8B3CC7FCCF}"/>
              </a:ext>
            </a:extLst>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8784420" y="2467835"/>
            <a:ext cx="1074219" cy="42177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8" descr="Image result for Twistlock logo">
            <a:extLst>
              <a:ext uri="{FF2B5EF4-FFF2-40B4-BE49-F238E27FC236}">
                <a16:creationId xmlns:a16="http://schemas.microsoft.com/office/drawing/2014/main" id="{5AFA8C12-EB9C-4669-A216-227BCA8A1D3E}"/>
              </a:ext>
            </a:extLst>
          </p:cNvPr>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10340352" y="1982210"/>
            <a:ext cx="1128306" cy="27192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0" descr="Image result for Aqua container security logo">
            <a:extLst>
              <a:ext uri="{FF2B5EF4-FFF2-40B4-BE49-F238E27FC236}">
                <a16:creationId xmlns:a16="http://schemas.microsoft.com/office/drawing/2014/main" id="{D0506F74-3E3D-479A-8095-51732A554DA5}"/>
              </a:ext>
            </a:extLst>
          </p:cNvPr>
          <p:cNvPicPr>
            <a:picLocks noChangeAspect="1" noChangeArrowheads="1"/>
          </p:cNvPicPr>
          <p:nvPr/>
        </p:nvPicPr>
        <p:blipFill>
          <a:blip r:embed="rId18" cstate="screen">
            <a:extLst>
              <a:ext uri="{28A0092B-C50C-407E-A947-70E740481C1C}">
                <a14:useLocalDpi xmlns:a14="http://schemas.microsoft.com/office/drawing/2010/main"/>
              </a:ext>
            </a:extLst>
          </a:blip>
          <a:srcRect/>
          <a:stretch>
            <a:fillRect/>
          </a:stretch>
        </p:blipFill>
        <p:spPr bwMode="auto">
          <a:xfrm>
            <a:off x="10446108" y="2493177"/>
            <a:ext cx="892625" cy="321782"/>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34" descr="Image result for Hashicorp">
            <a:extLst>
              <a:ext uri="{FF2B5EF4-FFF2-40B4-BE49-F238E27FC236}">
                <a16:creationId xmlns:a16="http://schemas.microsoft.com/office/drawing/2014/main" id="{78CFB63C-261D-4600-9D37-5E9148A87101}"/>
              </a:ext>
            </a:extLst>
          </p:cNvPr>
          <p:cNvPicPr>
            <a:picLocks noChangeAspect="1" noChangeArrowheads="1"/>
          </p:cNvPicPr>
          <p:nvPr/>
        </p:nvPicPr>
        <p:blipFill>
          <a:blip r:embed="rId19" cstate="screen">
            <a:extLst>
              <a:ext uri="{28A0092B-C50C-407E-A947-70E740481C1C}">
                <a14:useLocalDpi xmlns:a14="http://schemas.microsoft.com/office/drawing/2010/main"/>
              </a:ext>
            </a:extLst>
          </a:blip>
          <a:srcRect/>
          <a:stretch>
            <a:fillRect/>
          </a:stretch>
        </p:blipFill>
        <p:spPr bwMode="auto">
          <a:xfrm>
            <a:off x="3761693" y="4164329"/>
            <a:ext cx="1033660" cy="26624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cni logo">
            <a:extLst>
              <a:ext uri="{FF2B5EF4-FFF2-40B4-BE49-F238E27FC236}">
                <a16:creationId xmlns:a16="http://schemas.microsoft.com/office/drawing/2014/main" id="{A44089BA-87E6-4534-B13D-3A60F77A5717}"/>
              </a:ext>
            </a:extLst>
          </p:cNvPr>
          <p:cNvPicPr>
            <a:picLocks noChangeAspect="1" noChangeArrowheads="1"/>
          </p:cNvPicPr>
          <p:nvPr/>
        </p:nvPicPr>
        <p:blipFill>
          <a:blip r:embed="rId20" cstate="screen">
            <a:extLst>
              <a:ext uri="{28A0092B-C50C-407E-A947-70E740481C1C}">
                <a14:useLocalDpi xmlns:a14="http://schemas.microsoft.com/office/drawing/2010/main"/>
              </a:ext>
            </a:extLst>
          </a:blip>
          <a:srcRect/>
          <a:stretch>
            <a:fillRect/>
          </a:stretch>
        </p:blipFill>
        <p:spPr bwMode="auto">
          <a:xfrm>
            <a:off x="7292758" y="1830342"/>
            <a:ext cx="575655" cy="5756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2D5324F-92F4-4EB2-9529-E1F1E6F3A071}"/>
              </a:ext>
            </a:extLst>
          </p:cNvPr>
          <p:cNvSpPr txBox="1"/>
          <p:nvPr/>
        </p:nvSpPr>
        <p:spPr>
          <a:xfrm>
            <a:off x="10446108" y="3462615"/>
            <a:ext cx="858865" cy="479745"/>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mn-cs"/>
              </a:rPr>
              <a:t>RBAC</a:t>
            </a:r>
          </a:p>
        </p:txBody>
      </p:sp>
      <p:pic>
        <p:nvPicPr>
          <p:cNvPr id="8" name="Picture 7">
            <a:extLst>
              <a:ext uri="{FF2B5EF4-FFF2-40B4-BE49-F238E27FC236}">
                <a16:creationId xmlns:a16="http://schemas.microsoft.com/office/drawing/2014/main" id="{F008B286-A8EE-4F88-A0A6-E4267FEB0DAF}"/>
              </a:ext>
            </a:extLst>
          </p:cNvPr>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2456197" y="4972007"/>
            <a:ext cx="388723" cy="387104"/>
          </a:xfrm>
          <a:prstGeom prst="rect">
            <a:avLst/>
          </a:prstGeom>
        </p:spPr>
      </p:pic>
      <p:sp>
        <p:nvSpPr>
          <p:cNvPr id="3" name="TextBox 2">
            <a:extLst>
              <a:ext uri="{FF2B5EF4-FFF2-40B4-BE49-F238E27FC236}">
                <a16:creationId xmlns:a16="http://schemas.microsoft.com/office/drawing/2014/main" id="{877538CF-FB49-4C6F-9428-3577250D170F}"/>
              </a:ext>
            </a:extLst>
          </p:cNvPr>
          <p:cNvSpPr txBox="1"/>
          <p:nvPr/>
        </p:nvSpPr>
        <p:spPr>
          <a:xfrm>
            <a:off x="2126744" y="5402732"/>
            <a:ext cx="1047629" cy="452590"/>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Segoe UI Semibold" charset="0"/>
                <a:cs typeface="Segoe UI Semibold" charset="0"/>
              </a:rPr>
              <a:t>VS Code</a:t>
            </a:r>
          </a:p>
        </p:txBody>
      </p:sp>
      <p:pic>
        <p:nvPicPr>
          <p:cNvPr id="17" name="Picture 16">
            <a:extLst>
              <a:ext uri="{FF2B5EF4-FFF2-40B4-BE49-F238E27FC236}">
                <a16:creationId xmlns:a16="http://schemas.microsoft.com/office/drawing/2014/main" id="{562C0BA8-8B5F-4123-AE81-278B142334DC}"/>
              </a:ext>
            </a:extLst>
          </p:cNvPr>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3850828" y="4870556"/>
            <a:ext cx="358738" cy="357242"/>
          </a:xfrm>
          <a:prstGeom prst="rect">
            <a:avLst/>
          </a:prstGeom>
        </p:spPr>
      </p:pic>
      <p:pic>
        <p:nvPicPr>
          <p:cNvPr id="19" name="Graphic 18">
            <a:extLst>
              <a:ext uri="{FF2B5EF4-FFF2-40B4-BE49-F238E27FC236}">
                <a16:creationId xmlns:a16="http://schemas.microsoft.com/office/drawing/2014/main" id="{68555918-E1F7-43C1-A54A-469143453454}"/>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xmlns:p14="http://schemas.microsoft.com/office/powerpoint/2010/main" xmlns:a14="http://schemas.microsoft.com/office/drawing/2010/main" xmlns:a16="http://schemas.microsoft.com/office/drawing/2014/main" xmlns="" r:embed="rId24"/>
              </a:ext>
            </a:extLst>
          </a:blip>
          <a:stretch>
            <a:fillRect/>
          </a:stretch>
        </p:blipFill>
        <p:spPr>
          <a:xfrm>
            <a:off x="3822641" y="5544632"/>
            <a:ext cx="423834" cy="346624"/>
          </a:xfrm>
          <a:prstGeom prst="rect">
            <a:avLst/>
          </a:prstGeom>
        </p:spPr>
      </p:pic>
      <p:sp>
        <p:nvSpPr>
          <p:cNvPr id="45" name="TextBox 44">
            <a:extLst>
              <a:ext uri="{FF2B5EF4-FFF2-40B4-BE49-F238E27FC236}">
                <a16:creationId xmlns:a16="http://schemas.microsoft.com/office/drawing/2014/main" id="{17254D9F-B02E-4290-A007-A91864776A2D}"/>
              </a:ext>
            </a:extLst>
          </p:cNvPr>
          <p:cNvSpPr txBox="1"/>
          <p:nvPr/>
        </p:nvSpPr>
        <p:spPr>
          <a:xfrm>
            <a:off x="4197418" y="4870556"/>
            <a:ext cx="1047629" cy="1086222"/>
          </a:xfrm>
          <a:prstGeom prst="rect">
            <a:avLst/>
          </a:prstGeom>
          <a:noFill/>
        </p:spPr>
        <p:txBody>
          <a:bodyPr wrap="square" lIns="179285" tIns="143428" rIns="179285" bIns="143428" rtlCol="0">
            <a:spAutoFit/>
          </a:bodyPr>
          <a:lstStyle/>
          <a:p>
            <a:pPr marL="0" marR="0" lvl="0" indent="0" algn="l" defTabSz="914192"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Segoe UI Semibold" charset="0"/>
                <a:cs typeface="Segoe UI Semibold" charset="0"/>
              </a:rPr>
              <a:t>Azure DevOps</a:t>
            </a:r>
          </a:p>
          <a:p>
            <a:pPr marL="0" marR="0" lvl="0" indent="0" algn="l" defTabSz="914192" rtl="0" eaLnBrk="1" fontAlgn="auto" latinLnBrk="0" hangingPunct="1">
              <a:lnSpc>
                <a:spcPct val="11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Segoe UI"/>
              <a:ea typeface="Segoe UI Semibold" charset="0"/>
              <a:cs typeface="Segoe UI Semibold" charset="0"/>
            </a:endParaRPr>
          </a:p>
          <a:p>
            <a:pPr marL="0" marR="0" lvl="0" indent="0" algn="l" defTabSz="914192"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Segoe UI Semibold" charset="0"/>
                <a:cs typeface="Segoe UI Semibold" charset="0"/>
              </a:rPr>
              <a:t>ARM</a:t>
            </a:r>
          </a:p>
        </p:txBody>
      </p:sp>
      <p:sp>
        <p:nvSpPr>
          <p:cNvPr id="53" name="TextBox 52">
            <a:extLst>
              <a:ext uri="{FF2B5EF4-FFF2-40B4-BE49-F238E27FC236}">
                <a16:creationId xmlns:a16="http://schemas.microsoft.com/office/drawing/2014/main" id="{D391690D-9781-4FD0-831E-DED1EF82AE5C}"/>
              </a:ext>
            </a:extLst>
          </p:cNvPr>
          <p:cNvSpPr txBox="1"/>
          <p:nvPr/>
        </p:nvSpPr>
        <p:spPr>
          <a:xfrm>
            <a:off x="5163227" y="5358788"/>
            <a:ext cx="1562703" cy="476824"/>
          </a:xfrm>
          <a:prstGeom prst="rect">
            <a:avLst/>
          </a:prstGeom>
          <a:noFill/>
        </p:spPr>
        <p:txBody>
          <a:bodyPr wrap="square" lIns="179285" tIns="143428" rIns="179285" bIns="143428" rtlCol="0">
            <a:spAutoFit/>
          </a:bodyPr>
          <a:lstStyle/>
          <a:p>
            <a:pPr marL="0" marR="0" lvl="0" indent="0" algn="ctr" defTabSz="914192"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Segoe UI Semibold" charset="0"/>
                <a:cs typeface="Segoe UI Semibold" charset="0"/>
              </a:rPr>
              <a:t>Azure Monitor</a:t>
            </a:r>
          </a:p>
        </p:txBody>
      </p:sp>
      <p:pic>
        <p:nvPicPr>
          <p:cNvPr id="15" name="Picture 14">
            <a:extLst>
              <a:ext uri="{FF2B5EF4-FFF2-40B4-BE49-F238E27FC236}">
                <a16:creationId xmlns:a16="http://schemas.microsoft.com/office/drawing/2014/main" id="{35CAAA54-1132-4014-B40C-0EA6BC0605DB}"/>
              </a:ext>
            </a:extLst>
          </p:cNvPr>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a:off x="7341705" y="4970476"/>
            <a:ext cx="474346" cy="474347"/>
          </a:xfrm>
          <a:prstGeom prst="rect">
            <a:avLst/>
          </a:prstGeom>
        </p:spPr>
      </p:pic>
      <p:sp>
        <p:nvSpPr>
          <p:cNvPr id="54" name="TextBox 53">
            <a:extLst>
              <a:ext uri="{FF2B5EF4-FFF2-40B4-BE49-F238E27FC236}">
                <a16:creationId xmlns:a16="http://schemas.microsoft.com/office/drawing/2014/main" id="{655AD0C0-0451-4F48-8908-9F76D6912904}"/>
              </a:ext>
            </a:extLst>
          </p:cNvPr>
          <p:cNvSpPr txBox="1"/>
          <p:nvPr/>
        </p:nvSpPr>
        <p:spPr>
          <a:xfrm>
            <a:off x="6949751" y="5368054"/>
            <a:ext cx="1258256" cy="476824"/>
          </a:xfrm>
          <a:prstGeom prst="rect">
            <a:avLst/>
          </a:prstGeom>
          <a:noFill/>
        </p:spPr>
        <p:txBody>
          <a:bodyPr wrap="square" lIns="179285" tIns="143428" rIns="179285" bIns="143428" rtlCol="0">
            <a:spAutoFit/>
          </a:bodyPr>
          <a:lstStyle/>
          <a:p>
            <a:pPr marL="0" marR="0" lvl="0" indent="0" algn="ctr" defTabSz="914192"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Segoe UI Semibold" charset="0"/>
                <a:cs typeface="Segoe UI Semibold" charset="0"/>
              </a:rPr>
              <a:t>Azure VNET</a:t>
            </a:r>
          </a:p>
        </p:txBody>
      </p:sp>
      <p:pic>
        <p:nvPicPr>
          <p:cNvPr id="18" name="Picture 17">
            <a:extLst>
              <a:ext uri="{FF2B5EF4-FFF2-40B4-BE49-F238E27FC236}">
                <a16:creationId xmlns:a16="http://schemas.microsoft.com/office/drawing/2014/main" id="{92559573-F461-41B8-A443-9E2C319B09FF}"/>
              </a:ext>
            </a:extLst>
          </p:cNvPr>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9041814" y="4983905"/>
            <a:ext cx="420631" cy="420631"/>
          </a:xfrm>
          <a:prstGeom prst="rect">
            <a:avLst/>
          </a:prstGeom>
        </p:spPr>
      </p:pic>
      <p:sp>
        <p:nvSpPr>
          <p:cNvPr id="55" name="TextBox 54">
            <a:extLst>
              <a:ext uri="{FF2B5EF4-FFF2-40B4-BE49-F238E27FC236}">
                <a16:creationId xmlns:a16="http://schemas.microsoft.com/office/drawing/2014/main" id="{8D54EBA9-8823-431D-A1F2-3A485BC3AE3A}"/>
              </a:ext>
            </a:extLst>
          </p:cNvPr>
          <p:cNvSpPr txBox="1"/>
          <p:nvPr/>
        </p:nvSpPr>
        <p:spPr>
          <a:xfrm>
            <a:off x="8578346" y="5354625"/>
            <a:ext cx="1347569" cy="476824"/>
          </a:xfrm>
          <a:prstGeom prst="rect">
            <a:avLst/>
          </a:prstGeom>
          <a:noFill/>
        </p:spPr>
        <p:txBody>
          <a:bodyPr wrap="square" lIns="179285" tIns="143428" rIns="179285" bIns="143428" rtlCol="0">
            <a:spAutoFit/>
          </a:bodyPr>
          <a:lstStyle/>
          <a:p>
            <a:pPr marL="0" marR="0" lvl="0" indent="0" algn="ctr" defTabSz="914192"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srgbClr val="505050"/>
                </a:solidFill>
                <a:effectLst/>
                <a:uLnTx/>
                <a:uFillTx/>
                <a:latin typeface="Segoe UI"/>
                <a:ea typeface="Segoe UI Semibold" charset="0"/>
                <a:cs typeface="Segoe UI Semibold" charset="0"/>
              </a:rPr>
              <a:t>Azure Storage</a:t>
            </a:r>
          </a:p>
        </p:txBody>
      </p:sp>
      <p:pic>
        <p:nvPicPr>
          <p:cNvPr id="20" name="Picture 19">
            <a:extLst>
              <a:ext uri="{FF2B5EF4-FFF2-40B4-BE49-F238E27FC236}">
                <a16:creationId xmlns:a16="http://schemas.microsoft.com/office/drawing/2014/main" id="{0ECA6792-42AC-4D04-BD9E-7871974EC5DE}"/>
              </a:ext>
            </a:extLst>
          </p:cNvPr>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10332850" y="4841948"/>
            <a:ext cx="395171" cy="395171"/>
          </a:xfrm>
          <a:prstGeom prst="rect">
            <a:avLst/>
          </a:prstGeom>
        </p:spPr>
      </p:pic>
      <p:pic>
        <p:nvPicPr>
          <p:cNvPr id="22" name="Picture 21">
            <a:extLst>
              <a:ext uri="{FF2B5EF4-FFF2-40B4-BE49-F238E27FC236}">
                <a16:creationId xmlns:a16="http://schemas.microsoft.com/office/drawing/2014/main" id="{03E9A7E6-5952-4843-848A-59F17BE88349}"/>
              </a:ext>
            </a:extLst>
          </p:cNvPr>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a:off x="10382065" y="5833749"/>
            <a:ext cx="296741" cy="296741"/>
          </a:xfrm>
          <a:prstGeom prst="rect">
            <a:avLst/>
          </a:prstGeom>
        </p:spPr>
      </p:pic>
      <p:sp>
        <p:nvSpPr>
          <p:cNvPr id="56" name="TextBox 55">
            <a:extLst>
              <a:ext uri="{FF2B5EF4-FFF2-40B4-BE49-F238E27FC236}">
                <a16:creationId xmlns:a16="http://schemas.microsoft.com/office/drawing/2014/main" id="{9CF16327-C8A1-4A14-85C3-D9AB19073FCB}"/>
              </a:ext>
            </a:extLst>
          </p:cNvPr>
          <p:cNvSpPr txBox="1"/>
          <p:nvPr/>
        </p:nvSpPr>
        <p:spPr>
          <a:xfrm>
            <a:off x="10711647" y="4636069"/>
            <a:ext cx="1053163" cy="1606941"/>
          </a:xfrm>
          <a:prstGeom prst="rect">
            <a:avLst/>
          </a:prstGeom>
          <a:noFill/>
        </p:spPr>
        <p:txBody>
          <a:bodyPr wrap="square" lIns="179285" tIns="143428" rIns="179285" bIns="143428" rtlCol="0">
            <a:spAutoFit/>
          </a:bodyPr>
          <a:lstStyle/>
          <a:p>
            <a:pPr marL="0" marR="0" lvl="0" indent="0" algn="l" defTabSz="914192" rtl="0" eaLnBrk="1" fontAlgn="auto" latinLnBrk="0" hangingPunct="1">
              <a:lnSpc>
                <a:spcPct val="90000"/>
              </a:lnSpc>
              <a:spcBef>
                <a:spcPts val="0"/>
              </a:spcBef>
              <a:spcAft>
                <a:spcPts val="294"/>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Segoe UI Semibold" charset="0"/>
                <a:cs typeface="Segoe UI Semibold" charset="0"/>
              </a:rPr>
              <a:t>Azure Container Registry</a:t>
            </a:r>
          </a:p>
          <a:p>
            <a:pPr marL="0" marR="0" lvl="0" indent="0" algn="l" defTabSz="914400" rtl="0" eaLnBrk="1" fontAlgn="auto" latinLnBrk="0" hangingPunct="1">
              <a:lnSpc>
                <a:spcPct val="90000"/>
              </a:lnSpc>
              <a:spcBef>
                <a:spcPts val="0"/>
              </a:spcBef>
              <a:spcAft>
                <a:spcPts val="294"/>
              </a:spcAft>
              <a:buClrTx/>
              <a:buSzTx/>
              <a:buFontTx/>
              <a:buNone/>
              <a:tabLst/>
              <a:defRPr/>
            </a:pPr>
            <a:endParaRPr kumimoji="0" lang="en-US" sz="1200" b="0" i="0" u="none" strike="noStrike" kern="1200" cap="none" spc="0" normalizeH="0" baseline="0" noProof="0" dirty="0">
              <a:ln>
                <a:noFill/>
              </a:ln>
              <a:solidFill>
                <a:srgbClr val="FF0000"/>
              </a:solidFill>
              <a:effectLst/>
              <a:uLnTx/>
              <a:uFillTx/>
              <a:latin typeface="Segoe UI"/>
              <a:ea typeface="Segoe UI Semibold" charset="0"/>
              <a:cs typeface="Segoe UI Semibold" charset="0"/>
            </a:endParaRPr>
          </a:p>
          <a:p>
            <a:pPr marL="0" marR="0" lvl="0" indent="0" algn="l" defTabSz="914192" rtl="0" eaLnBrk="1" fontAlgn="auto" latinLnBrk="0" hangingPunct="1">
              <a:lnSpc>
                <a:spcPct val="90000"/>
              </a:lnSpc>
              <a:spcBef>
                <a:spcPts val="0"/>
              </a:spcBef>
              <a:spcAft>
                <a:spcPts val="294"/>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Segoe UI Semibold" charset="0"/>
                <a:cs typeface="Segoe UI Semibold" charset="0"/>
              </a:rPr>
              <a:t>AAD</a:t>
            </a:r>
          </a:p>
          <a:p>
            <a:pPr marL="0" marR="0" lvl="0" indent="0" algn="l" defTabSz="914400" rtl="0" eaLnBrk="1" fontAlgn="auto" latinLnBrk="0" hangingPunct="1">
              <a:lnSpc>
                <a:spcPct val="90000"/>
              </a:lnSpc>
              <a:spcBef>
                <a:spcPts val="0"/>
              </a:spcBef>
              <a:spcAft>
                <a:spcPts val="294"/>
              </a:spcAft>
              <a:buClrTx/>
              <a:buSzTx/>
              <a:buFontTx/>
              <a:buNone/>
              <a:tabLst/>
              <a:defRPr/>
            </a:pPr>
            <a:endParaRPr kumimoji="0" lang="en-US" sz="1200" b="0" i="0" u="none" strike="noStrike" kern="1200" cap="none" spc="0" normalizeH="0" baseline="0" noProof="0" dirty="0">
              <a:ln>
                <a:noFill/>
              </a:ln>
              <a:solidFill>
                <a:srgbClr val="FF0000"/>
              </a:solidFill>
              <a:effectLst/>
              <a:uLnTx/>
              <a:uFillTx/>
              <a:latin typeface="Segoe UI"/>
              <a:ea typeface="Segoe UI Semibold" charset="0"/>
              <a:cs typeface="Segoe UI Semibold" charset="0"/>
            </a:endParaRPr>
          </a:p>
          <a:p>
            <a:pPr marL="0" marR="0" lvl="0" indent="0" algn="l" defTabSz="914192" rtl="0" eaLnBrk="1" fontAlgn="auto" latinLnBrk="0" hangingPunct="1">
              <a:lnSpc>
                <a:spcPct val="90000"/>
              </a:lnSpc>
              <a:spcBef>
                <a:spcPts val="0"/>
              </a:spcBef>
              <a:spcAft>
                <a:spcPts val="294"/>
              </a:spcAft>
              <a:buClrTx/>
              <a:buSzTx/>
              <a:buFontTx/>
              <a:buNone/>
              <a:tabLst/>
              <a:defRPr/>
            </a:pPr>
            <a:r>
              <a:rPr kumimoji="0" lang="en-US" sz="1200" b="0" i="0" u="none" strike="noStrike" kern="1200" cap="none" spc="0" normalizeH="0" baseline="0" noProof="0" dirty="0">
                <a:ln>
                  <a:noFill/>
                </a:ln>
                <a:solidFill>
                  <a:srgbClr val="505050"/>
                </a:solidFill>
                <a:effectLst/>
                <a:uLnTx/>
                <a:uFillTx/>
                <a:latin typeface="Segoe UI"/>
                <a:ea typeface="Segoe UI Semibold" charset="0"/>
                <a:cs typeface="Segoe UI Semibold" charset="0"/>
              </a:rPr>
              <a:t>Key Vault</a:t>
            </a:r>
          </a:p>
        </p:txBody>
      </p:sp>
      <p:pic>
        <p:nvPicPr>
          <p:cNvPr id="57" name="Picture 56"/>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3726063" y="1975293"/>
            <a:ext cx="1217286" cy="391489"/>
          </a:xfrm>
          <a:prstGeom prst="rect">
            <a:avLst/>
          </a:prstGeom>
        </p:spPr>
      </p:pic>
      <p:pic>
        <p:nvPicPr>
          <p:cNvPr id="58" name="Picture 57"/>
          <p:cNvPicPr>
            <a:picLocks noChangeAspect="1"/>
          </p:cNvPicPr>
          <p:nvPr/>
        </p:nvPicPr>
        <p:blipFill rotWithShape="1">
          <a:blip r:embed="rId30" cstate="screen">
            <a:extLst>
              <a:ext uri="{28A0092B-C50C-407E-A947-70E740481C1C}">
                <a14:useLocalDpi xmlns:a14="http://schemas.microsoft.com/office/drawing/2010/main"/>
              </a:ext>
            </a:extLst>
          </a:blip>
          <a:srcRect/>
          <a:stretch/>
        </p:blipFill>
        <p:spPr>
          <a:xfrm>
            <a:off x="5438456" y="3056375"/>
            <a:ext cx="1083180" cy="267233"/>
          </a:xfrm>
          <a:prstGeom prst="rect">
            <a:avLst/>
          </a:prstGeom>
        </p:spPr>
      </p:pic>
      <p:pic>
        <p:nvPicPr>
          <p:cNvPr id="59" name="Picture 58"/>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6151406" y="3519348"/>
            <a:ext cx="423306" cy="423306"/>
          </a:xfrm>
          <a:prstGeom prst="rect">
            <a:avLst/>
          </a:prstGeom>
        </p:spPr>
      </p:pic>
      <p:sp>
        <p:nvSpPr>
          <p:cNvPr id="60" name="speedometer_2" title="Icon of a spedometer showing fast speed">
            <a:extLst>
              <a:ext uri="{FF2B5EF4-FFF2-40B4-BE49-F238E27FC236}">
                <a16:creationId xmlns:a16="http://schemas.microsoft.com/office/drawing/2014/main" id="{2A15BD68-56F2-4AF2-AF52-ED46AE521FD0}"/>
              </a:ext>
            </a:extLst>
          </p:cNvPr>
          <p:cNvSpPr>
            <a:spLocks noChangeAspect="1" noEditPoints="1"/>
          </p:cNvSpPr>
          <p:nvPr/>
        </p:nvSpPr>
        <p:spPr bwMode="auto">
          <a:xfrm>
            <a:off x="5747832" y="4995502"/>
            <a:ext cx="409484" cy="409484"/>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2222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pic>
        <p:nvPicPr>
          <p:cNvPr id="61" name="Picture 60"/>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a:xfrm>
            <a:off x="10446108" y="3099952"/>
            <a:ext cx="892625" cy="222999"/>
          </a:xfrm>
          <a:prstGeom prst="rect">
            <a:avLst/>
          </a:prstGeom>
        </p:spPr>
      </p:pic>
      <p:sp>
        <p:nvSpPr>
          <p:cNvPr id="51" name="Title 16">
            <a:extLst>
              <a:ext uri="{FF2B5EF4-FFF2-40B4-BE49-F238E27FC236}">
                <a16:creationId xmlns:a16="http://schemas.microsoft.com/office/drawing/2014/main" id="{780B12DE-F083-4E86-B25F-1A1039FAE7A7}"/>
              </a:ext>
            </a:extLst>
          </p:cNvPr>
          <p:cNvSpPr txBox="1">
            <a:spLocks/>
          </p:cNvSpPr>
          <p:nvPr/>
        </p:nvSpPr>
        <p:spPr>
          <a:xfrm>
            <a:off x="588262" y="217501"/>
            <a:ext cx="11370655"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3C3C41"/>
                </a:solidFill>
                <a:effectLst/>
                <a:uLnTx/>
                <a:uFillTx/>
                <a:latin typeface="Segoe UI Light" panose="020B0502040204020203" pitchFamily="34" charset="0"/>
                <a:ea typeface="+mn-ea"/>
                <a:cs typeface="Segoe UI Light" panose="020B0502040204020203" pitchFamily="34" charset="0"/>
              </a:rPr>
              <a:t>Work how you want with opensource tools and APIs</a:t>
            </a:r>
          </a:p>
        </p:txBody>
      </p:sp>
      <p:grpSp>
        <p:nvGrpSpPr>
          <p:cNvPr id="66" name="Group 65">
            <a:extLst>
              <a:ext uri="{FF2B5EF4-FFF2-40B4-BE49-F238E27FC236}">
                <a16:creationId xmlns:a16="http://schemas.microsoft.com/office/drawing/2014/main" id="{DEB4ABA3-A743-4795-BBD4-C30424981058}"/>
              </a:ext>
            </a:extLst>
          </p:cNvPr>
          <p:cNvGrpSpPr/>
          <p:nvPr/>
        </p:nvGrpSpPr>
        <p:grpSpPr>
          <a:xfrm>
            <a:off x="10346833" y="5337121"/>
            <a:ext cx="372970" cy="372970"/>
            <a:chOff x="8048290" y="2866510"/>
            <a:chExt cx="390525" cy="390525"/>
          </a:xfrm>
          <a:solidFill>
            <a:srgbClr val="0078D4"/>
          </a:solidFill>
        </p:grpSpPr>
        <p:sp>
          <p:nvSpPr>
            <p:cNvPr id="67" name="Freeform: Shape 66">
              <a:extLst>
                <a:ext uri="{FF2B5EF4-FFF2-40B4-BE49-F238E27FC236}">
                  <a16:creationId xmlns:a16="http://schemas.microsoft.com/office/drawing/2014/main" id="{2C090D51-1143-4042-A536-7DDF31F6376C}"/>
                </a:ext>
              </a:extLst>
            </p:cNvPr>
            <p:cNvSpPr/>
            <p:nvPr/>
          </p:nvSpPr>
          <p:spPr>
            <a:xfrm>
              <a:off x="8162966" y="3013461"/>
              <a:ext cx="76200" cy="133350"/>
            </a:xfrm>
            <a:custGeom>
              <a:avLst/>
              <a:gdLst>
                <a:gd name="connsiteX0" fmla="*/ 70961 w 76200"/>
                <a:gd name="connsiteY0" fmla="*/ 7144 h 133350"/>
                <a:gd name="connsiteX1" fmla="*/ 7144 w 76200"/>
                <a:gd name="connsiteY1" fmla="*/ 66199 h 133350"/>
                <a:gd name="connsiteX2" fmla="*/ 11906 w 76200"/>
                <a:gd name="connsiteY2" fmla="*/ 81439 h 133350"/>
                <a:gd name="connsiteX3" fmla="*/ 10954 w 76200"/>
                <a:gd name="connsiteY3" fmla="*/ 90011 h 133350"/>
                <a:gd name="connsiteX4" fmla="*/ 76676 w 76200"/>
                <a:gd name="connsiteY4" fmla="*/ 130016 h 133350"/>
                <a:gd name="connsiteX5" fmla="*/ 76676 w 76200"/>
                <a:gd name="connsiteY5" fmla="*/ 14764 h 133350"/>
                <a:gd name="connsiteX6" fmla="*/ 70961 w 76200"/>
                <a:gd name="connsiteY6" fmla="*/ 714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33350">
                  <a:moveTo>
                    <a:pt x="70961" y="7144"/>
                  </a:moveTo>
                  <a:lnTo>
                    <a:pt x="7144" y="66199"/>
                  </a:lnTo>
                  <a:cubicBezTo>
                    <a:pt x="10001" y="70961"/>
                    <a:pt x="11906" y="76676"/>
                    <a:pt x="11906" y="81439"/>
                  </a:cubicBezTo>
                  <a:cubicBezTo>
                    <a:pt x="11906" y="84296"/>
                    <a:pt x="11906" y="87154"/>
                    <a:pt x="10954" y="90011"/>
                  </a:cubicBezTo>
                  <a:lnTo>
                    <a:pt x="76676" y="130016"/>
                  </a:lnTo>
                  <a:lnTo>
                    <a:pt x="76676" y="14764"/>
                  </a:lnTo>
                  <a:cubicBezTo>
                    <a:pt x="75724" y="14764"/>
                    <a:pt x="71914" y="8096"/>
                    <a:pt x="7096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8" name="Freeform: Shape 67">
              <a:extLst>
                <a:ext uri="{FF2B5EF4-FFF2-40B4-BE49-F238E27FC236}">
                  <a16:creationId xmlns:a16="http://schemas.microsoft.com/office/drawing/2014/main" id="{02FAAFB5-3775-4C18-A846-0CBEED1D66F3}"/>
                </a:ext>
              </a:extLst>
            </p:cNvPr>
            <p:cNvSpPr/>
            <p:nvPr/>
          </p:nvSpPr>
          <p:spPr>
            <a:xfrm>
              <a:off x="8247234" y="3012545"/>
              <a:ext cx="76200" cy="133350"/>
            </a:xfrm>
            <a:custGeom>
              <a:avLst/>
              <a:gdLst>
                <a:gd name="connsiteX0" fmla="*/ 19526 w 76200"/>
                <a:gd name="connsiteY0" fmla="*/ 7144 h 133350"/>
                <a:gd name="connsiteX1" fmla="*/ 7144 w 76200"/>
                <a:gd name="connsiteY1" fmla="*/ 16669 h 133350"/>
                <a:gd name="connsiteX2" fmla="*/ 7144 w 76200"/>
                <a:gd name="connsiteY2" fmla="*/ 130969 h 133350"/>
                <a:gd name="connsiteX3" fmla="*/ 72866 w 76200"/>
                <a:gd name="connsiteY3" fmla="*/ 89059 h 133350"/>
                <a:gd name="connsiteX4" fmla="*/ 70961 w 76200"/>
                <a:gd name="connsiteY4" fmla="*/ 82391 h 133350"/>
                <a:gd name="connsiteX5" fmla="*/ 72866 w 76200"/>
                <a:gd name="connsiteY5" fmla="*/ 70961 h 133350"/>
                <a:gd name="connsiteX6" fmla="*/ 19526 w 76200"/>
                <a:gd name="connsiteY6" fmla="*/ 714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33350">
                  <a:moveTo>
                    <a:pt x="19526" y="7144"/>
                  </a:moveTo>
                  <a:cubicBezTo>
                    <a:pt x="18574" y="8096"/>
                    <a:pt x="8096" y="15716"/>
                    <a:pt x="7144" y="16669"/>
                  </a:cubicBezTo>
                  <a:lnTo>
                    <a:pt x="7144" y="130969"/>
                  </a:lnTo>
                  <a:lnTo>
                    <a:pt x="72866" y="89059"/>
                  </a:lnTo>
                  <a:cubicBezTo>
                    <a:pt x="71914" y="86201"/>
                    <a:pt x="70961" y="84296"/>
                    <a:pt x="70961" y="82391"/>
                  </a:cubicBezTo>
                  <a:cubicBezTo>
                    <a:pt x="70961" y="78581"/>
                    <a:pt x="71914" y="74771"/>
                    <a:pt x="72866" y="70961"/>
                  </a:cubicBezTo>
                  <a:lnTo>
                    <a:pt x="19526" y="71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9" name="Freeform: Shape 68">
              <a:extLst>
                <a:ext uri="{FF2B5EF4-FFF2-40B4-BE49-F238E27FC236}">
                  <a16:creationId xmlns:a16="http://schemas.microsoft.com/office/drawing/2014/main" id="{D2DC7103-A9C0-4E9E-982C-1D0B77437166}"/>
                </a:ext>
              </a:extLst>
            </p:cNvPr>
            <p:cNvSpPr/>
            <p:nvPr/>
          </p:nvSpPr>
          <p:spPr>
            <a:xfrm>
              <a:off x="8048290" y="2866510"/>
              <a:ext cx="390525" cy="390525"/>
            </a:xfrm>
            <a:custGeom>
              <a:avLst/>
              <a:gdLst>
                <a:gd name="connsiteX0" fmla="*/ 199549 w 390525"/>
                <a:gd name="connsiteY0" fmla="*/ 7144 h 390525"/>
                <a:gd name="connsiteX1" fmla="*/ 7144 w 390525"/>
                <a:gd name="connsiteY1" fmla="*/ 235744 h 390525"/>
                <a:gd name="connsiteX2" fmla="*/ 198596 w 390525"/>
                <a:gd name="connsiteY2" fmla="*/ 391954 h 390525"/>
                <a:gd name="connsiteX3" fmla="*/ 391001 w 390525"/>
                <a:gd name="connsiteY3" fmla="*/ 236696 h 390525"/>
                <a:gd name="connsiteX4" fmla="*/ 199549 w 390525"/>
                <a:gd name="connsiteY4" fmla="*/ 7144 h 390525"/>
                <a:gd name="connsiteX5" fmla="*/ 301466 w 390525"/>
                <a:gd name="connsiteY5" fmla="*/ 259556 h 390525"/>
                <a:gd name="connsiteX6" fmla="*/ 279559 w 390525"/>
                <a:gd name="connsiteY6" fmla="*/ 250031 h 390525"/>
                <a:gd name="connsiteX7" fmla="*/ 227171 w 390525"/>
                <a:gd name="connsiteY7" fmla="*/ 287179 h 390525"/>
                <a:gd name="connsiteX8" fmla="*/ 231934 w 390525"/>
                <a:gd name="connsiteY8" fmla="*/ 304324 h 390525"/>
                <a:gd name="connsiteX9" fmla="*/ 201454 w 390525"/>
                <a:gd name="connsiteY9" fmla="*/ 334804 h 390525"/>
                <a:gd name="connsiteX10" fmla="*/ 170974 w 390525"/>
                <a:gd name="connsiteY10" fmla="*/ 304324 h 390525"/>
                <a:gd name="connsiteX11" fmla="*/ 178594 w 390525"/>
                <a:gd name="connsiteY11" fmla="*/ 284321 h 390525"/>
                <a:gd name="connsiteX12" fmla="*/ 117634 w 390525"/>
                <a:gd name="connsiteY12" fmla="*/ 251936 h 390525"/>
                <a:gd name="connsiteX13" fmla="*/ 96679 w 390525"/>
                <a:gd name="connsiteY13" fmla="*/ 260509 h 390525"/>
                <a:gd name="connsiteX14" fmla="*/ 66199 w 390525"/>
                <a:gd name="connsiteY14" fmla="*/ 230029 h 390525"/>
                <a:gd name="connsiteX15" fmla="*/ 96679 w 390525"/>
                <a:gd name="connsiteY15" fmla="*/ 199549 h 390525"/>
                <a:gd name="connsiteX16" fmla="*/ 110966 w 390525"/>
                <a:gd name="connsiteY16" fmla="*/ 203359 h 390525"/>
                <a:gd name="connsiteX17" fmla="*/ 174784 w 390525"/>
                <a:gd name="connsiteY17" fmla="*/ 144304 h 390525"/>
                <a:gd name="connsiteX18" fmla="*/ 168116 w 390525"/>
                <a:gd name="connsiteY18" fmla="*/ 124301 h 390525"/>
                <a:gd name="connsiteX19" fmla="*/ 202406 w 390525"/>
                <a:gd name="connsiteY19" fmla="*/ 90964 h 390525"/>
                <a:gd name="connsiteX20" fmla="*/ 236696 w 390525"/>
                <a:gd name="connsiteY20" fmla="*/ 124301 h 390525"/>
                <a:gd name="connsiteX21" fmla="*/ 230981 w 390525"/>
                <a:gd name="connsiteY21" fmla="*/ 142399 h 390525"/>
                <a:gd name="connsiteX22" fmla="*/ 285274 w 390525"/>
                <a:gd name="connsiteY22" fmla="*/ 206216 h 390525"/>
                <a:gd name="connsiteX23" fmla="*/ 303371 w 390525"/>
                <a:gd name="connsiteY23" fmla="*/ 200501 h 390525"/>
                <a:gd name="connsiteX24" fmla="*/ 333851 w 390525"/>
                <a:gd name="connsiteY24" fmla="*/ 230981 h 390525"/>
                <a:gd name="connsiteX25" fmla="*/ 301466 w 390525"/>
                <a:gd name="connsiteY25" fmla="*/ 25955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0525" h="390525">
                  <a:moveTo>
                    <a:pt x="199549" y="7144"/>
                  </a:moveTo>
                  <a:lnTo>
                    <a:pt x="7144" y="235744"/>
                  </a:lnTo>
                  <a:lnTo>
                    <a:pt x="198596" y="391954"/>
                  </a:lnTo>
                  <a:lnTo>
                    <a:pt x="391001" y="236696"/>
                  </a:lnTo>
                  <a:lnTo>
                    <a:pt x="199549" y="7144"/>
                  </a:lnTo>
                  <a:close/>
                  <a:moveTo>
                    <a:pt x="301466" y="259556"/>
                  </a:moveTo>
                  <a:cubicBezTo>
                    <a:pt x="292894" y="259556"/>
                    <a:pt x="285274" y="255746"/>
                    <a:pt x="279559" y="250031"/>
                  </a:cubicBezTo>
                  <a:lnTo>
                    <a:pt x="227171" y="287179"/>
                  </a:lnTo>
                  <a:cubicBezTo>
                    <a:pt x="230981" y="291941"/>
                    <a:pt x="231934" y="297656"/>
                    <a:pt x="231934" y="304324"/>
                  </a:cubicBezTo>
                  <a:cubicBezTo>
                    <a:pt x="231934" y="321469"/>
                    <a:pt x="217646" y="334804"/>
                    <a:pt x="201454" y="334804"/>
                  </a:cubicBezTo>
                  <a:cubicBezTo>
                    <a:pt x="184309" y="334804"/>
                    <a:pt x="170974" y="321469"/>
                    <a:pt x="170974" y="304324"/>
                  </a:cubicBezTo>
                  <a:cubicBezTo>
                    <a:pt x="170974" y="296704"/>
                    <a:pt x="173831" y="290036"/>
                    <a:pt x="178594" y="284321"/>
                  </a:cubicBezTo>
                  <a:lnTo>
                    <a:pt x="117634" y="251936"/>
                  </a:lnTo>
                  <a:cubicBezTo>
                    <a:pt x="111919" y="257651"/>
                    <a:pt x="104299" y="260509"/>
                    <a:pt x="96679" y="260509"/>
                  </a:cubicBezTo>
                  <a:cubicBezTo>
                    <a:pt x="79534" y="260509"/>
                    <a:pt x="66199" y="247174"/>
                    <a:pt x="66199" y="230029"/>
                  </a:cubicBezTo>
                  <a:cubicBezTo>
                    <a:pt x="66199" y="212884"/>
                    <a:pt x="80486" y="199549"/>
                    <a:pt x="96679" y="199549"/>
                  </a:cubicBezTo>
                  <a:cubicBezTo>
                    <a:pt x="101441" y="199549"/>
                    <a:pt x="106204" y="200501"/>
                    <a:pt x="110966" y="203359"/>
                  </a:cubicBezTo>
                  <a:lnTo>
                    <a:pt x="174784" y="144304"/>
                  </a:lnTo>
                  <a:cubicBezTo>
                    <a:pt x="170021" y="138589"/>
                    <a:pt x="168116" y="130969"/>
                    <a:pt x="168116" y="124301"/>
                  </a:cubicBezTo>
                  <a:cubicBezTo>
                    <a:pt x="168116" y="105251"/>
                    <a:pt x="183356" y="90964"/>
                    <a:pt x="202406" y="90964"/>
                  </a:cubicBezTo>
                  <a:cubicBezTo>
                    <a:pt x="221456" y="90964"/>
                    <a:pt x="236696" y="106204"/>
                    <a:pt x="236696" y="124301"/>
                  </a:cubicBezTo>
                  <a:cubicBezTo>
                    <a:pt x="236696" y="130969"/>
                    <a:pt x="234791" y="136684"/>
                    <a:pt x="230981" y="142399"/>
                  </a:cubicBezTo>
                  <a:lnTo>
                    <a:pt x="285274" y="206216"/>
                  </a:lnTo>
                  <a:cubicBezTo>
                    <a:pt x="290036" y="202406"/>
                    <a:pt x="296704" y="200501"/>
                    <a:pt x="303371" y="200501"/>
                  </a:cubicBezTo>
                  <a:cubicBezTo>
                    <a:pt x="320516" y="200501"/>
                    <a:pt x="333851" y="213836"/>
                    <a:pt x="333851" y="230981"/>
                  </a:cubicBezTo>
                  <a:cubicBezTo>
                    <a:pt x="331946" y="245269"/>
                    <a:pt x="317659" y="259556"/>
                    <a:pt x="301466" y="25955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346103249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23CB29E3-8460-4D9F-AF21-E453024DA79E}"/>
              </a:ext>
            </a:extLst>
          </p:cNvPr>
          <p:cNvGrpSpPr/>
          <p:nvPr/>
        </p:nvGrpSpPr>
        <p:grpSpPr>
          <a:xfrm>
            <a:off x="856630" y="3683932"/>
            <a:ext cx="10236698" cy="1674652"/>
            <a:chOff x="997255" y="3114934"/>
            <a:chExt cx="10441965" cy="1708232"/>
          </a:xfrm>
        </p:grpSpPr>
        <p:sp>
          <p:nvSpPr>
            <p:cNvPr id="68" name="TextBox 67">
              <a:extLst>
                <a:ext uri="{FF2B5EF4-FFF2-40B4-BE49-F238E27FC236}">
                  <a16:creationId xmlns:a16="http://schemas.microsoft.com/office/drawing/2014/main" id="{70A81AE3-F05E-44AA-B747-8A89230191C7}"/>
                </a:ext>
              </a:extLst>
            </p:cNvPr>
            <p:cNvSpPr txBox="1"/>
            <p:nvPr/>
          </p:nvSpPr>
          <p:spPr>
            <a:xfrm>
              <a:off x="997255" y="3114934"/>
              <a:ext cx="2286000" cy="1708232"/>
            </a:xfrm>
            <a:prstGeom prst="rect">
              <a:avLst/>
            </a:prstGeom>
            <a:noFill/>
          </p:spPr>
          <p:txBody>
            <a:bodyPr wrap="square" lIns="143428" tIns="143428" rIns="143428" bIns="143428" rtlCol="0">
              <a:spAutoFit/>
            </a:bodyPr>
            <a:lstStyle/>
            <a:p>
              <a:pPr marL="0" marR="0" lvl="0" indent="0" algn="ctr" defTabSz="914314" rtl="0" eaLnBrk="1" fontAlgn="auto" latinLnBrk="0" hangingPunct="1">
                <a:lnSpc>
                  <a:spcPct val="100000"/>
                </a:lnSpc>
                <a:spcBef>
                  <a:spcPts val="0"/>
                </a:spcBef>
                <a:spcAft>
                  <a:spcPts val="2353"/>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#2 overall individual contributor to Kubernetes (Brendan Burns)</a:t>
              </a:r>
            </a:p>
          </p:txBody>
        </p:sp>
        <p:sp>
          <p:nvSpPr>
            <p:cNvPr id="69" name="TextBox 68">
              <a:extLst>
                <a:ext uri="{FF2B5EF4-FFF2-40B4-BE49-F238E27FC236}">
                  <a16:creationId xmlns:a16="http://schemas.microsoft.com/office/drawing/2014/main" id="{5EF1B498-93AD-4EC3-B66F-FD721137D800}"/>
                </a:ext>
              </a:extLst>
            </p:cNvPr>
            <p:cNvSpPr txBox="1"/>
            <p:nvPr/>
          </p:nvSpPr>
          <p:spPr>
            <a:xfrm>
              <a:off x="3566609" y="3114934"/>
              <a:ext cx="2514600" cy="1143125"/>
            </a:xfrm>
            <a:prstGeom prst="rect">
              <a:avLst/>
            </a:prstGeom>
            <a:noFill/>
          </p:spPr>
          <p:txBody>
            <a:bodyPr wrap="square" lIns="143428" tIns="143428" rIns="143428" bIns="143428" rtlCol="0">
              <a:spAutoFit/>
            </a:bodyPr>
            <a:lstStyle/>
            <a:p>
              <a:pPr marL="0" marR="0" lvl="0" indent="0" algn="ctr" defTabSz="914314" rtl="0" eaLnBrk="1" fontAlgn="auto" latinLnBrk="0" hangingPunct="1">
                <a:lnSpc>
                  <a:spcPct val="100000"/>
                </a:lnSpc>
                <a:spcBef>
                  <a:spcPts val="0"/>
                </a:spcBef>
                <a:spcAft>
                  <a:spcPts val="2353"/>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#4 overall individual contributor to Docker (John Howard)</a:t>
              </a:r>
            </a:p>
          </p:txBody>
        </p:sp>
        <p:sp>
          <p:nvSpPr>
            <p:cNvPr id="70" name="TextBox 69">
              <a:extLst>
                <a:ext uri="{FF2B5EF4-FFF2-40B4-BE49-F238E27FC236}">
                  <a16:creationId xmlns:a16="http://schemas.microsoft.com/office/drawing/2014/main" id="{B095D9A1-4881-41CA-AFBC-59683D5C42F7}"/>
                </a:ext>
              </a:extLst>
            </p:cNvPr>
            <p:cNvSpPr txBox="1"/>
            <p:nvPr/>
          </p:nvSpPr>
          <p:spPr>
            <a:xfrm>
              <a:off x="6429994" y="3114934"/>
              <a:ext cx="2295144" cy="1425518"/>
            </a:xfrm>
            <a:prstGeom prst="rect">
              <a:avLst/>
            </a:prstGeom>
            <a:noFill/>
          </p:spPr>
          <p:txBody>
            <a:bodyPr wrap="square" lIns="143428" tIns="143428" rIns="143428" bIns="143428" rtlCol="0">
              <a:spAutoFit/>
            </a:bodyPr>
            <a:lstStyle/>
            <a:p>
              <a:pPr marL="0" marR="0" lvl="0" indent="0" algn="ctr" defTabSz="914314" rtl="0" eaLnBrk="1" fontAlgn="auto" latinLnBrk="0" hangingPunct="1">
                <a:lnSpc>
                  <a:spcPct val="100000"/>
                </a:lnSpc>
                <a:spcBef>
                  <a:spcPts val="0"/>
                </a:spcBef>
                <a:spcAft>
                  <a:spcPts val="2353"/>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#1-3 overall individual contributors to Helm</a:t>
              </a:r>
            </a:p>
          </p:txBody>
        </p:sp>
        <p:sp>
          <p:nvSpPr>
            <p:cNvPr id="71" name="TextBox 70">
              <a:extLst>
                <a:ext uri="{FF2B5EF4-FFF2-40B4-BE49-F238E27FC236}">
                  <a16:creationId xmlns:a16="http://schemas.microsoft.com/office/drawing/2014/main" id="{C372A8C5-B937-439E-9612-394798535D6E}"/>
                </a:ext>
              </a:extLst>
            </p:cNvPr>
            <p:cNvSpPr txBox="1"/>
            <p:nvPr/>
          </p:nvSpPr>
          <p:spPr>
            <a:xfrm>
              <a:off x="9153220" y="3114934"/>
              <a:ext cx="2286000" cy="1708232"/>
            </a:xfrm>
            <a:prstGeom prst="rect">
              <a:avLst/>
            </a:prstGeom>
            <a:noFill/>
          </p:spPr>
          <p:txBody>
            <a:bodyPr wrap="square" lIns="143428" tIns="143428" rIns="143428" bIns="143428" rtlCol="0">
              <a:spAutoFit/>
            </a:bodyPr>
            <a:lstStyle/>
            <a:p>
              <a:pPr marL="0" marR="0" lvl="0" indent="0" algn="ctr" defTabSz="914400" rtl="0" eaLnBrk="1" fontAlgn="auto" latinLnBrk="0" hangingPunct="1">
                <a:lnSpc>
                  <a:spcPct val="100000"/>
                </a:lnSpc>
                <a:spcBef>
                  <a:spcPts val="0"/>
                </a:spcBef>
                <a:spcAft>
                  <a:spcPts val="2353"/>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70 Microsoft employees have made contributions to Kubernetes</a:t>
              </a:r>
            </a:p>
          </p:txBody>
        </p:sp>
      </p:grpSp>
      <p:grpSp>
        <p:nvGrpSpPr>
          <p:cNvPr id="72" name="Group 71">
            <a:extLst>
              <a:ext uri="{FF2B5EF4-FFF2-40B4-BE49-F238E27FC236}">
                <a16:creationId xmlns:a16="http://schemas.microsoft.com/office/drawing/2014/main" id="{4959C590-15A4-483F-9DFA-01406ADF06B6}"/>
              </a:ext>
            </a:extLst>
          </p:cNvPr>
          <p:cNvGrpSpPr/>
          <p:nvPr/>
        </p:nvGrpSpPr>
        <p:grpSpPr>
          <a:xfrm>
            <a:off x="2416455" y="3192881"/>
            <a:ext cx="7117048" cy="0"/>
            <a:chOff x="2588358" y="2665991"/>
            <a:chExt cx="7259760" cy="0"/>
          </a:xfrm>
        </p:grpSpPr>
        <p:cxnSp>
          <p:nvCxnSpPr>
            <p:cNvPr id="73" name="Straight Connector 72">
              <a:extLst>
                <a:ext uri="{FF2B5EF4-FFF2-40B4-BE49-F238E27FC236}">
                  <a16:creationId xmlns:a16="http://schemas.microsoft.com/office/drawing/2014/main" id="{FFF4D057-0B80-424A-8A95-ED5F0F5B76BF}"/>
                </a:ext>
              </a:extLst>
            </p:cNvPr>
            <p:cNvCxnSpPr>
              <a:cxnSpLocks/>
            </p:cNvCxnSpPr>
            <p:nvPr/>
          </p:nvCxnSpPr>
          <p:spPr>
            <a:xfrm>
              <a:off x="2588358" y="2665991"/>
              <a:ext cx="182245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850A7C2-582B-4867-B470-D6FCA4A4E533}"/>
                </a:ext>
              </a:extLst>
            </p:cNvPr>
            <p:cNvCxnSpPr>
              <a:cxnSpLocks/>
            </p:cNvCxnSpPr>
            <p:nvPr/>
          </p:nvCxnSpPr>
          <p:spPr>
            <a:xfrm>
              <a:off x="5307013" y="2665991"/>
              <a:ext cx="182245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B77ECEE-1771-4CF3-AA71-E92121963317}"/>
                </a:ext>
              </a:extLst>
            </p:cNvPr>
            <p:cNvCxnSpPr>
              <a:cxnSpLocks/>
            </p:cNvCxnSpPr>
            <p:nvPr/>
          </p:nvCxnSpPr>
          <p:spPr>
            <a:xfrm>
              <a:off x="8025668" y="2665991"/>
              <a:ext cx="1822450"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EB5FA7B1-8368-40B4-AECF-9A4C33725ABA}"/>
              </a:ext>
            </a:extLst>
          </p:cNvPr>
          <p:cNvGrpSpPr/>
          <p:nvPr/>
        </p:nvGrpSpPr>
        <p:grpSpPr>
          <a:xfrm>
            <a:off x="1651895" y="2867616"/>
            <a:ext cx="650530" cy="650530"/>
            <a:chOff x="1651895" y="2867616"/>
            <a:chExt cx="650530" cy="650530"/>
          </a:xfrm>
        </p:grpSpPr>
        <p:sp>
          <p:nvSpPr>
            <p:cNvPr id="77" name="Oval 76">
              <a:extLst>
                <a:ext uri="{FF2B5EF4-FFF2-40B4-BE49-F238E27FC236}">
                  <a16:creationId xmlns:a16="http://schemas.microsoft.com/office/drawing/2014/main" id="{F3F0C86F-FA72-4FDC-A55A-43EB743982CF}"/>
                </a:ext>
              </a:extLst>
            </p:cNvPr>
            <p:cNvSpPr/>
            <p:nvPr/>
          </p:nvSpPr>
          <p:spPr bwMode="auto">
            <a:xfrm rot="16200000">
              <a:off x="1651895" y="2867616"/>
              <a:ext cx="650530" cy="650530"/>
            </a:xfrm>
            <a:prstGeom prst="ellipse">
              <a:avLst/>
            </a:prstGeom>
            <a:solidFill>
              <a:srgbClr val="0078D4">
                <a:alpha val="1000"/>
              </a:srgbClr>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
          <p:nvSpPr>
            <p:cNvPr id="3" name="TextBox 2">
              <a:extLst>
                <a:ext uri="{FF2B5EF4-FFF2-40B4-BE49-F238E27FC236}">
                  <a16:creationId xmlns:a16="http://schemas.microsoft.com/office/drawing/2014/main" id="{CD75DB14-AF97-4C87-AA10-B4C8D6F90A74}"/>
                </a:ext>
              </a:extLst>
            </p:cNvPr>
            <p:cNvSpPr txBox="1"/>
            <p:nvPr/>
          </p:nvSpPr>
          <p:spPr>
            <a:xfrm>
              <a:off x="1676654" y="2912275"/>
              <a:ext cx="601012" cy="561211"/>
            </a:xfrm>
            <a:prstGeom prst="rect">
              <a:avLst/>
            </a:prstGeom>
            <a:noFill/>
          </p:spPr>
          <p:txBody>
            <a:bodyPr wrap="square" lIns="179285" tIns="143428" rIns="179285" bIns="143428" rtlCol="0">
              <a:spAutoFit/>
            </a:bodyPr>
            <a:lstStyle/>
            <a:p>
              <a:pPr marL="0" marR="0" lvl="0" indent="0" algn="ctr" defTabSz="914314" rtl="0" eaLnBrk="1" fontAlgn="auto" latinLnBrk="0" hangingPunct="1">
                <a:lnSpc>
                  <a:spcPct val="90000"/>
                </a:lnSpc>
                <a:spcBef>
                  <a:spcPts val="0"/>
                </a:spcBef>
                <a:spcAft>
                  <a:spcPts val="588"/>
                </a:spcAft>
                <a:buClrTx/>
                <a:buSzTx/>
                <a:buFontTx/>
                <a:buNone/>
                <a:tabLst/>
                <a:defRPr/>
              </a:pPr>
              <a:endParaRPr kumimoji="0" lang="en-US" sz="1961"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sp>
          <p:nvSpPr>
            <p:cNvPr id="26" name="Freeform 5">
              <a:extLst>
                <a:ext uri="{FF2B5EF4-FFF2-40B4-BE49-F238E27FC236}">
                  <a16:creationId xmlns:a16="http://schemas.microsoft.com/office/drawing/2014/main" id="{31371FE9-AA04-46D0-B229-57B754116E72}"/>
                </a:ext>
              </a:extLst>
            </p:cNvPr>
            <p:cNvSpPr>
              <a:spLocks/>
            </p:cNvSpPr>
            <p:nvPr/>
          </p:nvSpPr>
          <p:spPr bwMode="auto">
            <a:xfrm>
              <a:off x="1807161" y="3009996"/>
              <a:ext cx="340001" cy="323881"/>
            </a:xfrm>
            <a:custGeom>
              <a:avLst/>
              <a:gdLst>
                <a:gd name="T0" fmla="*/ 62 w 129"/>
                <a:gd name="T1" fmla="*/ 3 h 123"/>
                <a:gd name="T2" fmla="*/ 68 w 129"/>
                <a:gd name="T3" fmla="*/ 3 h 123"/>
                <a:gd name="T4" fmla="*/ 83 w 129"/>
                <a:gd name="T5" fmla="*/ 33 h 123"/>
                <a:gd name="T6" fmla="*/ 92 w 129"/>
                <a:gd name="T7" fmla="*/ 40 h 123"/>
                <a:gd name="T8" fmla="*/ 125 w 129"/>
                <a:gd name="T9" fmla="*/ 45 h 123"/>
                <a:gd name="T10" fmla="*/ 127 w 129"/>
                <a:gd name="T11" fmla="*/ 50 h 123"/>
                <a:gd name="T12" fmla="*/ 103 w 129"/>
                <a:gd name="T13" fmla="*/ 74 h 123"/>
                <a:gd name="T14" fmla="*/ 99 w 129"/>
                <a:gd name="T15" fmla="*/ 84 h 123"/>
                <a:gd name="T16" fmla="*/ 105 w 129"/>
                <a:gd name="T17" fmla="*/ 118 h 123"/>
                <a:gd name="T18" fmla="*/ 100 w 129"/>
                <a:gd name="T19" fmla="*/ 121 h 123"/>
                <a:gd name="T20" fmla="*/ 70 w 129"/>
                <a:gd name="T21" fmla="*/ 105 h 123"/>
                <a:gd name="T22" fmla="*/ 59 w 129"/>
                <a:gd name="T23" fmla="*/ 105 h 123"/>
                <a:gd name="T24" fmla="*/ 29 w 129"/>
                <a:gd name="T25" fmla="*/ 121 h 123"/>
                <a:gd name="T26" fmla="*/ 25 w 129"/>
                <a:gd name="T27" fmla="*/ 118 h 123"/>
                <a:gd name="T28" fmla="*/ 30 w 129"/>
                <a:gd name="T29" fmla="*/ 84 h 123"/>
                <a:gd name="T30" fmla="*/ 27 w 129"/>
                <a:gd name="T31" fmla="*/ 74 h 123"/>
                <a:gd name="T32" fmla="*/ 3 w 129"/>
                <a:gd name="T33" fmla="*/ 50 h 123"/>
                <a:gd name="T34" fmla="*/ 4 w 129"/>
                <a:gd name="T35" fmla="*/ 45 h 123"/>
                <a:gd name="T36" fmla="*/ 38 w 129"/>
                <a:gd name="T37" fmla="*/ 40 h 123"/>
                <a:gd name="T38" fmla="*/ 47 w 129"/>
                <a:gd name="T39" fmla="*/ 33 h 123"/>
                <a:gd name="T40" fmla="*/ 62 w 129"/>
                <a:gd name="T41"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9" h="123">
                  <a:moveTo>
                    <a:pt x="62" y="3"/>
                  </a:moveTo>
                  <a:cubicBezTo>
                    <a:pt x="63" y="0"/>
                    <a:pt x="66" y="0"/>
                    <a:pt x="68" y="3"/>
                  </a:cubicBezTo>
                  <a:cubicBezTo>
                    <a:pt x="83" y="33"/>
                    <a:pt x="83" y="33"/>
                    <a:pt x="83" y="33"/>
                  </a:cubicBezTo>
                  <a:cubicBezTo>
                    <a:pt x="84" y="36"/>
                    <a:pt x="88" y="39"/>
                    <a:pt x="92" y="40"/>
                  </a:cubicBezTo>
                  <a:cubicBezTo>
                    <a:pt x="125" y="45"/>
                    <a:pt x="125" y="45"/>
                    <a:pt x="125" y="45"/>
                  </a:cubicBezTo>
                  <a:cubicBezTo>
                    <a:pt x="129" y="45"/>
                    <a:pt x="129" y="48"/>
                    <a:pt x="127" y="50"/>
                  </a:cubicBezTo>
                  <a:cubicBezTo>
                    <a:pt x="103" y="74"/>
                    <a:pt x="103" y="74"/>
                    <a:pt x="103" y="74"/>
                  </a:cubicBezTo>
                  <a:cubicBezTo>
                    <a:pt x="100" y="76"/>
                    <a:pt x="99" y="81"/>
                    <a:pt x="99" y="84"/>
                  </a:cubicBezTo>
                  <a:cubicBezTo>
                    <a:pt x="105" y="118"/>
                    <a:pt x="105" y="118"/>
                    <a:pt x="105" y="118"/>
                  </a:cubicBezTo>
                  <a:cubicBezTo>
                    <a:pt x="106" y="121"/>
                    <a:pt x="103" y="123"/>
                    <a:pt x="100" y="121"/>
                  </a:cubicBezTo>
                  <a:cubicBezTo>
                    <a:pt x="70" y="105"/>
                    <a:pt x="70" y="105"/>
                    <a:pt x="70" y="105"/>
                  </a:cubicBezTo>
                  <a:cubicBezTo>
                    <a:pt x="67" y="104"/>
                    <a:pt x="62" y="104"/>
                    <a:pt x="59" y="105"/>
                  </a:cubicBezTo>
                  <a:cubicBezTo>
                    <a:pt x="29" y="121"/>
                    <a:pt x="29" y="121"/>
                    <a:pt x="29" y="121"/>
                  </a:cubicBezTo>
                  <a:cubicBezTo>
                    <a:pt x="26" y="123"/>
                    <a:pt x="24" y="121"/>
                    <a:pt x="25" y="118"/>
                  </a:cubicBezTo>
                  <a:cubicBezTo>
                    <a:pt x="30" y="84"/>
                    <a:pt x="30" y="84"/>
                    <a:pt x="30" y="84"/>
                  </a:cubicBezTo>
                  <a:cubicBezTo>
                    <a:pt x="31" y="81"/>
                    <a:pt x="29" y="76"/>
                    <a:pt x="27" y="74"/>
                  </a:cubicBezTo>
                  <a:cubicBezTo>
                    <a:pt x="3" y="50"/>
                    <a:pt x="3" y="50"/>
                    <a:pt x="3" y="50"/>
                  </a:cubicBezTo>
                  <a:cubicBezTo>
                    <a:pt x="0" y="48"/>
                    <a:pt x="1" y="45"/>
                    <a:pt x="4" y="45"/>
                  </a:cubicBezTo>
                  <a:cubicBezTo>
                    <a:pt x="38" y="40"/>
                    <a:pt x="38" y="40"/>
                    <a:pt x="38" y="40"/>
                  </a:cubicBezTo>
                  <a:cubicBezTo>
                    <a:pt x="41" y="39"/>
                    <a:pt x="45" y="36"/>
                    <a:pt x="47" y="33"/>
                  </a:cubicBezTo>
                  <a:lnTo>
                    <a:pt x="62" y="3"/>
                  </a:lnTo>
                  <a:close/>
                </a:path>
              </a:pathLst>
            </a:cu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0" name="Group 9">
            <a:extLst>
              <a:ext uri="{FF2B5EF4-FFF2-40B4-BE49-F238E27FC236}">
                <a16:creationId xmlns:a16="http://schemas.microsoft.com/office/drawing/2014/main" id="{20641ED5-ACBA-45CB-9C26-8CBB59EEED41}"/>
              </a:ext>
            </a:extLst>
          </p:cNvPr>
          <p:cNvGrpSpPr/>
          <p:nvPr/>
        </p:nvGrpSpPr>
        <p:grpSpPr>
          <a:xfrm>
            <a:off x="4317108" y="2877803"/>
            <a:ext cx="650530" cy="650530"/>
            <a:chOff x="4317108" y="2877803"/>
            <a:chExt cx="650530" cy="650530"/>
          </a:xfrm>
        </p:grpSpPr>
        <p:sp>
          <p:nvSpPr>
            <p:cNvPr id="94" name="Oval 93">
              <a:extLst>
                <a:ext uri="{FF2B5EF4-FFF2-40B4-BE49-F238E27FC236}">
                  <a16:creationId xmlns:a16="http://schemas.microsoft.com/office/drawing/2014/main" id="{6B0F9439-C634-47A7-B1D7-A4280D3A8D9D}"/>
                </a:ext>
              </a:extLst>
            </p:cNvPr>
            <p:cNvSpPr/>
            <p:nvPr/>
          </p:nvSpPr>
          <p:spPr bwMode="auto">
            <a:xfrm rot="16200000">
              <a:off x="4317108" y="2877803"/>
              <a:ext cx="650530" cy="650530"/>
            </a:xfrm>
            <a:prstGeom prst="ellipse">
              <a:avLst/>
            </a:prstGeom>
            <a:solidFill>
              <a:srgbClr val="0078D4">
                <a:alpha val="1000"/>
              </a:srgbClr>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
          <p:nvSpPr>
            <p:cNvPr id="99" name="TextBox 98">
              <a:extLst>
                <a:ext uri="{FF2B5EF4-FFF2-40B4-BE49-F238E27FC236}">
                  <a16:creationId xmlns:a16="http://schemas.microsoft.com/office/drawing/2014/main" id="{910DCEF3-7A30-4685-B66B-B84774455F74}"/>
                </a:ext>
              </a:extLst>
            </p:cNvPr>
            <p:cNvSpPr txBox="1"/>
            <p:nvPr/>
          </p:nvSpPr>
          <p:spPr>
            <a:xfrm>
              <a:off x="4341868" y="2922462"/>
              <a:ext cx="601012" cy="561211"/>
            </a:xfrm>
            <a:prstGeom prst="rect">
              <a:avLst/>
            </a:prstGeom>
            <a:noFill/>
          </p:spPr>
          <p:txBody>
            <a:bodyPr wrap="square" lIns="179285" tIns="143428" rIns="179285" bIns="143428" rtlCol="0">
              <a:spAutoFit/>
            </a:bodyPr>
            <a:lstStyle/>
            <a:p>
              <a:pPr marL="0" marR="0" lvl="0" indent="0" algn="ctr" defTabSz="914314" rtl="0" eaLnBrk="1" fontAlgn="auto" latinLnBrk="0" hangingPunct="1">
                <a:lnSpc>
                  <a:spcPct val="90000"/>
                </a:lnSpc>
                <a:spcBef>
                  <a:spcPts val="0"/>
                </a:spcBef>
                <a:spcAft>
                  <a:spcPts val="588"/>
                </a:spcAft>
                <a:buClrTx/>
                <a:buSzTx/>
                <a:buFontTx/>
                <a:buNone/>
                <a:tabLst/>
                <a:defRPr/>
              </a:pPr>
              <a:endParaRPr kumimoji="0" lang="en-US" sz="1961"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grpSp>
          <p:nvGrpSpPr>
            <p:cNvPr id="28" name="Group 27">
              <a:extLst>
                <a:ext uri="{FF2B5EF4-FFF2-40B4-BE49-F238E27FC236}">
                  <a16:creationId xmlns:a16="http://schemas.microsoft.com/office/drawing/2014/main" id="{5BF84418-7E30-4BAA-AD25-5C1D8B68A17A}"/>
                </a:ext>
              </a:extLst>
            </p:cNvPr>
            <p:cNvGrpSpPr/>
            <p:nvPr/>
          </p:nvGrpSpPr>
          <p:grpSpPr>
            <a:xfrm>
              <a:off x="4480634" y="3026690"/>
              <a:ext cx="323479" cy="356522"/>
              <a:chOff x="848773" y="3063002"/>
              <a:chExt cx="885825" cy="976313"/>
            </a:xfrm>
          </p:grpSpPr>
          <p:sp>
            <p:nvSpPr>
              <p:cNvPr id="29" name="Freeform: Shape 28">
                <a:extLst>
                  <a:ext uri="{FF2B5EF4-FFF2-40B4-BE49-F238E27FC236}">
                    <a16:creationId xmlns:a16="http://schemas.microsoft.com/office/drawing/2014/main" id="{8999BBE3-454C-4224-9149-C039740C649A}"/>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28575" cap="rnd">
                <a:solidFill>
                  <a:srgbClr val="000000"/>
                </a:solidFill>
                <a:prstDash val="solid"/>
                <a:round/>
              </a:ln>
            </p:spPr>
            <p:txBody>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30" name="Freeform: Shape 29">
                <a:extLst>
                  <a:ext uri="{FF2B5EF4-FFF2-40B4-BE49-F238E27FC236}">
                    <a16:creationId xmlns:a16="http://schemas.microsoft.com/office/drawing/2014/main" id="{4D6844C5-70A8-4C08-895A-93F145F8435D}"/>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28575" cap="rnd">
                <a:solidFill>
                  <a:srgbClr val="000000"/>
                </a:solidFill>
                <a:prstDash val="solid"/>
                <a:round/>
              </a:ln>
            </p:spPr>
            <p:txBody>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31" name="Freeform: Shape 30">
                <a:extLst>
                  <a:ext uri="{FF2B5EF4-FFF2-40B4-BE49-F238E27FC236}">
                    <a16:creationId xmlns:a16="http://schemas.microsoft.com/office/drawing/2014/main" id="{7D2BFE30-4A75-475D-9458-D787753944D0}"/>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28575" cap="rnd">
                <a:solidFill>
                  <a:srgbClr val="000000"/>
                </a:solidFill>
                <a:prstDash val="solid"/>
                <a:round/>
              </a:ln>
            </p:spPr>
            <p:txBody>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13" name="Group 12">
            <a:extLst>
              <a:ext uri="{FF2B5EF4-FFF2-40B4-BE49-F238E27FC236}">
                <a16:creationId xmlns:a16="http://schemas.microsoft.com/office/drawing/2014/main" id="{6083D9EB-6E09-4C6E-9C97-15053A305F13}"/>
              </a:ext>
            </a:extLst>
          </p:cNvPr>
          <p:cNvGrpSpPr/>
          <p:nvPr/>
        </p:nvGrpSpPr>
        <p:grpSpPr>
          <a:xfrm>
            <a:off x="9413401" y="2867616"/>
            <a:ext cx="1118791" cy="650530"/>
            <a:chOff x="9413401" y="2867616"/>
            <a:chExt cx="1118791" cy="650530"/>
          </a:xfrm>
        </p:grpSpPr>
        <p:sp>
          <p:nvSpPr>
            <p:cNvPr id="89" name="Oval 88">
              <a:extLst>
                <a:ext uri="{FF2B5EF4-FFF2-40B4-BE49-F238E27FC236}">
                  <a16:creationId xmlns:a16="http://schemas.microsoft.com/office/drawing/2014/main" id="{DA531911-C496-4DF9-A07C-494D1C179A87}"/>
                </a:ext>
              </a:extLst>
            </p:cNvPr>
            <p:cNvSpPr/>
            <p:nvPr/>
          </p:nvSpPr>
          <p:spPr bwMode="auto">
            <a:xfrm rot="16200000">
              <a:off x="9647532" y="2867616"/>
              <a:ext cx="650530" cy="650530"/>
            </a:xfrm>
            <a:prstGeom prst="ellipse">
              <a:avLst/>
            </a:prstGeom>
            <a:solidFill>
              <a:srgbClr val="0078D4">
                <a:alpha val="1000"/>
              </a:srgbClr>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
          <p:nvSpPr>
            <p:cNvPr id="101" name="TextBox 100">
              <a:extLst>
                <a:ext uri="{FF2B5EF4-FFF2-40B4-BE49-F238E27FC236}">
                  <a16:creationId xmlns:a16="http://schemas.microsoft.com/office/drawing/2014/main" id="{8139E22B-2730-4765-95C9-E3315270B892}"/>
                </a:ext>
              </a:extLst>
            </p:cNvPr>
            <p:cNvSpPr txBox="1"/>
            <p:nvPr/>
          </p:nvSpPr>
          <p:spPr>
            <a:xfrm>
              <a:off x="9413401" y="2912275"/>
              <a:ext cx="1118791" cy="561211"/>
            </a:xfrm>
            <a:prstGeom prst="rect">
              <a:avLst/>
            </a:prstGeom>
            <a:noFill/>
          </p:spPr>
          <p:txBody>
            <a:bodyPr wrap="square" lIns="179285" tIns="143428" rIns="179285" bIns="143428" rtlCol="0">
              <a:spAutoFit/>
            </a:bodyPr>
            <a:lstStyle/>
            <a:p>
              <a:pPr marL="0" marR="0" lvl="0" indent="0" algn="ctr" defTabSz="914314" rtl="0" eaLnBrk="1" fontAlgn="auto" latinLnBrk="0" hangingPunct="1">
                <a:lnSpc>
                  <a:spcPct val="90000"/>
                </a:lnSpc>
                <a:spcBef>
                  <a:spcPts val="0"/>
                </a:spcBef>
                <a:spcAft>
                  <a:spcPts val="588"/>
                </a:spcAft>
                <a:buClrTx/>
                <a:buSzTx/>
                <a:buFontTx/>
                <a:buNone/>
                <a:tabLst/>
                <a:defRPr/>
              </a:pPr>
              <a:endParaRPr kumimoji="0" lang="en-US" sz="1961" b="0" i="0" u="none" strike="noStrike" kern="1200" cap="none" spc="-98"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grpSp>
          <p:nvGrpSpPr>
            <p:cNvPr id="32" name="Group 31">
              <a:extLst>
                <a:ext uri="{FF2B5EF4-FFF2-40B4-BE49-F238E27FC236}">
                  <a16:creationId xmlns:a16="http://schemas.microsoft.com/office/drawing/2014/main" id="{0F2742F3-ECD1-4C26-9769-C7B00EDB022E}"/>
                </a:ext>
              </a:extLst>
            </p:cNvPr>
            <p:cNvGrpSpPr/>
            <p:nvPr/>
          </p:nvGrpSpPr>
          <p:grpSpPr>
            <a:xfrm>
              <a:off x="9785210" y="3066700"/>
              <a:ext cx="364005" cy="266171"/>
              <a:chOff x="7666038" y="3306763"/>
              <a:chExt cx="803274" cy="587375"/>
            </a:xfrm>
          </p:grpSpPr>
          <p:sp>
            <p:nvSpPr>
              <p:cNvPr id="33" name="Line 9">
                <a:extLst>
                  <a:ext uri="{FF2B5EF4-FFF2-40B4-BE49-F238E27FC236}">
                    <a16:creationId xmlns:a16="http://schemas.microsoft.com/office/drawing/2014/main" id="{CA50B471-7A33-4BA0-A2C4-8B3AFCEB2E60}"/>
                  </a:ext>
                </a:extLst>
              </p:cNvPr>
              <p:cNvSpPr>
                <a:spLocks noChangeShapeType="1"/>
              </p:cNvSpPr>
              <p:nvPr/>
            </p:nvSpPr>
            <p:spPr bwMode="auto">
              <a:xfrm>
                <a:off x="7853363" y="3335338"/>
                <a:ext cx="0" cy="0"/>
              </a:xfrm>
              <a:prstGeom prst="line">
                <a:avLst/>
              </a:prstGeom>
              <a:noFill/>
              <a:ln w="285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34" name="Freeform 10">
                <a:extLst>
                  <a:ext uri="{FF2B5EF4-FFF2-40B4-BE49-F238E27FC236}">
                    <a16:creationId xmlns:a16="http://schemas.microsoft.com/office/drawing/2014/main" id="{B64A8DC5-8711-45E4-8AF0-EEA342CA605C}"/>
                  </a:ext>
                </a:extLst>
              </p:cNvPr>
              <p:cNvSpPr>
                <a:spLocks/>
              </p:cNvSpPr>
              <p:nvPr/>
            </p:nvSpPr>
            <p:spPr bwMode="auto">
              <a:xfrm>
                <a:off x="7672388" y="3306763"/>
                <a:ext cx="795337" cy="479425"/>
              </a:xfrm>
              <a:custGeom>
                <a:avLst/>
                <a:gdLst>
                  <a:gd name="T0" fmla="*/ 281 w 281"/>
                  <a:gd name="T1" fmla="*/ 28 h 169"/>
                  <a:gd name="T2" fmla="*/ 197 w 281"/>
                  <a:gd name="T3" fmla="*/ 20 h 169"/>
                  <a:gd name="T4" fmla="*/ 117 w 281"/>
                  <a:gd name="T5" fmla="*/ 2 h 169"/>
                  <a:gd name="T6" fmla="*/ 64 w 281"/>
                  <a:gd name="T7" fmla="*/ 11 h 169"/>
                  <a:gd name="T8" fmla="*/ 35 w 281"/>
                  <a:gd name="T9" fmla="*/ 32 h 169"/>
                  <a:gd name="T10" fmla="*/ 4 w 281"/>
                  <a:gd name="T11" fmla="*/ 52 h 169"/>
                  <a:gd name="T12" fmla="*/ 6 w 281"/>
                  <a:gd name="T13" fmla="*/ 66 h 169"/>
                  <a:gd name="T14" fmla="*/ 31 w 281"/>
                  <a:gd name="T15" fmla="*/ 72 h 169"/>
                  <a:gd name="T16" fmla="*/ 65 w 281"/>
                  <a:gd name="T17" fmla="*/ 62 h 169"/>
                  <a:gd name="T18" fmla="*/ 89 w 281"/>
                  <a:gd name="T19" fmla="*/ 48 h 169"/>
                  <a:gd name="T20" fmla="*/ 120 w 281"/>
                  <a:gd name="T21" fmla="*/ 55 h 169"/>
                  <a:gd name="T22" fmla="*/ 174 w 281"/>
                  <a:gd name="T23" fmla="*/ 80 h 169"/>
                  <a:gd name="T24" fmla="*/ 194 w 281"/>
                  <a:gd name="T25" fmla="*/ 98 h 169"/>
                  <a:gd name="T26" fmla="*/ 228 w 281"/>
                  <a:gd name="T27" fmla="*/ 138 h 169"/>
                  <a:gd name="T28" fmla="*/ 221 w 281"/>
                  <a:gd name="T29" fmla="*/ 163 h 169"/>
                  <a:gd name="T30" fmla="*/ 205 w 281"/>
                  <a:gd name="T31" fmla="*/ 165 h 169"/>
                  <a:gd name="T32" fmla="*/ 188 w 281"/>
                  <a:gd name="T33" fmla="*/ 143 h 169"/>
                  <a:gd name="T34" fmla="*/ 153 w 281"/>
                  <a:gd name="T35" fmla="*/ 11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169">
                    <a:moveTo>
                      <a:pt x="281" y="28"/>
                    </a:moveTo>
                    <a:cubicBezTo>
                      <a:pt x="281" y="28"/>
                      <a:pt x="238" y="33"/>
                      <a:pt x="197" y="20"/>
                    </a:cubicBezTo>
                    <a:cubicBezTo>
                      <a:pt x="155" y="7"/>
                      <a:pt x="141" y="0"/>
                      <a:pt x="117" y="2"/>
                    </a:cubicBezTo>
                    <a:cubicBezTo>
                      <a:pt x="93" y="3"/>
                      <a:pt x="78" y="0"/>
                      <a:pt x="64" y="11"/>
                    </a:cubicBezTo>
                    <a:cubicBezTo>
                      <a:pt x="49" y="21"/>
                      <a:pt x="46" y="25"/>
                      <a:pt x="35" y="32"/>
                    </a:cubicBezTo>
                    <a:cubicBezTo>
                      <a:pt x="24" y="39"/>
                      <a:pt x="8" y="47"/>
                      <a:pt x="4" y="52"/>
                    </a:cubicBezTo>
                    <a:cubicBezTo>
                      <a:pt x="3" y="55"/>
                      <a:pt x="0" y="58"/>
                      <a:pt x="6" y="66"/>
                    </a:cubicBezTo>
                    <a:cubicBezTo>
                      <a:pt x="11" y="73"/>
                      <a:pt x="21" y="73"/>
                      <a:pt x="31" y="72"/>
                    </a:cubicBezTo>
                    <a:cubicBezTo>
                      <a:pt x="40" y="72"/>
                      <a:pt x="58" y="69"/>
                      <a:pt x="65" y="62"/>
                    </a:cubicBezTo>
                    <a:cubicBezTo>
                      <a:pt x="71" y="55"/>
                      <a:pt x="83" y="47"/>
                      <a:pt x="89" y="48"/>
                    </a:cubicBezTo>
                    <a:cubicBezTo>
                      <a:pt x="96" y="48"/>
                      <a:pt x="113" y="52"/>
                      <a:pt x="120" y="55"/>
                    </a:cubicBezTo>
                    <a:cubicBezTo>
                      <a:pt x="128" y="58"/>
                      <a:pt x="160" y="67"/>
                      <a:pt x="174" y="80"/>
                    </a:cubicBezTo>
                    <a:cubicBezTo>
                      <a:pt x="189" y="93"/>
                      <a:pt x="189" y="94"/>
                      <a:pt x="194" y="98"/>
                    </a:cubicBezTo>
                    <a:cubicBezTo>
                      <a:pt x="199" y="102"/>
                      <a:pt x="227" y="126"/>
                      <a:pt x="228" y="138"/>
                    </a:cubicBezTo>
                    <a:cubicBezTo>
                      <a:pt x="229" y="151"/>
                      <a:pt x="232" y="157"/>
                      <a:pt x="221" y="163"/>
                    </a:cubicBezTo>
                    <a:cubicBezTo>
                      <a:pt x="211" y="169"/>
                      <a:pt x="210" y="169"/>
                      <a:pt x="205" y="165"/>
                    </a:cubicBezTo>
                    <a:cubicBezTo>
                      <a:pt x="201" y="160"/>
                      <a:pt x="196" y="150"/>
                      <a:pt x="188" y="143"/>
                    </a:cubicBezTo>
                    <a:cubicBezTo>
                      <a:pt x="180" y="136"/>
                      <a:pt x="153" y="114"/>
                      <a:pt x="153" y="114"/>
                    </a:cubicBezTo>
                  </a:path>
                </a:pathLst>
              </a:custGeom>
              <a:noFill/>
              <a:ln w="2857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35" name="Freeform 11">
                <a:extLst>
                  <a:ext uri="{FF2B5EF4-FFF2-40B4-BE49-F238E27FC236}">
                    <a16:creationId xmlns:a16="http://schemas.microsoft.com/office/drawing/2014/main" id="{F773B074-F44F-4C1B-8518-E36B9CADEBD2}"/>
                  </a:ext>
                </a:extLst>
              </p:cNvPr>
              <p:cNvSpPr>
                <a:spLocks/>
              </p:cNvSpPr>
              <p:nvPr/>
            </p:nvSpPr>
            <p:spPr bwMode="auto">
              <a:xfrm>
                <a:off x="7980363" y="3716338"/>
                <a:ext cx="201612" cy="177800"/>
              </a:xfrm>
              <a:custGeom>
                <a:avLst/>
                <a:gdLst>
                  <a:gd name="T0" fmla="*/ 24 w 71"/>
                  <a:gd name="T1" fmla="*/ 0 h 63"/>
                  <a:gd name="T2" fmla="*/ 71 w 71"/>
                  <a:gd name="T3" fmla="*/ 47 h 63"/>
                  <a:gd name="T4" fmla="*/ 59 w 71"/>
                  <a:gd name="T5" fmla="*/ 62 h 63"/>
                  <a:gd name="T6" fmla="*/ 38 w 71"/>
                  <a:gd name="T7" fmla="*/ 57 h 63"/>
                  <a:gd name="T8" fmla="*/ 0 w 71"/>
                  <a:gd name="T9" fmla="*/ 28 h 63"/>
                </a:gdLst>
                <a:ahLst/>
                <a:cxnLst>
                  <a:cxn ang="0">
                    <a:pos x="T0" y="T1"/>
                  </a:cxn>
                  <a:cxn ang="0">
                    <a:pos x="T2" y="T3"/>
                  </a:cxn>
                  <a:cxn ang="0">
                    <a:pos x="T4" y="T5"/>
                  </a:cxn>
                  <a:cxn ang="0">
                    <a:pos x="T6" y="T7"/>
                  </a:cxn>
                  <a:cxn ang="0">
                    <a:pos x="T8" y="T9"/>
                  </a:cxn>
                </a:cxnLst>
                <a:rect l="0" t="0" r="r" b="b"/>
                <a:pathLst>
                  <a:path w="71" h="63">
                    <a:moveTo>
                      <a:pt x="24" y="0"/>
                    </a:moveTo>
                    <a:cubicBezTo>
                      <a:pt x="24" y="0"/>
                      <a:pt x="71" y="34"/>
                      <a:pt x="71" y="47"/>
                    </a:cubicBezTo>
                    <a:cubicBezTo>
                      <a:pt x="71" y="60"/>
                      <a:pt x="63" y="61"/>
                      <a:pt x="59" y="62"/>
                    </a:cubicBezTo>
                    <a:cubicBezTo>
                      <a:pt x="55" y="63"/>
                      <a:pt x="47" y="63"/>
                      <a:pt x="38" y="57"/>
                    </a:cubicBezTo>
                    <a:cubicBezTo>
                      <a:pt x="29" y="50"/>
                      <a:pt x="0" y="28"/>
                      <a:pt x="0" y="28"/>
                    </a:cubicBezTo>
                  </a:path>
                </a:pathLst>
              </a:custGeom>
              <a:noFill/>
              <a:ln w="2857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36" name="Freeform 12">
                <a:extLst>
                  <a:ext uri="{FF2B5EF4-FFF2-40B4-BE49-F238E27FC236}">
                    <a16:creationId xmlns:a16="http://schemas.microsoft.com/office/drawing/2014/main" id="{595A3FDD-EC71-4D93-B6C4-E21EA962BB53}"/>
                  </a:ext>
                </a:extLst>
              </p:cNvPr>
              <p:cNvSpPr>
                <a:spLocks/>
              </p:cNvSpPr>
              <p:nvPr/>
            </p:nvSpPr>
            <p:spPr bwMode="auto">
              <a:xfrm>
                <a:off x="8181975" y="3781425"/>
                <a:ext cx="76200" cy="69850"/>
              </a:xfrm>
              <a:custGeom>
                <a:avLst/>
                <a:gdLst>
                  <a:gd name="T0" fmla="*/ 0 w 27"/>
                  <a:gd name="T1" fmla="*/ 24 h 25"/>
                  <a:gd name="T2" fmla="*/ 20 w 27"/>
                  <a:gd name="T3" fmla="*/ 19 h 25"/>
                  <a:gd name="T4" fmla="*/ 27 w 27"/>
                  <a:gd name="T5" fmla="*/ 0 h 25"/>
                </a:gdLst>
                <a:ahLst/>
                <a:cxnLst>
                  <a:cxn ang="0">
                    <a:pos x="T0" y="T1"/>
                  </a:cxn>
                  <a:cxn ang="0">
                    <a:pos x="T2" y="T3"/>
                  </a:cxn>
                  <a:cxn ang="0">
                    <a:pos x="T4" y="T5"/>
                  </a:cxn>
                </a:cxnLst>
                <a:rect l="0" t="0" r="r" b="b"/>
                <a:pathLst>
                  <a:path w="27" h="25">
                    <a:moveTo>
                      <a:pt x="0" y="24"/>
                    </a:moveTo>
                    <a:cubicBezTo>
                      <a:pt x="0" y="25"/>
                      <a:pt x="16" y="25"/>
                      <a:pt x="20" y="19"/>
                    </a:cubicBezTo>
                    <a:cubicBezTo>
                      <a:pt x="24" y="12"/>
                      <a:pt x="26" y="9"/>
                      <a:pt x="27" y="0"/>
                    </a:cubicBezTo>
                  </a:path>
                </a:pathLst>
              </a:custGeom>
              <a:noFill/>
              <a:ln w="2857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37" name="Line 13">
                <a:extLst>
                  <a:ext uri="{FF2B5EF4-FFF2-40B4-BE49-F238E27FC236}">
                    <a16:creationId xmlns:a16="http://schemas.microsoft.com/office/drawing/2014/main" id="{82062E17-5D82-4BB7-BD10-C9A61BFFEBFB}"/>
                  </a:ext>
                </a:extLst>
              </p:cNvPr>
              <p:cNvSpPr>
                <a:spLocks noChangeShapeType="1"/>
              </p:cNvSpPr>
              <p:nvPr/>
            </p:nvSpPr>
            <p:spPr bwMode="auto">
              <a:xfrm>
                <a:off x="7666038" y="3687763"/>
                <a:ext cx="0" cy="0"/>
              </a:xfrm>
              <a:prstGeom prst="line">
                <a:avLst/>
              </a:prstGeom>
              <a:noFill/>
              <a:ln w="285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38" name="Freeform 14">
                <a:extLst>
                  <a:ext uri="{FF2B5EF4-FFF2-40B4-BE49-F238E27FC236}">
                    <a16:creationId xmlns:a16="http://schemas.microsoft.com/office/drawing/2014/main" id="{05D692A8-AB25-4543-8BF6-438EC0E500E8}"/>
                  </a:ext>
                </a:extLst>
              </p:cNvPr>
              <p:cNvSpPr>
                <a:spLocks/>
              </p:cNvSpPr>
              <p:nvPr/>
            </p:nvSpPr>
            <p:spPr bwMode="auto">
              <a:xfrm>
                <a:off x="8305800" y="3638550"/>
                <a:ext cx="163512" cy="36513"/>
              </a:xfrm>
              <a:custGeom>
                <a:avLst/>
                <a:gdLst>
                  <a:gd name="T0" fmla="*/ 1 w 58"/>
                  <a:gd name="T1" fmla="*/ 13 h 13"/>
                  <a:gd name="T2" fmla="*/ 58 w 58"/>
                  <a:gd name="T3" fmla="*/ 2 h 13"/>
                </a:gdLst>
                <a:ahLst/>
                <a:cxnLst>
                  <a:cxn ang="0">
                    <a:pos x="T0" y="T1"/>
                  </a:cxn>
                  <a:cxn ang="0">
                    <a:pos x="T2" y="T3"/>
                  </a:cxn>
                </a:cxnLst>
                <a:rect l="0" t="0" r="r" b="b"/>
                <a:pathLst>
                  <a:path w="58" h="13">
                    <a:moveTo>
                      <a:pt x="1" y="13"/>
                    </a:moveTo>
                    <a:cubicBezTo>
                      <a:pt x="1" y="13"/>
                      <a:pt x="0" y="0"/>
                      <a:pt x="58" y="2"/>
                    </a:cubicBezTo>
                  </a:path>
                </a:pathLst>
              </a:custGeom>
              <a:noFill/>
              <a:ln w="2857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39" name="Freeform 15">
                <a:extLst>
                  <a:ext uri="{FF2B5EF4-FFF2-40B4-BE49-F238E27FC236}">
                    <a16:creationId xmlns:a16="http://schemas.microsoft.com/office/drawing/2014/main" id="{A192592C-D25C-4DC6-A3E9-765C3D536708}"/>
                  </a:ext>
                </a:extLst>
              </p:cNvPr>
              <p:cNvSpPr>
                <a:spLocks/>
              </p:cNvSpPr>
              <p:nvPr/>
            </p:nvSpPr>
            <p:spPr bwMode="auto">
              <a:xfrm>
                <a:off x="7666038" y="3687763"/>
                <a:ext cx="400050" cy="206375"/>
              </a:xfrm>
              <a:custGeom>
                <a:avLst/>
                <a:gdLst>
                  <a:gd name="T0" fmla="*/ 0 w 141"/>
                  <a:gd name="T1" fmla="*/ 0 h 73"/>
                  <a:gd name="T2" fmla="*/ 15 w 141"/>
                  <a:gd name="T3" fmla="*/ 11 h 73"/>
                  <a:gd name="T4" fmla="*/ 25 w 141"/>
                  <a:gd name="T5" fmla="*/ 28 h 73"/>
                  <a:gd name="T6" fmla="*/ 45 w 141"/>
                  <a:gd name="T7" fmla="*/ 43 h 73"/>
                  <a:gd name="T8" fmla="*/ 91 w 141"/>
                  <a:gd name="T9" fmla="*/ 65 h 73"/>
                  <a:gd name="T10" fmla="*/ 141 w 141"/>
                  <a:gd name="T11" fmla="*/ 68 h 73"/>
                </a:gdLst>
                <a:ahLst/>
                <a:cxnLst>
                  <a:cxn ang="0">
                    <a:pos x="T0" y="T1"/>
                  </a:cxn>
                  <a:cxn ang="0">
                    <a:pos x="T2" y="T3"/>
                  </a:cxn>
                  <a:cxn ang="0">
                    <a:pos x="T4" y="T5"/>
                  </a:cxn>
                  <a:cxn ang="0">
                    <a:pos x="T6" y="T7"/>
                  </a:cxn>
                  <a:cxn ang="0">
                    <a:pos x="T8" y="T9"/>
                  </a:cxn>
                  <a:cxn ang="0">
                    <a:pos x="T10" y="T11"/>
                  </a:cxn>
                </a:cxnLst>
                <a:rect l="0" t="0" r="r" b="b"/>
                <a:pathLst>
                  <a:path w="141" h="73">
                    <a:moveTo>
                      <a:pt x="0" y="0"/>
                    </a:moveTo>
                    <a:cubicBezTo>
                      <a:pt x="0" y="0"/>
                      <a:pt x="8" y="5"/>
                      <a:pt x="15" y="11"/>
                    </a:cubicBezTo>
                    <a:cubicBezTo>
                      <a:pt x="19" y="16"/>
                      <a:pt x="21" y="23"/>
                      <a:pt x="25" y="28"/>
                    </a:cubicBezTo>
                    <a:cubicBezTo>
                      <a:pt x="31" y="34"/>
                      <a:pt x="38" y="39"/>
                      <a:pt x="45" y="43"/>
                    </a:cubicBezTo>
                    <a:cubicBezTo>
                      <a:pt x="60" y="52"/>
                      <a:pt x="75" y="60"/>
                      <a:pt x="91" y="65"/>
                    </a:cubicBezTo>
                    <a:cubicBezTo>
                      <a:pt x="107" y="71"/>
                      <a:pt x="125" y="73"/>
                      <a:pt x="141" y="68"/>
                    </a:cubicBezTo>
                  </a:path>
                </a:pathLst>
              </a:custGeom>
              <a:noFill/>
              <a:ln w="28575"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12" name="Group 11">
            <a:extLst>
              <a:ext uri="{FF2B5EF4-FFF2-40B4-BE49-F238E27FC236}">
                <a16:creationId xmlns:a16="http://schemas.microsoft.com/office/drawing/2014/main" id="{4AB07BFA-E774-4065-BB51-1AD593636818}"/>
              </a:ext>
            </a:extLst>
          </p:cNvPr>
          <p:cNvGrpSpPr/>
          <p:nvPr/>
        </p:nvGrpSpPr>
        <p:grpSpPr>
          <a:xfrm>
            <a:off x="6932350" y="2867616"/>
            <a:ext cx="750471" cy="650530"/>
            <a:chOff x="6932350" y="2867616"/>
            <a:chExt cx="750471" cy="650530"/>
          </a:xfrm>
        </p:grpSpPr>
        <p:sp>
          <p:nvSpPr>
            <p:cNvPr id="84" name="Oval 83">
              <a:extLst>
                <a:ext uri="{FF2B5EF4-FFF2-40B4-BE49-F238E27FC236}">
                  <a16:creationId xmlns:a16="http://schemas.microsoft.com/office/drawing/2014/main" id="{CEAF0FF0-FBB6-45FA-8460-6451B678C45B}"/>
                </a:ext>
              </a:extLst>
            </p:cNvPr>
            <p:cNvSpPr/>
            <p:nvPr/>
          </p:nvSpPr>
          <p:spPr bwMode="auto">
            <a:xfrm rot="16200000">
              <a:off x="6982321" y="2867616"/>
              <a:ext cx="650530" cy="650530"/>
            </a:xfrm>
            <a:prstGeom prst="ellipse">
              <a:avLst/>
            </a:prstGeom>
            <a:solidFill>
              <a:srgbClr val="0078D4">
                <a:alpha val="1000"/>
              </a:srgbClr>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
          <p:nvSpPr>
            <p:cNvPr id="100" name="TextBox 99">
              <a:extLst>
                <a:ext uri="{FF2B5EF4-FFF2-40B4-BE49-F238E27FC236}">
                  <a16:creationId xmlns:a16="http://schemas.microsoft.com/office/drawing/2014/main" id="{FA7F8A79-695F-467A-B218-5DE31FBB0C9E}"/>
                </a:ext>
              </a:extLst>
            </p:cNvPr>
            <p:cNvSpPr txBox="1"/>
            <p:nvPr/>
          </p:nvSpPr>
          <p:spPr>
            <a:xfrm>
              <a:off x="6932350" y="2912275"/>
              <a:ext cx="750471" cy="561211"/>
            </a:xfrm>
            <a:prstGeom prst="rect">
              <a:avLst/>
            </a:prstGeom>
            <a:noFill/>
          </p:spPr>
          <p:txBody>
            <a:bodyPr wrap="square" lIns="179285" tIns="143428" rIns="179285" bIns="143428" rtlCol="0">
              <a:spAutoFit/>
            </a:bodyPr>
            <a:lstStyle/>
            <a:p>
              <a:pPr marL="0" marR="0" lvl="0" indent="0" algn="ctr" defTabSz="914314" rtl="0" eaLnBrk="1" fontAlgn="auto" latinLnBrk="0" hangingPunct="1">
                <a:lnSpc>
                  <a:spcPct val="90000"/>
                </a:lnSpc>
                <a:spcBef>
                  <a:spcPts val="0"/>
                </a:spcBef>
                <a:spcAft>
                  <a:spcPts val="588"/>
                </a:spcAft>
                <a:buClrTx/>
                <a:buSzTx/>
                <a:buFontTx/>
                <a:buNone/>
                <a:tabLst/>
                <a:defRPr/>
              </a:pPr>
              <a:endParaRPr kumimoji="0" lang="en-US" sz="1961"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sp>
          <p:nvSpPr>
            <p:cNvPr id="40" name="Freeform 35">
              <a:extLst>
                <a:ext uri="{FF2B5EF4-FFF2-40B4-BE49-F238E27FC236}">
                  <a16:creationId xmlns:a16="http://schemas.microsoft.com/office/drawing/2014/main" id="{24237782-F227-4B43-A17C-3222152CDFE9}"/>
                </a:ext>
              </a:extLst>
            </p:cNvPr>
            <p:cNvSpPr>
              <a:spLocks/>
            </p:cNvSpPr>
            <p:nvPr/>
          </p:nvSpPr>
          <p:spPr bwMode="auto">
            <a:xfrm>
              <a:off x="7166317" y="3038407"/>
              <a:ext cx="295650" cy="288611"/>
            </a:xfrm>
            <a:custGeom>
              <a:avLst/>
              <a:gdLst>
                <a:gd name="T0" fmla="*/ 28 w 116"/>
                <a:gd name="T1" fmla="*/ 114 h 114"/>
                <a:gd name="T2" fmla="*/ 111 w 116"/>
                <a:gd name="T3" fmla="*/ 114 h 114"/>
                <a:gd name="T4" fmla="*/ 116 w 116"/>
                <a:gd name="T5" fmla="*/ 110 h 114"/>
                <a:gd name="T6" fmla="*/ 116 w 116"/>
                <a:gd name="T7" fmla="*/ 4 h 114"/>
                <a:gd name="T8" fmla="*/ 111 w 116"/>
                <a:gd name="T9" fmla="*/ 0 h 114"/>
                <a:gd name="T10" fmla="*/ 5 w 116"/>
                <a:gd name="T11" fmla="*/ 0 h 114"/>
                <a:gd name="T12" fmla="*/ 0 w 116"/>
                <a:gd name="T13" fmla="*/ 4 h 114"/>
                <a:gd name="T14" fmla="*/ 0 w 116"/>
                <a:gd name="T15" fmla="*/ 87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14">
                  <a:moveTo>
                    <a:pt x="28" y="114"/>
                  </a:moveTo>
                  <a:cubicBezTo>
                    <a:pt x="111" y="114"/>
                    <a:pt x="111" y="114"/>
                    <a:pt x="111" y="114"/>
                  </a:cubicBezTo>
                  <a:cubicBezTo>
                    <a:pt x="114" y="114"/>
                    <a:pt x="116" y="112"/>
                    <a:pt x="116" y="110"/>
                  </a:cubicBezTo>
                  <a:cubicBezTo>
                    <a:pt x="116" y="4"/>
                    <a:pt x="116" y="4"/>
                    <a:pt x="116" y="4"/>
                  </a:cubicBezTo>
                  <a:cubicBezTo>
                    <a:pt x="116" y="2"/>
                    <a:pt x="114" y="0"/>
                    <a:pt x="111" y="0"/>
                  </a:cubicBezTo>
                  <a:cubicBezTo>
                    <a:pt x="5" y="0"/>
                    <a:pt x="5" y="0"/>
                    <a:pt x="5" y="0"/>
                  </a:cubicBezTo>
                  <a:cubicBezTo>
                    <a:pt x="2" y="0"/>
                    <a:pt x="0" y="2"/>
                    <a:pt x="0" y="4"/>
                  </a:cubicBezTo>
                  <a:cubicBezTo>
                    <a:pt x="0" y="87"/>
                    <a:pt x="0" y="87"/>
                    <a:pt x="0" y="87"/>
                  </a:cubicBezTo>
                </a:path>
              </a:pathLst>
            </a:cu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a:ea typeface="+mn-ea"/>
                <a:cs typeface="+mn-cs"/>
              </a:endParaRPr>
            </a:p>
          </p:txBody>
        </p:sp>
        <p:sp>
          <p:nvSpPr>
            <p:cNvPr id="41" name="Line 36">
              <a:extLst>
                <a:ext uri="{FF2B5EF4-FFF2-40B4-BE49-F238E27FC236}">
                  <a16:creationId xmlns:a16="http://schemas.microsoft.com/office/drawing/2014/main" id="{E3FDA48D-F8B2-4926-AC56-53D4B1C2433A}"/>
                </a:ext>
              </a:extLst>
            </p:cNvPr>
            <p:cNvSpPr>
              <a:spLocks noChangeShapeType="1"/>
            </p:cNvSpPr>
            <p:nvPr/>
          </p:nvSpPr>
          <p:spPr bwMode="auto">
            <a:xfrm flipH="1">
              <a:off x="7156462" y="3118655"/>
              <a:ext cx="216810" cy="216810"/>
            </a:xfrm>
            <a:prstGeom prst="line">
              <a:avLst/>
            </a:prstGeom>
            <a:noFill/>
            <a:ln w="285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a:ea typeface="+mn-ea"/>
                <a:cs typeface="+mn-cs"/>
              </a:endParaRPr>
            </a:p>
          </p:txBody>
        </p:sp>
      </p:grpSp>
      <p:sp>
        <p:nvSpPr>
          <p:cNvPr id="45" name="Title 1">
            <a:extLst>
              <a:ext uri="{FF2B5EF4-FFF2-40B4-BE49-F238E27FC236}">
                <a16:creationId xmlns:a16="http://schemas.microsoft.com/office/drawing/2014/main" id="{2B61F8BC-FB14-424D-BA0E-3B8844FF2F33}"/>
              </a:ext>
            </a:extLst>
          </p:cNvPr>
          <p:cNvSpPr txBox="1">
            <a:spLocks/>
          </p:cNvSpPr>
          <p:nvPr/>
        </p:nvSpPr>
        <p:spPr>
          <a:xfrm>
            <a:off x="268080" y="1024132"/>
            <a:ext cx="11655840" cy="590931"/>
          </a:xfrm>
          <a:prstGeom prst="rect">
            <a:avLst/>
          </a:prstGeom>
        </p:spPr>
        <p:txBody>
          <a:bodyPr>
            <a:spAutoFit/>
          </a:bodyPr>
          <a:lstStyle>
            <a:lvl1pPr algn="l" defTabSz="914192"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000000"/>
                </a:solidFill>
                <a:effectLst/>
                <a:uLnTx/>
                <a:uFillTx/>
                <a:latin typeface="Segoe UI Light"/>
                <a:ea typeface="+mn-ea"/>
                <a:cs typeface="Segoe UI" pitchFamily="34" charset="0"/>
              </a:rPr>
              <a:t>Microsoft contributes </a:t>
            </a:r>
            <a:r>
              <a:rPr kumimoji="0" lang="en-US" sz="3600" b="0" i="0" u="none" strike="noStrike" kern="1200" cap="none" spc="-50" normalizeH="0" baseline="0" noProof="0">
                <a:ln w="3175">
                  <a:noFill/>
                </a:ln>
                <a:solidFill>
                  <a:srgbClr val="0078D4"/>
                </a:solidFill>
                <a:effectLst/>
                <a:uLnTx/>
                <a:uFillTx/>
                <a:latin typeface="Segoe UI Semibold" panose="020B0702040204020203" pitchFamily="34" charset="0"/>
                <a:ea typeface="+mn-ea"/>
                <a:cs typeface="Segoe UI Semibold" panose="020B0702040204020203" pitchFamily="34" charset="0"/>
              </a:rPr>
              <a:t>open source</a:t>
            </a:r>
            <a:r>
              <a:rPr kumimoji="0" lang="en-US" sz="3600" b="0" i="0" u="none" strike="noStrike" kern="1200" cap="none" spc="-50" normalizeH="0" baseline="0" noProof="0">
                <a:ln w="3175">
                  <a:noFill/>
                </a:ln>
                <a:solidFill>
                  <a:srgbClr val="000000"/>
                </a:solidFill>
                <a:effectLst/>
                <a:uLnTx/>
                <a:uFillTx/>
                <a:latin typeface="Segoe UI Light"/>
                <a:ea typeface="+mn-ea"/>
                <a:cs typeface="Segoe UI" pitchFamily="34" charset="0"/>
              </a:rPr>
              <a:t> containers</a:t>
            </a:r>
          </a:p>
        </p:txBody>
      </p:sp>
    </p:spTree>
    <p:extLst>
      <p:ext uri="{BB962C8B-B14F-4D97-AF65-F5344CB8AC3E}">
        <p14:creationId xmlns:p14="http://schemas.microsoft.com/office/powerpoint/2010/main" val="41033012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2" presetClass="entr" presetSubtype="1" fill="hold" nodeType="after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up)">
                                      <p:cBhvr>
                                        <p:cTn id="27" dur="500"/>
                                        <p:tgtEl>
                                          <p:spTgt spid="67"/>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wipe(left)">
                                      <p:cBhvr>
                                        <p:cTn id="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5E0FE25E-4F44-45A1-B930-E653FCC2C626}"/>
              </a:ext>
            </a:extLst>
          </p:cNvPr>
          <p:cNvSpPr txBox="1">
            <a:spLocks/>
          </p:cNvSpPr>
          <p:nvPr/>
        </p:nvSpPr>
        <p:spPr>
          <a:xfrm>
            <a:off x="588263" y="217501"/>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defRPr/>
            </a:pPr>
            <a:r>
              <a:rPr lang="en-US" b="0">
                <a:solidFill>
                  <a:srgbClr val="000000"/>
                </a:solidFill>
                <a:latin typeface="Segoe UI Light" panose="020B0502040204020203" pitchFamily="34" charset="0"/>
                <a:cs typeface="Segoe UI Light" panose="020B0502040204020203" pitchFamily="34" charset="0"/>
              </a:rPr>
              <a:t>Resources</a:t>
            </a:r>
          </a:p>
        </p:txBody>
      </p:sp>
      <p:grpSp>
        <p:nvGrpSpPr>
          <p:cNvPr id="6" name="Group 5">
            <a:extLst>
              <a:ext uri="{FF2B5EF4-FFF2-40B4-BE49-F238E27FC236}">
                <a16:creationId xmlns:a16="http://schemas.microsoft.com/office/drawing/2014/main" id="{45E52385-9DDA-47D2-A167-8F60B3A379E8}"/>
              </a:ext>
            </a:extLst>
          </p:cNvPr>
          <p:cNvGrpSpPr/>
          <p:nvPr/>
        </p:nvGrpSpPr>
        <p:grpSpPr>
          <a:xfrm>
            <a:off x="6054453" y="1896848"/>
            <a:ext cx="1625340" cy="1401156"/>
            <a:chOff x="6054453" y="1896848"/>
            <a:chExt cx="1625340" cy="1401156"/>
          </a:xfrm>
        </p:grpSpPr>
        <p:sp>
          <p:nvSpPr>
            <p:cNvPr id="18" name="Hexagon 17">
              <a:extLst>
                <a:ext uri="{FF2B5EF4-FFF2-40B4-BE49-F238E27FC236}">
                  <a16:creationId xmlns:a16="http://schemas.microsoft.com/office/drawing/2014/main" id="{612F899B-F544-4E64-93AF-2CA62D63AF46}"/>
                </a:ext>
              </a:extLst>
            </p:cNvPr>
            <p:cNvSpPr/>
            <p:nvPr/>
          </p:nvSpPr>
          <p:spPr bwMode="auto">
            <a:xfrm rot="19800000">
              <a:off x="6054453" y="1896848"/>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19" name="Rectangle 18">
              <a:extLst>
                <a:ext uri="{FF2B5EF4-FFF2-40B4-BE49-F238E27FC236}">
                  <a16:creationId xmlns:a16="http://schemas.microsoft.com/office/drawing/2014/main" id="{56C21137-694B-4C34-A7BA-0BF812934BF9}"/>
                </a:ext>
              </a:extLst>
            </p:cNvPr>
            <p:cNvSpPr/>
            <p:nvPr/>
          </p:nvSpPr>
          <p:spPr>
            <a:xfrm>
              <a:off x="6171971" y="2592444"/>
              <a:ext cx="1390304" cy="424732"/>
            </a:xfrm>
            <a:prstGeom prst="rect">
              <a:avLst/>
            </a:prstGeom>
          </p:spPr>
          <p:txBody>
            <a:bodyPr wrap="square" anchor="t" anchorCtr="1">
              <a:spAutoFit/>
            </a:bodyPr>
            <a:lstStyle/>
            <a:p>
              <a:pPr algn="ctr" defTabSz="895923" fontAlgn="base">
                <a:lnSpc>
                  <a:spcPct val="90000"/>
                </a:lnSpc>
                <a:spcBef>
                  <a:spcPct val="0"/>
                </a:spcBef>
                <a:spcAft>
                  <a:spcPct val="0"/>
                </a:spcAft>
                <a:defRPr/>
              </a:pPr>
              <a:r>
                <a:rPr lang="en-US" sz="1200">
                  <a:solidFill>
                    <a:srgbClr val="000000"/>
                  </a:solidFill>
                  <a:latin typeface="Segoe UI" charset="0"/>
                  <a:ea typeface="Segoe UI" charset="0"/>
                  <a:cs typeface="Segoe UI" charset="0"/>
                </a:rPr>
                <a:t>AKS</a:t>
              </a:r>
              <a:br>
                <a:rPr lang="en-US" sz="1200">
                  <a:solidFill>
                    <a:srgbClr val="000000"/>
                  </a:solidFill>
                  <a:latin typeface="Segoe UI" charset="0"/>
                  <a:ea typeface="Segoe UI" charset="0"/>
                  <a:cs typeface="Segoe UI" charset="0"/>
                </a:rPr>
              </a:br>
              <a:r>
                <a:rPr lang="en-US" sz="1200">
                  <a:solidFill>
                    <a:srgbClr val="000000"/>
                  </a:solidFill>
                  <a:latin typeface="Segoe UI" charset="0"/>
                  <a:ea typeface="Segoe UI" charset="0"/>
                  <a:cs typeface="Segoe UI" charset="0"/>
                </a:rPr>
                <a:t>Overview</a:t>
              </a:r>
            </a:p>
          </p:txBody>
        </p:sp>
        <p:sp>
          <p:nvSpPr>
            <p:cNvPr id="20" name="Eye" title="Icon of an eye">
              <a:extLst>
                <a:ext uri="{FF2B5EF4-FFF2-40B4-BE49-F238E27FC236}">
                  <a16:creationId xmlns:a16="http://schemas.microsoft.com/office/drawing/2014/main" id="{9758BA6F-FA60-441D-9D40-24F775DCDBE5}"/>
                </a:ext>
              </a:extLst>
            </p:cNvPr>
            <p:cNvSpPr>
              <a:spLocks noChangeAspect="1" noEditPoints="1"/>
            </p:cNvSpPr>
            <p:nvPr/>
          </p:nvSpPr>
          <p:spPr bwMode="auto">
            <a:xfrm>
              <a:off x="6604815" y="2147880"/>
              <a:ext cx="524616" cy="289650"/>
            </a:xfrm>
            <a:custGeom>
              <a:avLst/>
              <a:gdLst>
                <a:gd name="T0" fmla="*/ 3 w 346"/>
                <a:gd name="T1" fmla="*/ 91 h 190"/>
                <a:gd name="T2" fmla="*/ 173 w 346"/>
                <a:gd name="T3" fmla="*/ 0 h 190"/>
                <a:gd name="T4" fmla="*/ 346 w 346"/>
                <a:gd name="T5" fmla="*/ 95 h 190"/>
                <a:gd name="T6" fmla="*/ 173 w 346"/>
                <a:gd name="T7" fmla="*/ 190 h 190"/>
                <a:gd name="T8" fmla="*/ 6 w 346"/>
                <a:gd name="T9" fmla="*/ 102 h 190"/>
                <a:gd name="T10" fmla="*/ 0 w 346"/>
                <a:gd name="T11" fmla="*/ 95 h 190"/>
                <a:gd name="T12" fmla="*/ 3 w 346"/>
                <a:gd name="T13" fmla="*/ 91 h 190"/>
                <a:gd name="T14" fmla="*/ 173 w 346"/>
                <a:gd name="T15" fmla="*/ 0 h 190"/>
                <a:gd name="T16" fmla="*/ 73 w 346"/>
                <a:gd name="T17" fmla="*/ 95 h 190"/>
                <a:gd name="T18" fmla="*/ 173 w 346"/>
                <a:gd name="T19" fmla="*/ 190 h 190"/>
                <a:gd name="T20" fmla="*/ 273 w 346"/>
                <a:gd name="T21" fmla="*/ 95 h 190"/>
                <a:gd name="T22" fmla="*/ 173 w 346"/>
                <a:gd name="T23" fmla="*/ 0 h 190"/>
                <a:gd name="T24" fmla="*/ 173 w 346"/>
                <a:gd name="T25" fmla="*/ 56 h 190"/>
                <a:gd name="T26" fmla="*/ 134 w 346"/>
                <a:gd name="T27" fmla="*/ 95 h 190"/>
                <a:gd name="T28" fmla="*/ 173 w 346"/>
                <a:gd name="T29" fmla="*/ 135 h 190"/>
                <a:gd name="T30" fmla="*/ 213 w 346"/>
                <a:gd name="T31" fmla="*/ 95 h 190"/>
                <a:gd name="T32" fmla="*/ 173 w 346"/>
                <a:gd name="T33" fmla="*/ 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90">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gradFill>
                  <a:gsLst>
                    <a:gs pos="0">
                      <a:srgbClr val="505050"/>
                    </a:gs>
                    <a:gs pos="100000">
                      <a:srgbClr val="505050"/>
                    </a:gs>
                  </a:gsLst>
                </a:gradFill>
              </a:endParaRPr>
            </a:p>
          </p:txBody>
        </p:sp>
      </p:grpSp>
      <p:grpSp>
        <p:nvGrpSpPr>
          <p:cNvPr id="3" name="Group 2">
            <a:extLst>
              <a:ext uri="{FF2B5EF4-FFF2-40B4-BE49-F238E27FC236}">
                <a16:creationId xmlns:a16="http://schemas.microsoft.com/office/drawing/2014/main" id="{909DC521-63B9-4A90-92B1-07FCC09D55DF}"/>
              </a:ext>
            </a:extLst>
          </p:cNvPr>
          <p:cNvGrpSpPr/>
          <p:nvPr/>
        </p:nvGrpSpPr>
        <p:grpSpPr>
          <a:xfrm>
            <a:off x="4509767" y="1896848"/>
            <a:ext cx="1625340" cy="1401156"/>
            <a:chOff x="4509767" y="1896848"/>
            <a:chExt cx="1625340" cy="1401156"/>
          </a:xfrm>
        </p:grpSpPr>
        <p:sp>
          <p:nvSpPr>
            <p:cNvPr id="21" name="Hexagon 176">
              <a:extLst>
                <a:ext uri="{FF2B5EF4-FFF2-40B4-BE49-F238E27FC236}">
                  <a16:creationId xmlns:a16="http://schemas.microsoft.com/office/drawing/2014/main" id="{8BE288E9-3C16-4F24-9FB5-2C018487886F}"/>
                </a:ext>
              </a:extLst>
            </p:cNvPr>
            <p:cNvSpPr/>
            <p:nvPr/>
          </p:nvSpPr>
          <p:spPr bwMode="auto">
            <a:xfrm rot="19800000">
              <a:off x="4509767" y="1896848"/>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22" name="Rectangle 21">
              <a:extLst>
                <a:ext uri="{FF2B5EF4-FFF2-40B4-BE49-F238E27FC236}">
                  <a16:creationId xmlns:a16="http://schemas.microsoft.com/office/drawing/2014/main" id="{DA761D4D-169A-4D18-8962-944924D7C009}"/>
                </a:ext>
              </a:extLst>
            </p:cNvPr>
            <p:cNvSpPr/>
            <p:nvPr/>
          </p:nvSpPr>
          <p:spPr>
            <a:xfrm>
              <a:off x="4756356" y="2592444"/>
              <a:ext cx="1132162" cy="258532"/>
            </a:xfrm>
            <a:prstGeom prst="rect">
              <a:avLst/>
            </a:prstGeom>
            <a:ln>
              <a:noFill/>
            </a:ln>
          </p:spPr>
          <p:txBody>
            <a:bodyPr wrap="square" anchor="t" anchorCtr="1">
              <a:spAutoFit/>
            </a:bodyPr>
            <a:lstStyle/>
            <a:p>
              <a:pPr algn="ctr" defTabSz="895923" fontAlgn="base">
                <a:lnSpc>
                  <a:spcPct val="90000"/>
                </a:lnSpc>
                <a:spcBef>
                  <a:spcPct val="0"/>
                </a:spcBef>
                <a:spcAft>
                  <a:spcPct val="0"/>
                </a:spcAft>
              </a:pPr>
              <a:r>
                <a:rPr lang="en-US" sz="1200">
                  <a:solidFill>
                    <a:srgbClr val="000000"/>
                  </a:solidFill>
                  <a:latin typeface="Segoe UI" charset="0"/>
                  <a:ea typeface="Segoe UI" charset="0"/>
                  <a:cs typeface="Segoe UI" charset="0"/>
                </a:rPr>
                <a:t>Introduction</a:t>
              </a:r>
            </a:p>
          </p:txBody>
        </p:sp>
        <p:sp>
          <p:nvSpPr>
            <p:cNvPr id="23" name="information" title="Icon of a circle with the letter i inside">
              <a:extLst>
                <a:ext uri="{FF2B5EF4-FFF2-40B4-BE49-F238E27FC236}">
                  <a16:creationId xmlns:a16="http://schemas.microsoft.com/office/drawing/2014/main" id="{6EA4B59F-7D44-480B-9734-65574AD417AF}"/>
                </a:ext>
              </a:extLst>
            </p:cNvPr>
            <p:cNvSpPr>
              <a:spLocks noChangeAspect="1" noEditPoints="1"/>
            </p:cNvSpPr>
            <p:nvPr/>
          </p:nvSpPr>
          <p:spPr bwMode="auto">
            <a:xfrm>
              <a:off x="5113403" y="2082393"/>
              <a:ext cx="418069" cy="420624"/>
            </a:xfrm>
            <a:custGeom>
              <a:avLst/>
              <a:gdLst>
                <a:gd name="T0" fmla="*/ 0 w 333"/>
                <a:gd name="T1" fmla="*/ 170 h 340"/>
                <a:gd name="T2" fmla="*/ 167 w 333"/>
                <a:gd name="T3" fmla="*/ 0 h 340"/>
                <a:gd name="T4" fmla="*/ 333 w 333"/>
                <a:gd name="T5" fmla="*/ 170 h 340"/>
                <a:gd name="T6" fmla="*/ 167 w 333"/>
                <a:gd name="T7" fmla="*/ 340 h 340"/>
                <a:gd name="T8" fmla="*/ 0 w 333"/>
                <a:gd name="T9" fmla="*/ 170 h 340"/>
                <a:gd name="T10" fmla="*/ 163 w 333"/>
                <a:gd name="T11" fmla="*/ 252 h 340"/>
                <a:gd name="T12" fmla="*/ 163 w 333"/>
                <a:gd name="T13" fmla="*/ 150 h 340"/>
                <a:gd name="T14" fmla="*/ 163 w 333"/>
                <a:gd name="T15" fmla="*/ 121 h 340"/>
                <a:gd name="T16" fmla="*/ 163 w 333"/>
                <a:gd name="T17" fmla="*/ 88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40">
                  <a:moveTo>
                    <a:pt x="0" y="170"/>
                  </a:moveTo>
                  <a:cubicBezTo>
                    <a:pt x="0" y="76"/>
                    <a:pt x="75" y="0"/>
                    <a:pt x="167" y="0"/>
                  </a:cubicBezTo>
                  <a:cubicBezTo>
                    <a:pt x="259" y="0"/>
                    <a:pt x="333" y="76"/>
                    <a:pt x="333" y="170"/>
                  </a:cubicBezTo>
                  <a:cubicBezTo>
                    <a:pt x="333" y="264"/>
                    <a:pt x="259" y="340"/>
                    <a:pt x="167" y="340"/>
                  </a:cubicBezTo>
                  <a:cubicBezTo>
                    <a:pt x="75" y="340"/>
                    <a:pt x="0" y="264"/>
                    <a:pt x="0" y="170"/>
                  </a:cubicBezTo>
                  <a:close/>
                  <a:moveTo>
                    <a:pt x="163" y="252"/>
                  </a:moveTo>
                  <a:cubicBezTo>
                    <a:pt x="163" y="150"/>
                    <a:pt x="163" y="150"/>
                    <a:pt x="163" y="150"/>
                  </a:cubicBezTo>
                  <a:moveTo>
                    <a:pt x="163" y="121"/>
                  </a:moveTo>
                  <a:cubicBezTo>
                    <a:pt x="163" y="88"/>
                    <a:pt x="163" y="88"/>
                    <a:pt x="163" y="88"/>
                  </a:cubicBezTo>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gradFill>
                  <a:gsLst>
                    <a:gs pos="0">
                      <a:srgbClr val="505050"/>
                    </a:gs>
                    <a:gs pos="100000">
                      <a:srgbClr val="505050"/>
                    </a:gs>
                  </a:gsLst>
                  <a:lin ang="5400000" scaled="1"/>
                </a:gradFill>
              </a:endParaRPr>
            </a:p>
          </p:txBody>
        </p:sp>
      </p:grpSp>
      <p:grpSp>
        <p:nvGrpSpPr>
          <p:cNvPr id="5" name="Group 4">
            <a:extLst>
              <a:ext uri="{FF2B5EF4-FFF2-40B4-BE49-F238E27FC236}">
                <a16:creationId xmlns:a16="http://schemas.microsoft.com/office/drawing/2014/main" id="{41EA0B72-D728-4155-992E-7A23F5CCE054}"/>
              </a:ext>
            </a:extLst>
          </p:cNvPr>
          <p:cNvGrpSpPr/>
          <p:nvPr/>
        </p:nvGrpSpPr>
        <p:grpSpPr>
          <a:xfrm>
            <a:off x="3743083" y="3224060"/>
            <a:ext cx="1625340" cy="1401156"/>
            <a:chOff x="3743083" y="3224060"/>
            <a:chExt cx="1625340" cy="1401156"/>
          </a:xfrm>
        </p:grpSpPr>
        <p:sp>
          <p:nvSpPr>
            <p:cNvPr id="14" name="Hexagon 13">
              <a:extLst>
                <a:ext uri="{FF2B5EF4-FFF2-40B4-BE49-F238E27FC236}">
                  <a16:creationId xmlns:a16="http://schemas.microsoft.com/office/drawing/2014/main" id="{76502800-E863-479B-BB21-B981E3B9B7A5}"/>
                </a:ext>
              </a:extLst>
            </p:cNvPr>
            <p:cNvSpPr/>
            <p:nvPr/>
          </p:nvSpPr>
          <p:spPr bwMode="auto">
            <a:xfrm rot="19800000">
              <a:off x="3743083" y="3224060"/>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15" name="Rectangle 14">
              <a:extLst>
                <a:ext uri="{FF2B5EF4-FFF2-40B4-BE49-F238E27FC236}">
                  <a16:creationId xmlns:a16="http://schemas.microsoft.com/office/drawing/2014/main" id="{0A24A5D4-9EEA-4AB2-9917-E12A8B26C302}"/>
                </a:ext>
              </a:extLst>
            </p:cNvPr>
            <p:cNvSpPr/>
            <p:nvPr/>
          </p:nvSpPr>
          <p:spPr>
            <a:xfrm>
              <a:off x="3988942" y="3919656"/>
              <a:ext cx="1133622" cy="424732"/>
            </a:xfrm>
            <a:prstGeom prst="rect">
              <a:avLst/>
            </a:prstGeom>
          </p:spPr>
          <p:txBody>
            <a:bodyPr wrap="square" anchor="t" anchorCtr="1">
              <a:spAutoFit/>
            </a:bodyPr>
            <a:lstStyle/>
            <a:p>
              <a:pPr algn="ctr" defTabSz="895923" fontAlgn="base">
                <a:lnSpc>
                  <a:spcPct val="90000"/>
                </a:lnSpc>
                <a:spcBef>
                  <a:spcPct val="0"/>
                </a:spcBef>
                <a:spcAft>
                  <a:spcPct val="0"/>
                </a:spcAft>
                <a:defRPr/>
              </a:pPr>
              <a:r>
                <a:rPr lang="en-US" sz="1200">
                  <a:solidFill>
                    <a:srgbClr val="000000"/>
                  </a:solidFill>
                  <a:latin typeface="Segoe UI" charset="0"/>
                  <a:ea typeface="Segoe UI" charset="0"/>
                  <a:cs typeface="Segoe UI" charset="0"/>
                </a:rPr>
                <a:t>Top</a:t>
              </a:r>
              <a:br>
                <a:rPr lang="en-US" sz="1200">
                  <a:solidFill>
                    <a:srgbClr val="000000"/>
                  </a:solidFill>
                  <a:latin typeface="Segoe UI" charset="0"/>
                  <a:ea typeface="Segoe UI" charset="0"/>
                  <a:cs typeface="Segoe UI" charset="0"/>
                </a:rPr>
              </a:br>
              <a:r>
                <a:rPr lang="en-US" sz="1200">
                  <a:solidFill>
                    <a:srgbClr val="000000"/>
                  </a:solidFill>
                  <a:latin typeface="Segoe UI" charset="0"/>
                  <a:ea typeface="Segoe UI" charset="0"/>
                  <a:cs typeface="Segoe UI" charset="0"/>
                </a:rPr>
                <a:t>scenarios</a:t>
              </a:r>
            </a:p>
          </p:txBody>
        </p:sp>
        <p:sp>
          <p:nvSpPr>
            <p:cNvPr id="16" name="strategy" title="Icon of two circles and a curved arrow winding between three exes connecting them">
              <a:extLst>
                <a:ext uri="{FF2B5EF4-FFF2-40B4-BE49-F238E27FC236}">
                  <a16:creationId xmlns:a16="http://schemas.microsoft.com/office/drawing/2014/main" id="{629ED4DC-2867-428E-BAAF-4F02E85620FB}"/>
                </a:ext>
              </a:extLst>
            </p:cNvPr>
            <p:cNvSpPr>
              <a:spLocks noChangeAspect="1" noEditPoints="1"/>
            </p:cNvSpPr>
            <p:nvPr/>
          </p:nvSpPr>
          <p:spPr bwMode="auto">
            <a:xfrm>
              <a:off x="4378760" y="3384105"/>
              <a:ext cx="353986" cy="471625"/>
            </a:xfrm>
            <a:custGeom>
              <a:avLst/>
              <a:gdLst>
                <a:gd name="T0" fmla="*/ 208 w 240"/>
                <a:gd name="T1" fmla="*/ 83 h 322"/>
                <a:gd name="T2" fmla="*/ 207 w 240"/>
                <a:gd name="T3" fmla="*/ 128 h 322"/>
                <a:gd name="T4" fmla="*/ 166 w 240"/>
                <a:gd name="T5" fmla="*/ 178 h 322"/>
                <a:gd name="T6" fmla="*/ 83 w 240"/>
                <a:gd name="T7" fmla="*/ 178 h 322"/>
                <a:gd name="T8" fmla="*/ 43 w 240"/>
                <a:gd name="T9" fmla="*/ 191 h 322"/>
                <a:gd name="T10" fmla="*/ 25 w 240"/>
                <a:gd name="T11" fmla="*/ 230 h 322"/>
                <a:gd name="T12" fmla="*/ 25 w 240"/>
                <a:gd name="T13" fmla="*/ 239 h 322"/>
                <a:gd name="T14" fmla="*/ 239 w 240"/>
                <a:gd name="T15" fmla="*/ 114 h 322"/>
                <a:gd name="T16" fmla="*/ 208 w 240"/>
                <a:gd name="T17" fmla="*/ 83 h 322"/>
                <a:gd name="T18" fmla="*/ 177 w 240"/>
                <a:gd name="T19" fmla="*/ 114 h 322"/>
                <a:gd name="T20" fmla="*/ 0 w 240"/>
                <a:gd name="T21" fmla="*/ 296 h 322"/>
                <a:gd name="T22" fmla="*/ 26 w 240"/>
                <a:gd name="T23" fmla="*/ 322 h 322"/>
                <a:gd name="T24" fmla="*/ 52 w 240"/>
                <a:gd name="T25" fmla="*/ 296 h 322"/>
                <a:gd name="T26" fmla="*/ 26 w 240"/>
                <a:gd name="T27" fmla="*/ 270 h 322"/>
                <a:gd name="T28" fmla="*/ 0 w 240"/>
                <a:gd name="T29" fmla="*/ 296 h 322"/>
                <a:gd name="T30" fmla="*/ 187 w 240"/>
                <a:gd name="T31" fmla="*/ 26 h 322"/>
                <a:gd name="T32" fmla="*/ 213 w 240"/>
                <a:gd name="T33" fmla="*/ 52 h 322"/>
                <a:gd name="T34" fmla="*/ 239 w 240"/>
                <a:gd name="T35" fmla="*/ 26 h 322"/>
                <a:gd name="T36" fmla="*/ 213 w 240"/>
                <a:gd name="T37" fmla="*/ 0 h 322"/>
                <a:gd name="T38" fmla="*/ 187 w 240"/>
                <a:gd name="T39" fmla="*/ 26 h 322"/>
                <a:gd name="T40" fmla="*/ 67 w 240"/>
                <a:gd name="T41" fmla="*/ 96 h 322"/>
                <a:gd name="T42" fmla="*/ 119 w 240"/>
                <a:gd name="T43" fmla="*/ 148 h 322"/>
                <a:gd name="T44" fmla="*/ 119 w 240"/>
                <a:gd name="T45" fmla="*/ 96 h 322"/>
                <a:gd name="T46" fmla="*/ 67 w 240"/>
                <a:gd name="T47" fmla="*/ 148 h 322"/>
                <a:gd name="T48" fmla="*/ 189 w 240"/>
                <a:gd name="T49" fmla="*/ 203 h 322"/>
                <a:gd name="T50" fmla="*/ 240 w 240"/>
                <a:gd name="T51" fmla="*/ 255 h 322"/>
                <a:gd name="T52" fmla="*/ 240 w 240"/>
                <a:gd name="T53" fmla="*/ 203 h 322"/>
                <a:gd name="T54" fmla="*/ 189 w 240"/>
                <a:gd name="T55" fmla="*/ 255 h 322"/>
                <a:gd name="T56" fmla="*/ 93 w 240"/>
                <a:gd name="T57" fmla="*/ 227 h 322"/>
                <a:gd name="T58" fmla="*/ 145 w 240"/>
                <a:gd name="T59" fmla="*/ 279 h 322"/>
                <a:gd name="T60" fmla="*/ 145 w 240"/>
                <a:gd name="T61" fmla="*/ 227 h 322"/>
                <a:gd name="T62" fmla="*/ 93 w 240"/>
                <a:gd name="T63" fmla="*/ 2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322">
                  <a:moveTo>
                    <a:pt x="208" y="83"/>
                  </a:moveTo>
                  <a:cubicBezTo>
                    <a:pt x="208" y="83"/>
                    <a:pt x="208" y="103"/>
                    <a:pt x="207" y="128"/>
                  </a:cubicBezTo>
                  <a:cubicBezTo>
                    <a:pt x="206" y="177"/>
                    <a:pt x="166" y="178"/>
                    <a:pt x="166" y="178"/>
                  </a:cubicBezTo>
                  <a:cubicBezTo>
                    <a:pt x="83" y="178"/>
                    <a:pt x="83" y="178"/>
                    <a:pt x="83" y="178"/>
                  </a:cubicBezTo>
                  <a:cubicBezTo>
                    <a:pt x="83" y="178"/>
                    <a:pt x="58" y="178"/>
                    <a:pt x="43" y="191"/>
                  </a:cubicBezTo>
                  <a:cubicBezTo>
                    <a:pt x="28" y="203"/>
                    <a:pt x="25" y="220"/>
                    <a:pt x="25" y="230"/>
                  </a:cubicBezTo>
                  <a:cubicBezTo>
                    <a:pt x="25" y="239"/>
                    <a:pt x="25" y="239"/>
                    <a:pt x="25" y="239"/>
                  </a:cubicBezTo>
                  <a:moveTo>
                    <a:pt x="239" y="114"/>
                  </a:moveTo>
                  <a:cubicBezTo>
                    <a:pt x="208" y="83"/>
                    <a:pt x="208" y="83"/>
                    <a:pt x="208" y="83"/>
                  </a:cubicBezTo>
                  <a:cubicBezTo>
                    <a:pt x="177" y="114"/>
                    <a:pt x="177" y="114"/>
                    <a:pt x="177" y="114"/>
                  </a:cubicBezTo>
                  <a:moveTo>
                    <a:pt x="0" y="296"/>
                  </a:moveTo>
                  <a:cubicBezTo>
                    <a:pt x="0" y="310"/>
                    <a:pt x="12" y="322"/>
                    <a:pt x="26" y="322"/>
                  </a:cubicBezTo>
                  <a:cubicBezTo>
                    <a:pt x="40" y="322"/>
                    <a:pt x="52" y="310"/>
                    <a:pt x="52" y="296"/>
                  </a:cubicBezTo>
                  <a:cubicBezTo>
                    <a:pt x="52" y="282"/>
                    <a:pt x="40" y="270"/>
                    <a:pt x="26" y="270"/>
                  </a:cubicBezTo>
                  <a:cubicBezTo>
                    <a:pt x="12" y="270"/>
                    <a:pt x="0" y="282"/>
                    <a:pt x="0" y="296"/>
                  </a:cubicBezTo>
                  <a:close/>
                  <a:moveTo>
                    <a:pt x="187" y="26"/>
                  </a:moveTo>
                  <a:cubicBezTo>
                    <a:pt x="187" y="40"/>
                    <a:pt x="199" y="52"/>
                    <a:pt x="213" y="52"/>
                  </a:cubicBezTo>
                  <a:cubicBezTo>
                    <a:pt x="227" y="52"/>
                    <a:pt x="239" y="40"/>
                    <a:pt x="239" y="26"/>
                  </a:cubicBezTo>
                  <a:cubicBezTo>
                    <a:pt x="239" y="12"/>
                    <a:pt x="227" y="0"/>
                    <a:pt x="213" y="0"/>
                  </a:cubicBezTo>
                  <a:cubicBezTo>
                    <a:pt x="199" y="0"/>
                    <a:pt x="187" y="12"/>
                    <a:pt x="187" y="26"/>
                  </a:cubicBezTo>
                  <a:close/>
                  <a:moveTo>
                    <a:pt x="67" y="96"/>
                  </a:moveTo>
                  <a:cubicBezTo>
                    <a:pt x="119" y="148"/>
                    <a:pt x="119" y="148"/>
                    <a:pt x="119" y="148"/>
                  </a:cubicBezTo>
                  <a:moveTo>
                    <a:pt x="119" y="96"/>
                  </a:moveTo>
                  <a:cubicBezTo>
                    <a:pt x="67" y="148"/>
                    <a:pt x="67" y="148"/>
                    <a:pt x="67" y="148"/>
                  </a:cubicBezTo>
                  <a:moveTo>
                    <a:pt x="189" y="203"/>
                  </a:moveTo>
                  <a:cubicBezTo>
                    <a:pt x="240" y="255"/>
                    <a:pt x="240" y="255"/>
                    <a:pt x="240" y="255"/>
                  </a:cubicBezTo>
                  <a:moveTo>
                    <a:pt x="240" y="203"/>
                  </a:moveTo>
                  <a:cubicBezTo>
                    <a:pt x="189" y="255"/>
                    <a:pt x="189" y="255"/>
                    <a:pt x="189" y="255"/>
                  </a:cubicBezTo>
                  <a:moveTo>
                    <a:pt x="93" y="227"/>
                  </a:moveTo>
                  <a:cubicBezTo>
                    <a:pt x="145" y="279"/>
                    <a:pt x="145" y="279"/>
                    <a:pt x="145" y="279"/>
                  </a:cubicBezTo>
                  <a:moveTo>
                    <a:pt x="145" y="227"/>
                  </a:moveTo>
                  <a:cubicBezTo>
                    <a:pt x="93" y="279"/>
                    <a:pt x="93" y="279"/>
                    <a:pt x="93" y="279"/>
                  </a:cubicBezTo>
                </a:path>
              </a:pathLst>
            </a:custGeom>
            <a:noFill/>
            <a:ln w="19050" cap="flat">
              <a:solidFill>
                <a:srgbClr val="0078D4"/>
              </a:solidFill>
              <a:prstDash val="solid"/>
              <a:miter lim="800000"/>
              <a:headEnd/>
              <a:tailEnd/>
            </a:ln>
            <a:extLst/>
          </p:spPr>
          <p:txBody>
            <a:bodyPr vert="horz" wrap="square" lIns="89642" tIns="44821" rIns="89642" bIns="44821" numCol="1" anchor="t" anchorCtr="0" compatLnSpc="1">
              <a:prstTxWarp prst="textNoShape">
                <a:avLst/>
              </a:prstTxWarp>
            </a:bodyPr>
            <a:lstStyle/>
            <a:p>
              <a:endParaRPr lang="en-US" sz="1765"/>
            </a:p>
          </p:txBody>
        </p:sp>
      </p:grpSp>
      <p:sp>
        <p:nvSpPr>
          <p:cNvPr id="29" name="Hexagon 28">
            <a:extLst>
              <a:ext uri="{FF2B5EF4-FFF2-40B4-BE49-F238E27FC236}">
                <a16:creationId xmlns:a16="http://schemas.microsoft.com/office/drawing/2014/main" id="{5682EA1A-F4CC-4FD2-8CAF-459EEDDA56E3}"/>
              </a:ext>
            </a:extLst>
          </p:cNvPr>
          <p:cNvSpPr/>
          <p:nvPr/>
        </p:nvSpPr>
        <p:spPr bwMode="auto">
          <a:xfrm rot="19800000">
            <a:off x="5282110" y="3224060"/>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30" name="Rectangle 29">
            <a:extLst>
              <a:ext uri="{FF2B5EF4-FFF2-40B4-BE49-F238E27FC236}">
                <a16:creationId xmlns:a16="http://schemas.microsoft.com/office/drawing/2014/main" id="{71D93F61-57E8-4B7E-AEF4-EF556354824D}"/>
              </a:ext>
            </a:extLst>
          </p:cNvPr>
          <p:cNvSpPr/>
          <p:nvPr/>
        </p:nvSpPr>
        <p:spPr>
          <a:xfrm>
            <a:off x="5495981" y="3919656"/>
            <a:ext cx="1197598" cy="424732"/>
          </a:xfrm>
          <a:prstGeom prst="rect">
            <a:avLst/>
          </a:prstGeom>
        </p:spPr>
        <p:txBody>
          <a:bodyPr wrap="square" anchor="t" anchorCtr="1">
            <a:spAutoFit/>
          </a:bodyPr>
          <a:lstStyle/>
          <a:p>
            <a:pPr algn="ctr" defTabSz="895923" fontAlgn="base">
              <a:lnSpc>
                <a:spcPct val="90000"/>
              </a:lnSpc>
              <a:spcBef>
                <a:spcPct val="0"/>
              </a:spcBef>
              <a:spcAft>
                <a:spcPct val="0"/>
              </a:spcAft>
              <a:defRPr/>
            </a:pPr>
            <a:r>
              <a:rPr lang="en-US" sz="1200">
                <a:solidFill>
                  <a:srgbClr val="000000"/>
                </a:solidFill>
                <a:latin typeface="Segoe UI" charset="0"/>
                <a:ea typeface="Segoe UI" charset="0"/>
                <a:cs typeface="Segoe UI" charset="0"/>
              </a:rPr>
              <a:t>Open source culture</a:t>
            </a:r>
          </a:p>
        </p:txBody>
      </p:sp>
      <p:sp>
        <p:nvSpPr>
          <p:cNvPr id="43" name="Freeform: Shape 42">
            <a:extLst>
              <a:ext uri="{FF2B5EF4-FFF2-40B4-BE49-F238E27FC236}">
                <a16:creationId xmlns:a16="http://schemas.microsoft.com/office/drawing/2014/main" id="{B2364208-0247-4B69-854F-F65F21E86417}"/>
              </a:ext>
            </a:extLst>
          </p:cNvPr>
          <p:cNvSpPr/>
          <p:nvPr/>
        </p:nvSpPr>
        <p:spPr bwMode="auto">
          <a:xfrm>
            <a:off x="5910573" y="3442915"/>
            <a:ext cx="368415" cy="354005"/>
          </a:xfrm>
          <a:custGeom>
            <a:avLst/>
            <a:gdLst>
              <a:gd name="connsiteX0" fmla="*/ 192157 w 384314"/>
              <a:gd name="connsiteY0" fmla="*/ 0 h 369282"/>
              <a:gd name="connsiteX1" fmla="*/ 384314 w 384314"/>
              <a:gd name="connsiteY1" fmla="*/ 192157 h 369282"/>
              <a:gd name="connsiteX2" fmla="*/ 266953 w 384314"/>
              <a:gd name="connsiteY2" fmla="*/ 369213 h 369282"/>
              <a:gd name="connsiteX3" fmla="*/ 266733 w 384314"/>
              <a:gd name="connsiteY3" fmla="*/ 369282 h 369282"/>
              <a:gd name="connsiteX4" fmla="*/ 216550 w 384314"/>
              <a:gd name="connsiteY4" fmla="*/ 254818 h 369282"/>
              <a:gd name="connsiteX5" fmla="*/ 217949 w 384314"/>
              <a:gd name="connsiteY5" fmla="*/ 254536 h 369282"/>
              <a:gd name="connsiteX6" fmla="*/ 258418 w 384314"/>
              <a:gd name="connsiteY6" fmla="*/ 193482 h 369282"/>
              <a:gd name="connsiteX7" fmla="*/ 192157 w 384314"/>
              <a:gd name="connsiteY7" fmla="*/ 127221 h 369282"/>
              <a:gd name="connsiteX8" fmla="*/ 125896 w 384314"/>
              <a:gd name="connsiteY8" fmla="*/ 193482 h 369282"/>
              <a:gd name="connsiteX9" fmla="*/ 166365 w 384314"/>
              <a:gd name="connsiteY9" fmla="*/ 254536 h 369282"/>
              <a:gd name="connsiteX10" fmla="*/ 167766 w 384314"/>
              <a:gd name="connsiteY10" fmla="*/ 254819 h 369282"/>
              <a:gd name="connsiteX11" fmla="*/ 117582 w 384314"/>
              <a:gd name="connsiteY11" fmla="*/ 369282 h 369282"/>
              <a:gd name="connsiteX12" fmla="*/ 117361 w 384314"/>
              <a:gd name="connsiteY12" fmla="*/ 369213 h 369282"/>
              <a:gd name="connsiteX13" fmla="*/ 0 w 384314"/>
              <a:gd name="connsiteY13" fmla="*/ 192157 h 369282"/>
              <a:gd name="connsiteX14" fmla="*/ 192157 w 384314"/>
              <a:gd name="connsiteY14" fmla="*/ 0 h 36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4314" h="369282">
                <a:moveTo>
                  <a:pt x="192157" y="0"/>
                </a:moveTo>
                <a:cubicBezTo>
                  <a:pt x="298282" y="0"/>
                  <a:pt x="384314" y="86032"/>
                  <a:pt x="384314" y="192157"/>
                </a:cubicBezTo>
                <a:cubicBezTo>
                  <a:pt x="384314" y="271751"/>
                  <a:pt x="335921" y="340042"/>
                  <a:pt x="266953" y="369213"/>
                </a:cubicBezTo>
                <a:lnTo>
                  <a:pt x="266733" y="369282"/>
                </a:lnTo>
                <a:lnTo>
                  <a:pt x="216550" y="254818"/>
                </a:lnTo>
                <a:lnTo>
                  <a:pt x="217949" y="254536"/>
                </a:lnTo>
                <a:cubicBezTo>
                  <a:pt x="241731" y="244477"/>
                  <a:pt x="258418" y="220928"/>
                  <a:pt x="258418" y="193482"/>
                </a:cubicBezTo>
                <a:cubicBezTo>
                  <a:pt x="258418" y="156887"/>
                  <a:pt x="228752" y="127221"/>
                  <a:pt x="192157" y="127221"/>
                </a:cubicBezTo>
                <a:cubicBezTo>
                  <a:pt x="155562" y="127221"/>
                  <a:pt x="125896" y="156887"/>
                  <a:pt x="125896" y="193482"/>
                </a:cubicBezTo>
                <a:cubicBezTo>
                  <a:pt x="125896" y="220928"/>
                  <a:pt x="142583" y="244477"/>
                  <a:pt x="166365" y="254536"/>
                </a:cubicBezTo>
                <a:lnTo>
                  <a:pt x="167766" y="254819"/>
                </a:lnTo>
                <a:lnTo>
                  <a:pt x="117582" y="369282"/>
                </a:lnTo>
                <a:lnTo>
                  <a:pt x="117361" y="369213"/>
                </a:lnTo>
                <a:cubicBezTo>
                  <a:pt x="48393" y="340042"/>
                  <a:pt x="0" y="271751"/>
                  <a:pt x="0" y="192157"/>
                </a:cubicBezTo>
                <a:cubicBezTo>
                  <a:pt x="0" y="86032"/>
                  <a:pt x="86032" y="0"/>
                  <a:pt x="192157" y="0"/>
                </a:cubicBezTo>
                <a:close/>
              </a:path>
            </a:pathLst>
          </a:custGeom>
          <a:no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D1F9CC16-C947-4EDE-BF6F-E1C58A08F029}"/>
              </a:ext>
            </a:extLst>
          </p:cNvPr>
          <p:cNvGrpSpPr/>
          <p:nvPr/>
        </p:nvGrpSpPr>
        <p:grpSpPr>
          <a:xfrm>
            <a:off x="6054453" y="4487364"/>
            <a:ext cx="1625340" cy="1401156"/>
            <a:chOff x="6821138" y="3224060"/>
            <a:chExt cx="1625340" cy="1401156"/>
          </a:xfrm>
        </p:grpSpPr>
        <p:sp>
          <p:nvSpPr>
            <p:cNvPr id="10" name="Hexagon 9">
              <a:extLst>
                <a:ext uri="{FF2B5EF4-FFF2-40B4-BE49-F238E27FC236}">
                  <a16:creationId xmlns:a16="http://schemas.microsoft.com/office/drawing/2014/main" id="{FF2EC6C3-8314-42EA-B020-F8CA83782229}"/>
                </a:ext>
              </a:extLst>
            </p:cNvPr>
            <p:cNvSpPr/>
            <p:nvPr/>
          </p:nvSpPr>
          <p:spPr bwMode="auto">
            <a:xfrm rot="19800000">
              <a:off x="6821138" y="3224060"/>
              <a:ext cx="1625340" cy="1401156"/>
            </a:xfrm>
            <a:prstGeom prst="hexagon">
              <a:avLst>
                <a:gd name="adj" fmla="val 28624"/>
                <a:gd name="vf" fmla="val 115470"/>
              </a:avLst>
            </a:prstGeom>
            <a:solidFill>
              <a:srgbClr val="0078D4"/>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11" name="Rectangle 10">
              <a:extLst>
                <a:ext uri="{FF2B5EF4-FFF2-40B4-BE49-F238E27FC236}">
                  <a16:creationId xmlns:a16="http://schemas.microsoft.com/office/drawing/2014/main" id="{1E7D8FFE-7B9F-42F3-B9D7-B7BE164C05DD}"/>
                </a:ext>
              </a:extLst>
            </p:cNvPr>
            <p:cNvSpPr/>
            <p:nvPr/>
          </p:nvSpPr>
          <p:spPr>
            <a:xfrm>
              <a:off x="7183761" y="3919656"/>
              <a:ext cx="900094" cy="258532"/>
            </a:xfrm>
            <a:prstGeom prst="rect">
              <a:avLst/>
            </a:prstGeom>
          </p:spPr>
          <p:txBody>
            <a:bodyPr wrap="square" anchor="t" anchorCtr="1">
              <a:spAutoFit/>
            </a:bodyPr>
            <a:lstStyle/>
            <a:p>
              <a:pPr algn="ctr" defTabSz="895923" fontAlgn="base">
                <a:lnSpc>
                  <a:spcPct val="90000"/>
                </a:lnSpc>
                <a:spcBef>
                  <a:spcPct val="0"/>
                </a:spcBef>
                <a:spcAft>
                  <a:spcPct val="0"/>
                </a:spcAft>
                <a:defRPr/>
              </a:pPr>
              <a:r>
                <a:rPr lang="en-US" sz="1200" b="1" dirty="0" smtClean="0">
                  <a:solidFill>
                    <a:schemeClr val="bg1"/>
                  </a:solidFill>
                  <a:latin typeface="Segoe UI" charset="0"/>
                  <a:ea typeface="Segoe UI" charset="0"/>
                  <a:cs typeface="Segoe UI" charset="0"/>
                </a:rPr>
                <a:t>Demos</a:t>
              </a:r>
              <a:endParaRPr lang="en-US" sz="1200" b="1" dirty="0">
                <a:solidFill>
                  <a:schemeClr val="bg1"/>
                </a:solidFill>
                <a:latin typeface="Segoe UI" charset="0"/>
                <a:ea typeface="Segoe UI" charset="0"/>
                <a:cs typeface="Segoe UI" charset="0"/>
              </a:endParaRPr>
            </a:p>
          </p:txBody>
        </p:sp>
      </p:grpSp>
      <p:grpSp>
        <p:nvGrpSpPr>
          <p:cNvPr id="25" name="Group 24">
            <a:extLst>
              <a:ext uri="{FF2B5EF4-FFF2-40B4-BE49-F238E27FC236}">
                <a16:creationId xmlns:a16="http://schemas.microsoft.com/office/drawing/2014/main" id="{5D7286BA-CE57-494C-8DF4-5859B122CCFD}"/>
              </a:ext>
            </a:extLst>
          </p:cNvPr>
          <p:cNvGrpSpPr/>
          <p:nvPr/>
        </p:nvGrpSpPr>
        <p:grpSpPr>
          <a:xfrm>
            <a:off x="6821138" y="3224060"/>
            <a:ext cx="1625340" cy="1401156"/>
            <a:chOff x="6821138" y="3224060"/>
            <a:chExt cx="1625340" cy="1401156"/>
          </a:xfrm>
        </p:grpSpPr>
        <p:sp>
          <p:nvSpPr>
            <p:cNvPr id="26" name="Hexagon 25">
              <a:extLst>
                <a:ext uri="{FF2B5EF4-FFF2-40B4-BE49-F238E27FC236}">
                  <a16:creationId xmlns:a16="http://schemas.microsoft.com/office/drawing/2014/main" id="{00216126-996C-4FC2-8960-87B71938F6DD}"/>
                </a:ext>
              </a:extLst>
            </p:cNvPr>
            <p:cNvSpPr/>
            <p:nvPr/>
          </p:nvSpPr>
          <p:spPr bwMode="auto">
            <a:xfrm rot="19800000">
              <a:off x="6821138" y="3224060"/>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27" name="Rectangle 26">
              <a:extLst>
                <a:ext uri="{FF2B5EF4-FFF2-40B4-BE49-F238E27FC236}">
                  <a16:creationId xmlns:a16="http://schemas.microsoft.com/office/drawing/2014/main" id="{280D9B87-F8ED-4385-90DB-E6771B3E667A}"/>
                </a:ext>
              </a:extLst>
            </p:cNvPr>
            <p:cNvSpPr/>
            <p:nvPr/>
          </p:nvSpPr>
          <p:spPr>
            <a:xfrm>
              <a:off x="7183761" y="3919656"/>
              <a:ext cx="900094" cy="258532"/>
            </a:xfrm>
            <a:prstGeom prst="rect">
              <a:avLst/>
            </a:prstGeom>
          </p:spPr>
          <p:txBody>
            <a:bodyPr wrap="square" anchor="t" anchorCtr="1">
              <a:spAutoFit/>
            </a:bodyPr>
            <a:lstStyle/>
            <a:p>
              <a:pPr algn="ctr" defTabSz="895923" fontAlgn="base">
                <a:lnSpc>
                  <a:spcPct val="90000"/>
                </a:lnSpc>
                <a:spcBef>
                  <a:spcPct val="0"/>
                </a:spcBef>
                <a:spcAft>
                  <a:spcPct val="0"/>
                </a:spcAft>
                <a:defRPr/>
              </a:pPr>
              <a:r>
                <a:rPr lang="en-US" sz="1200">
                  <a:solidFill>
                    <a:srgbClr val="000000"/>
                  </a:solidFill>
                  <a:latin typeface="Segoe UI" charset="0"/>
                  <a:ea typeface="Segoe UI" charset="0"/>
                  <a:cs typeface="Segoe UI" charset="0"/>
                </a:rPr>
                <a:t>Resources</a:t>
              </a:r>
            </a:p>
          </p:txBody>
        </p:sp>
        <p:sp>
          <p:nvSpPr>
            <p:cNvPr id="28" name="Books" title="Icon of a stack of books">
              <a:extLst>
                <a:ext uri="{FF2B5EF4-FFF2-40B4-BE49-F238E27FC236}">
                  <a16:creationId xmlns:a16="http://schemas.microsoft.com/office/drawing/2014/main" id="{38513C2F-51D8-4870-805A-D60DD2FE80B8}"/>
                </a:ext>
              </a:extLst>
            </p:cNvPr>
            <p:cNvSpPr>
              <a:spLocks noChangeAspect="1" noEditPoints="1"/>
            </p:cNvSpPr>
            <p:nvPr/>
          </p:nvSpPr>
          <p:spPr bwMode="auto">
            <a:xfrm>
              <a:off x="7406743" y="3453336"/>
              <a:ext cx="454130" cy="358570"/>
            </a:xfrm>
            <a:custGeom>
              <a:avLst/>
              <a:gdLst>
                <a:gd name="T0" fmla="*/ 3195 w 3452"/>
                <a:gd name="T1" fmla="*/ 1671 h 2724"/>
                <a:gd name="T2" fmla="*/ 309 w 3452"/>
                <a:gd name="T3" fmla="*/ 1671 h 2724"/>
                <a:gd name="T4" fmla="*/ 0 w 3452"/>
                <a:gd name="T5" fmla="*/ 1362 h 2724"/>
                <a:gd name="T6" fmla="*/ 309 w 3452"/>
                <a:gd name="T7" fmla="*/ 1053 h 2724"/>
                <a:gd name="T8" fmla="*/ 3195 w 3452"/>
                <a:gd name="T9" fmla="*/ 1053 h 2724"/>
                <a:gd name="T10" fmla="*/ 3018 w 3452"/>
                <a:gd name="T11" fmla="*/ 1053 h 2724"/>
                <a:gd name="T12" fmla="*/ 2937 w 3452"/>
                <a:gd name="T13" fmla="*/ 1362 h 2724"/>
                <a:gd name="T14" fmla="*/ 3018 w 3452"/>
                <a:gd name="T15" fmla="*/ 1671 h 2724"/>
                <a:gd name="T16" fmla="*/ 3452 w 3452"/>
                <a:gd name="T17" fmla="*/ 0 h 2724"/>
                <a:gd name="T18" fmla="*/ 566 w 3452"/>
                <a:gd name="T19" fmla="*/ 0 h 2724"/>
                <a:gd name="T20" fmla="*/ 257 w 3452"/>
                <a:gd name="T21" fmla="*/ 309 h 2724"/>
                <a:gd name="T22" fmla="*/ 566 w 3452"/>
                <a:gd name="T23" fmla="*/ 618 h 2724"/>
                <a:gd name="T24" fmla="*/ 3452 w 3452"/>
                <a:gd name="T25" fmla="*/ 618 h 2724"/>
                <a:gd name="T26" fmla="*/ 3275 w 3452"/>
                <a:gd name="T27" fmla="*/ 0 h 2724"/>
                <a:gd name="T28" fmla="*/ 3195 w 3452"/>
                <a:gd name="T29" fmla="*/ 309 h 2724"/>
                <a:gd name="T30" fmla="*/ 3275 w 3452"/>
                <a:gd name="T31" fmla="*/ 618 h 2724"/>
                <a:gd name="T32" fmla="*/ 192 w 3452"/>
                <a:gd name="T33" fmla="*/ 2724 h 2724"/>
                <a:gd name="T34" fmla="*/ 3078 w 3452"/>
                <a:gd name="T35" fmla="*/ 2724 h 2724"/>
                <a:gd name="T36" fmla="*/ 3387 w 3452"/>
                <a:gd name="T37" fmla="*/ 2415 h 2724"/>
                <a:gd name="T38" fmla="*/ 3078 w 3452"/>
                <a:gd name="T39" fmla="*/ 2106 h 2724"/>
                <a:gd name="T40" fmla="*/ 192 w 3452"/>
                <a:gd name="T41" fmla="*/ 2106 h 2724"/>
                <a:gd name="T42" fmla="*/ 369 w 3452"/>
                <a:gd name="T43" fmla="*/ 2724 h 2724"/>
                <a:gd name="T44" fmla="*/ 450 w 3452"/>
                <a:gd name="T45" fmla="*/ 2415 h 2724"/>
                <a:gd name="T46" fmla="*/ 369 w 3452"/>
                <a:gd name="T47" fmla="*/ 2106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52" h="2724">
                  <a:moveTo>
                    <a:pt x="3195" y="1671"/>
                  </a:moveTo>
                  <a:cubicBezTo>
                    <a:pt x="309" y="1671"/>
                    <a:pt x="309" y="1671"/>
                    <a:pt x="309" y="1671"/>
                  </a:cubicBezTo>
                  <a:cubicBezTo>
                    <a:pt x="138" y="1671"/>
                    <a:pt x="0" y="1533"/>
                    <a:pt x="0" y="1362"/>
                  </a:cubicBezTo>
                  <a:cubicBezTo>
                    <a:pt x="0" y="1191"/>
                    <a:pt x="138" y="1053"/>
                    <a:pt x="309" y="1053"/>
                  </a:cubicBezTo>
                  <a:cubicBezTo>
                    <a:pt x="3195" y="1053"/>
                    <a:pt x="3195" y="1053"/>
                    <a:pt x="3195" y="1053"/>
                  </a:cubicBezTo>
                  <a:moveTo>
                    <a:pt x="3018" y="1053"/>
                  </a:moveTo>
                  <a:cubicBezTo>
                    <a:pt x="2968" y="1126"/>
                    <a:pt x="2937" y="1237"/>
                    <a:pt x="2937" y="1362"/>
                  </a:cubicBezTo>
                  <a:cubicBezTo>
                    <a:pt x="2937" y="1486"/>
                    <a:pt x="2968" y="1598"/>
                    <a:pt x="3018" y="1671"/>
                  </a:cubicBezTo>
                  <a:moveTo>
                    <a:pt x="3452" y="0"/>
                  </a:moveTo>
                  <a:cubicBezTo>
                    <a:pt x="566" y="0"/>
                    <a:pt x="566" y="0"/>
                    <a:pt x="566" y="0"/>
                  </a:cubicBezTo>
                  <a:cubicBezTo>
                    <a:pt x="396" y="0"/>
                    <a:pt x="257" y="139"/>
                    <a:pt x="257" y="309"/>
                  </a:cubicBezTo>
                  <a:cubicBezTo>
                    <a:pt x="257" y="480"/>
                    <a:pt x="396" y="618"/>
                    <a:pt x="566" y="618"/>
                  </a:cubicBezTo>
                  <a:cubicBezTo>
                    <a:pt x="3452" y="618"/>
                    <a:pt x="3452" y="618"/>
                    <a:pt x="3452" y="618"/>
                  </a:cubicBezTo>
                  <a:moveTo>
                    <a:pt x="3275" y="0"/>
                  </a:moveTo>
                  <a:cubicBezTo>
                    <a:pt x="3226" y="74"/>
                    <a:pt x="3195" y="185"/>
                    <a:pt x="3195" y="309"/>
                  </a:cubicBezTo>
                  <a:cubicBezTo>
                    <a:pt x="3195" y="434"/>
                    <a:pt x="3226" y="545"/>
                    <a:pt x="3275" y="618"/>
                  </a:cubicBezTo>
                  <a:moveTo>
                    <a:pt x="192" y="2724"/>
                  </a:moveTo>
                  <a:cubicBezTo>
                    <a:pt x="3078" y="2724"/>
                    <a:pt x="3078" y="2724"/>
                    <a:pt x="3078" y="2724"/>
                  </a:cubicBezTo>
                  <a:cubicBezTo>
                    <a:pt x="3249" y="2724"/>
                    <a:pt x="3387" y="2585"/>
                    <a:pt x="3387" y="2415"/>
                  </a:cubicBezTo>
                  <a:cubicBezTo>
                    <a:pt x="3387" y="2244"/>
                    <a:pt x="3249" y="2106"/>
                    <a:pt x="3078" y="2106"/>
                  </a:cubicBezTo>
                  <a:cubicBezTo>
                    <a:pt x="192" y="2106"/>
                    <a:pt x="192" y="2106"/>
                    <a:pt x="192" y="2106"/>
                  </a:cubicBezTo>
                  <a:moveTo>
                    <a:pt x="369" y="2724"/>
                  </a:moveTo>
                  <a:cubicBezTo>
                    <a:pt x="418" y="2650"/>
                    <a:pt x="450" y="2539"/>
                    <a:pt x="450" y="2415"/>
                  </a:cubicBezTo>
                  <a:cubicBezTo>
                    <a:pt x="450" y="2290"/>
                    <a:pt x="418" y="2179"/>
                    <a:pt x="369" y="2106"/>
                  </a:cubicBezTo>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grpSp>
      <p:sp>
        <p:nvSpPr>
          <p:cNvPr id="31" name="Touchscreen" title="Icon of a closed hand with one finger touching a screen">
            <a:extLst>
              <a:ext uri="{FF2B5EF4-FFF2-40B4-BE49-F238E27FC236}">
                <a16:creationId xmlns:a16="http://schemas.microsoft.com/office/drawing/2014/main" id="{27BDB699-5954-4B6B-940F-65F8D332F0A0}"/>
              </a:ext>
            </a:extLst>
          </p:cNvPr>
          <p:cNvSpPr>
            <a:spLocks noChangeAspect="1" noEditPoints="1"/>
          </p:cNvSpPr>
          <p:nvPr/>
        </p:nvSpPr>
        <p:spPr bwMode="auto">
          <a:xfrm>
            <a:off x="6620590" y="4661142"/>
            <a:ext cx="528272" cy="495307"/>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i="0" u="none" strike="noStrike" kern="1200" cap="none" spc="0" normalizeH="0" baseline="0" noProof="0" dirty="0">
              <a:ln>
                <a:noFill/>
              </a:ln>
              <a:solidFill>
                <a:schemeClr val="bg1"/>
              </a:solidFill>
              <a:effectLst/>
              <a:uLnTx/>
              <a:uFillTx/>
              <a:latin typeface="Segoe UI"/>
              <a:ea typeface="+mn-ea"/>
              <a:cs typeface="+mn-cs"/>
            </a:endParaRPr>
          </a:p>
        </p:txBody>
      </p:sp>
    </p:spTree>
    <p:extLst>
      <p:ext uri="{BB962C8B-B14F-4D97-AF65-F5344CB8AC3E}">
        <p14:creationId xmlns:p14="http://schemas.microsoft.com/office/powerpoint/2010/main" val="148192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8"/>
                                        </p:tgtEl>
                                        <p:attrNameLst>
                                          <p:attrName>r</p:attrName>
                                        </p:attrNameLst>
                                      </p:cBhvr>
                                    </p:animRot>
                                    <p:animRot by="-240000">
                                      <p:cBhvr>
                                        <p:cTn id="7" dur="200" fill="hold">
                                          <p:stCondLst>
                                            <p:cond delay="200"/>
                                          </p:stCondLst>
                                        </p:cTn>
                                        <p:tgtEl>
                                          <p:spTgt spid="8"/>
                                        </p:tgtEl>
                                        <p:attrNameLst>
                                          <p:attrName>r</p:attrName>
                                        </p:attrNameLst>
                                      </p:cBhvr>
                                    </p:animRot>
                                    <p:animRot by="240000">
                                      <p:cBhvr>
                                        <p:cTn id="8" dur="200" fill="hold">
                                          <p:stCondLst>
                                            <p:cond delay="400"/>
                                          </p:stCondLst>
                                        </p:cTn>
                                        <p:tgtEl>
                                          <p:spTgt spid="8"/>
                                        </p:tgtEl>
                                        <p:attrNameLst>
                                          <p:attrName>r</p:attrName>
                                        </p:attrNameLst>
                                      </p:cBhvr>
                                    </p:animRot>
                                    <p:animRot by="-240000">
                                      <p:cBhvr>
                                        <p:cTn id="9" dur="200" fill="hold">
                                          <p:stCondLst>
                                            <p:cond delay="600"/>
                                          </p:stCondLst>
                                        </p:cTn>
                                        <p:tgtEl>
                                          <p:spTgt spid="8"/>
                                        </p:tgtEl>
                                        <p:attrNameLst>
                                          <p:attrName>r</p:attrName>
                                        </p:attrNameLst>
                                      </p:cBhvr>
                                    </p:animRot>
                                    <p:animRot by="120000">
                                      <p:cBhvr>
                                        <p:cTn id="10"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32B4606-BBE9-40C1-AE1E-78DFD9472949}"/>
              </a:ext>
            </a:extLst>
          </p:cNvPr>
          <p:cNvGrpSpPr/>
          <p:nvPr/>
        </p:nvGrpSpPr>
        <p:grpSpPr>
          <a:xfrm>
            <a:off x="3203755" y="1988971"/>
            <a:ext cx="7252206" cy="1245336"/>
            <a:chOff x="3641081" y="2013171"/>
            <a:chExt cx="7252206" cy="1245336"/>
          </a:xfrm>
        </p:grpSpPr>
        <p:sp>
          <p:nvSpPr>
            <p:cNvPr id="3" name="Title 16">
              <a:extLst>
                <a:ext uri="{FF2B5EF4-FFF2-40B4-BE49-F238E27FC236}">
                  <a16:creationId xmlns:a16="http://schemas.microsoft.com/office/drawing/2014/main" id="{BE019C9D-30D6-47D3-8A50-1EB045A0C4C1}"/>
                </a:ext>
              </a:extLst>
            </p:cNvPr>
            <p:cNvSpPr txBox="1">
              <a:spLocks/>
            </p:cNvSpPr>
            <p:nvPr/>
          </p:nvSpPr>
          <p:spPr>
            <a:xfrm>
              <a:off x="3641081" y="2013171"/>
              <a:ext cx="685800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0078D4"/>
                  </a:solidFill>
                  <a:effectLst/>
                  <a:uLnTx/>
                  <a:uFillTx/>
                  <a:latin typeface="Selawik Semibold" panose="020B0702040204020203" pitchFamily="34" charset="0"/>
                  <a:ea typeface="+mn-ea"/>
                  <a:cs typeface="Segoe UI Light" panose="020B0502040204020203" pitchFamily="34" charset="0"/>
                </a:rPr>
                <a:t>Demo</a:t>
              </a:r>
            </a:p>
          </p:txBody>
        </p:sp>
        <p:sp>
          <p:nvSpPr>
            <p:cNvPr id="5" name="Text Placeholder 2">
              <a:extLst>
                <a:ext uri="{FF2B5EF4-FFF2-40B4-BE49-F238E27FC236}">
                  <a16:creationId xmlns:a16="http://schemas.microsoft.com/office/drawing/2014/main" id="{0AF9B4E9-3717-4280-8E1F-A252B9CF5EED}"/>
                </a:ext>
              </a:extLst>
            </p:cNvPr>
            <p:cNvSpPr txBox="1">
              <a:spLocks/>
            </p:cNvSpPr>
            <p:nvPr/>
          </p:nvSpPr>
          <p:spPr>
            <a:xfrm>
              <a:off x="3641081" y="2550621"/>
              <a:ext cx="7252206" cy="707886"/>
            </a:xfrm>
            <a:prstGeom prst="rect">
              <a:avLst/>
            </a:prstGeom>
          </p:spPr>
          <p:txBody>
            <a:bodyPr wrap="square" lIns="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192"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Get started easily with AKS </a:t>
              </a:r>
            </a:p>
            <a:p>
              <a:pPr marL="0" marR="0" lvl="0" indent="0" algn="l" defTabSz="914192"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Set up CI/CD in simple steps with DevOps Project</a:t>
              </a:r>
            </a:p>
          </p:txBody>
        </p:sp>
      </p:grpSp>
      <p:sp>
        <p:nvSpPr>
          <p:cNvPr id="6" name="Touchscreen" title="Icon of a closed hand with one finger touching a screen">
            <a:extLst>
              <a:ext uri="{FF2B5EF4-FFF2-40B4-BE49-F238E27FC236}">
                <a16:creationId xmlns:a16="http://schemas.microsoft.com/office/drawing/2014/main" id="{27BDB699-5954-4B6B-940F-65F8D332F0A0}"/>
              </a:ext>
            </a:extLst>
          </p:cNvPr>
          <p:cNvSpPr>
            <a:spLocks noChangeAspect="1" noEditPoints="1"/>
          </p:cNvSpPr>
          <p:nvPr/>
        </p:nvSpPr>
        <p:spPr bwMode="auto">
          <a:xfrm>
            <a:off x="503116" y="1737303"/>
            <a:ext cx="2332850" cy="2187277"/>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28575"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Tree>
    <p:extLst>
      <p:ext uri="{BB962C8B-B14F-4D97-AF65-F5344CB8AC3E}">
        <p14:creationId xmlns:p14="http://schemas.microsoft.com/office/powerpoint/2010/main" val="383025612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5E0FE25E-4F44-45A1-B930-E653FCC2C626}"/>
              </a:ext>
            </a:extLst>
          </p:cNvPr>
          <p:cNvSpPr txBox="1">
            <a:spLocks/>
          </p:cNvSpPr>
          <p:nvPr/>
        </p:nvSpPr>
        <p:spPr>
          <a:xfrm>
            <a:off x="588263" y="217501"/>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defRPr/>
            </a:pPr>
            <a:r>
              <a:rPr lang="en-US" b="0">
                <a:solidFill>
                  <a:srgbClr val="000000"/>
                </a:solidFill>
                <a:latin typeface="Segoe UI Light" panose="020B0502040204020203" pitchFamily="34" charset="0"/>
                <a:cs typeface="Segoe UI Light" panose="020B0502040204020203" pitchFamily="34" charset="0"/>
              </a:rPr>
              <a:t>Resources</a:t>
            </a:r>
          </a:p>
        </p:txBody>
      </p:sp>
      <p:grpSp>
        <p:nvGrpSpPr>
          <p:cNvPr id="6" name="Group 5">
            <a:extLst>
              <a:ext uri="{FF2B5EF4-FFF2-40B4-BE49-F238E27FC236}">
                <a16:creationId xmlns:a16="http://schemas.microsoft.com/office/drawing/2014/main" id="{45E52385-9DDA-47D2-A167-8F60B3A379E8}"/>
              </a:ext>
            </a:extLst>
          </p:cNvPr>
          <p:cNvGrpSpPr/>
          <p:nvPr/>
        </p:nvGrpSpPr>
        <p:grpSpPr>
          <a:xfrm>
            <a:off x="6054453" y="1896848"/>
            <a:ext cx="1625340" cy="1401156"/>
            <a:chOff x="6054453" y="1896848"/>
            <a:chExt cx="1625340" cy="1401156"/>
          </a:xfrm>
        </p:grpSpPr>
        <p:sp>
          <p:nvSpPr>
            <p:cNvPr id="18" name="Hexagon 17">
              <a:extLst>
                <a:ext uri="{FF2B5EF4-FFF2-40B4-BE49-F238E27FC236}">
                  <a16:creationId xmlns:a16="http://schemas.microsoft.com/office/drawing/2014/main" id="{612F899B-F544-4E64-93AF-2CA62D63AF46}"/>
                </a:ext>
              </a:extLst>
            </p:cNvPr>
            <p:cNvSpPr/>
            <p:nvPr/>
          </p:nvSpPr>
          <p:spPr bwMode="auto">
            <a:xfrm rot="19800000">
              <a:off x="6054453" y="1896848"/>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19" name="Rectangle 18">
              <a:extLst>
                <a:ext uri="{FF2B5EF4-FFF2-40B4-BE49-F238E27FC236}">
                  <a16:creationId xmlns:a16="http://schemas.microsoft.com/office/drawing/2014/main" id="{56C21137-694B-4C34-A7BA-0BF812934BF9}"/>
                </a:ext>
              </a:extLst>
            </p:cNvPr>
            <p:cNvSpPr/>
            <p:nvPr/>
          </p:nvSpPr>
          <p:spPr>
            <a:xfrm>
              <a:off x="6171971" y="2592444"/>
              <a:ext cx="1390304" cy="424732"/>
            </a:xfrm>
            <a:prstGeom prst="rect">
              <a:avLst/>
            </a:prstGeom>
          </p:spPr>
          <p:txBody>
            <a:bodyPr wrap="square" anchor="t" anchorCtr="1">
              <a:spAutoFit/>
            </a:bodyPr>
            <a:lstStyle/>
            <a:p>
              <a:pPr algn="ctr" defTabSz="895923" fontAlgn="base">
                <a:lnSpc>
                  <a:spcPct val="90000"/>
                </a:lnSpc>
                <a:spcBef>
                  <a:spcPct val="0"/>
                </a:spcBef>
                <a:spcAft>
                  <a:spcPct val="0"/>
                </a:spcAft>
                <a:defRPr/>
              </a:pPr>
              <a:r>
                <a:rPr lang="en-US" sz="1200">
                  <a:solidFill>
                    <a:srgbClr val="000000"/>
                  </a:solidFill>
                  <a:latin typeface="Segoe UI" charset="0"/>
                  <a:ea typeface="Segoe UI" charset="0"/>
                  <a:cs typeface="Segoe UI" charset="0"/>
                </a:rPr>
                <a:t>AKS</a:t>
              </a:r>
              <a:br>
                <a:rPr lang="en-US" sz="1200">
                  <a:solidFill>
                    <a:srgbClr val="000000"/>
                  </a:solidFill>
                  <a:latin typeface="Segoe UI" charset="0"/>
                  <a:ea typeface="Segoe UI" charset="0"/>
                  <a:cs typeface="Segoe UI" charset="0"/>
                </a:rPr>
              </a:br>
              <a:r>
                <a:rPr lang="en-US" sz="1200">
                  <a:solidFill>
                    <a:srgbClr val="000000"/>
                  </a:solidFill>
                  <a:latin typeface="Segoe UI" charset="0"/>
                  <a:ea typeface="Segoe UI" charset="0"/>
                  <a:cs typeface="Segoe UI" charset="0"/>
                </a:rPr>
                <a:t>Overview</a:t>
              </a:r>
            </a:p>
          </p:txBody>
        </p:sp>
        <p:sp>
          <p:nvSpPr>
            <p:cNvPr id="20" name="Eye" title="Icon of an eye">
              <a:extLst>
                <a:ext uri="{FF2B5EF4-FFF2-40B4-BE49-F238E27FC236}">
                  <a16:creationId xmlns:a16="http://schemas.microsoft.com/office/drawing/2014/main" id="{9758BA6F-FA60-441D-9D40-24F775DCDBE5}"/>
                </a:ext>
              </a:extLst>
            </p:cNvPr>
            <p:cNvSpPr>
              <a:spLocks noChangeAspect="1" noEditPoints="1"/>
            </p:cNvSpPr>
            <p:nvPr/>
          </p:nvSpPr>
          <p:spPr bwMode="auto">
            <a:xfrm>
              <a:off x="6604815" y="2147880"/>
              <a:ext cx="524616" cy="289650"/>
            </a:xfrm>
            <a:custGeom>
              <a:avLst/>
              <a:gdLst>
                <a:gd name="T0" fmla="*/ 3 w 346"/>
                <a:gd name="T1" fmla="*/ 91 h 190"/>
                <a:gd name="T2" fmla="*/ 173 w 346"/>
                <a:gd name="T3" fmla="*/ 0 h 190"/>
                <a:gd name="T4" fmla="*/ 346 w 346"/>
                <a:gd name="T5" fmla="*/ 95 h 190"/>
                <a:gd name="T6" fmla="*/ 173 w 346"/>
                <a:gd name="T7" fmla="*/ 190 h 190"/>
                <a:gd name="T8" fmla="*/ 6 w 346"/>
                <a:gd name="T9" fmla="*/ 102 h 190"/>
                <a:gd name="T10" fmla="*/ 0 w 346"/>
                <a:gd name="T11" fmla="*/ 95 h 190"/>
                <a:gd name="T12" fmla="*/ 3 w 346"/>
                <a:gd name="T13" fmla="*/ 91 h 190"/>
                <a:gd name="T14" fmla="*/ 173 w 346"/>
                <a:gd name="T15" fmla="*/ 0 h 190"/>
                <a:gd name="T16" fmla="*/ 73 w 346"/>
                <a:gd name="T17" fmla="*/ 95 h 190"/>
                <a:gd name="T18" fmla="*/ 173 w 346"/>
                <a:gd name="T19" fmla="*/ 190 h 190"/>
                <a:gd name="T20" fmla="*/ 273 w 346"/>
                <a:gd name="T21" fmla="*/ 95 h 190"/>
                <a:gd name="T22" fmla="*/ 173 w 346"/>
                <a:gd name="T23" fmla="*/ 0 h 190"/>
                <a:gd name="T24" fmla="*/ 173 w 346"/>
                <a:gd name="T25" fmla="*/ 56 h 190"/>
                <a:gd name="T26" fmla="*/ 134 w 346"/>
                <a:gd name="T27" fmla="*/ 95 h 190"/>
                <a:gd name="T28" fmla="*/ 173 w 346"/>
                <a:gd name="T29" fmla="*/ 135 h 190"/>
                <a:gd name="T30" fmla="*/ 213 w 346"/>
                <a:gd name="T31" fmla="*/ 95 h 190"/>
                <a:gd name="T32" fmla="*/ 173 w 346"/>
                <a:gd name="T33" fmla="*/ 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90">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gradFill>
                  <a:gsLst>
                    <a:gs pos="0">
                      <a:srgbClr val="505050"/>
                    </a:gs>
                    <a:gs pos="100000">
                      <a:srgbClr val="505050"/>
                    </a:gs>
                  </a:gsLst>
                </a:gradFill>
              </a:endParaRPr>
            </a:p>
          </p:txBody>
        </p:sp>
      </p:grpSp>
      <p:grpSp>
        <p:nvGrpSpPr>
          <p:cNvPr id="3" name="Group 2">
            <a:extLst>
              <a:ext uri="{FF2B5EF4-FFF2-40B4-BE49-F238E27FC236}">
                <a16:creationId xmlns:a16="http://schemas.microsoft.com/office/drawing/2014/main" id="{909DC521-63B9-4A90-92B1-07FCC09D55DF}"/>
              </a:ext>
            </a:extLst>
          </p:cNvPr>
          <p:cNvGrpSpPr/>
          <p:nvPr/>
        </p:nvGrpSpPr>
        <p:grpSpPr>
          <a:xfrm>
            <a:off x="4509767" y="1896848"/>
            <a:ext cx="1625340" cy="1401156"/>
            <a:chOff x="4509767" y="1896848"/>
            <a:chExt cx="1625340" cy="1401156"/>
          </a:xfrm>
        </p:grpSpPr>
        <p:sp>
          <p:nvSpPr>
            <p:cNvPr id="21" name="Hexagon 176">
              <a:extLst>
                <a:ext uri="{FF2B5EF4-FFF2-40B4-BE49-F238E27FC236}">
                  <a16:creationId xmlns:a16="http://schemas.microsoft.com/office/drawing/2014/main" id="{8BE288E9-3C16-4F24-9FB5-2C018487886F}"/>
                </a:ext>
              </a:extLst>
            </p:cNvPr>
            <p:cNvSpPr/>
            <p:nvPr/>
          </p:nvSpPr>
          <p:spPr bwMode="auto">
            <a:xfrm rot="19800000">
              <a:off x="4509767" y="1896848"/>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22" name="Rectangle 21">
              <a:extLst>
                <a:ext uri="{FF2B5EF4-FFF2-40B4-BE49-F238E27FC236}">
                  <a16:creationId xmlns:a16="http://schemas.microsoft.com/office/drawing/2014/main" id="{DA761D4D-169A-4D18-8962-944924D7C009}"/>
                </a:ext>
              </a:extLst>
            </p:cNvPr>
            <p:cNvSpPr/>
            <p:nvPr/>
          </p:nvSpPr>
          <p:spPr>
            <a:xfrm>
              <a:off x="4756356" y="2592444"/>
              <a:ext cx="1132162" cy="258532"/>
            </a:xfrm>
            <a:prstGeom prst="rect">
              <a:avLst/>
            </a:prstGeom>
            <a:ln>
              <a:noFill/>
            </a:ln>
          </p:spPr>
          <p:txBody>
            <a:bodyPr wrap="square" anchor="t" anchorCtr="1">
              <a:spAutoFit/>
            </a:bodyPr>
            <a:lstStyle/>
            <a:p>
              <a:pPr algn="ctr" defTabSz="895923" fontAlgn="base">
                <a:lnSpc>
                  <a:spcPct val="90000"/>
                </a:lnSpc>
                <a:spcBef>
                  <a:spcPct val="0"/>
                </a:spcBef>
                <a:spcAft>
                  <a:spcPct val="0"/>
                </a:spcAft>
              </a:pPr>
              <a:r>
                <a:rPr lang="en-US" sz="1200">
                  <a:solidFill>
                    <a:srgbClr val="000000"/>
                  </a:solidFill>
                  <a:latin typeface="Segoe UI" charset="0"/>
                  <a:ea typeface="Segoe UI" charset="0"/>
                  <a:cs typeface="Segoe UI" charset="0"/>
                </a:rPr>
                <a:t>Introduction</a:t>
              </a:r>
            </a:p>
          </p:txBody>
        </p:sp>
        <p:sp>
          <p:nvSpPr>
            <p:cNvPr id="23" name="information" title="Icon of a circle with the letter i inside">
              <a:extLst>
                <a:ext uri="{FF2B5EF4-FFF2-40B4-BE49-F238E27FC236}">
                  <a16:creationId xmlns:a16="http://schemas.microsoft.com/office/drawing/2014/main" id="{6EA4B59F-7D44-480B-9734-65574AD417AF}"/>
                </a:ext>
              </a:extLst>
            </p:cNvPr>
            <p:cNvSpPr>
              <a:spLocks noChangeAspect="1" noEditPoints="1"/>
            </p:cNvSpPr>
            <p:nvPr/>
          </p:nvSpPr>
          <p:spPr bwMode="auto">
            <a:xfrm>
              <a:off x="5113403" y="2082393"/>
              <a:ext cx="418069" cy="420624"/>
            </a:xfrm>
            <a:custGeom>
              <a:avLst/>
              <a:gdLst>
                <a:gd name="T0" fmla="*/ 0 w 333"/>
                <a:gd name="T1" fmla="*/ 170 h 340"/>
                <a:gd name="T2" fmla="*/ 167 w 333"/>
                <a:gd name="T3" fmla="*/ 0 h 340"/>
                <a:gd name="T4" fmla="*/ 333 w 333"/>
                <a:gd name="T5" fmla="*/ 170 h 340"/>
                <a:gd name="T6" fmla="*/ 167 w 333"/>
                <a:gd name="T7" fmla="*/ 340 h 340"/>
                <a:gd name="T8" fmla="*/ 0 w 333"/>
                <a:gd name="T9" fmla="*/ 170 h 340"/>
                <a:gd name="T10" fmla="*/ 163 w 333"/>
                <a:gd name="T11" fmla="*/ 252 h 340"/>
                <a:gd name="T12" fmla="*/ 163 w 333"/>
                <a:gd name="T13" fmla="*/ 150 h 340"/>
                <a:gd name="T14" fmla="*/ 163 w 333"/>
                <a:gd name="T15" fmla="*/ 121 h 340"/>
                <a:gd name="T16" fmla="*/ 163 w 333"/>
                <a:gd name="T17" fmla="*/ 88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40">
                  <a:moveTo>
                    <a:pt x="0" y="170"/>
                  </a:moveTo>
                  <a:cubicBezTo>
                    <a:pt x="0" y="76"/>
                    <a:pt x="75" y="0"/>
                    <a:pt x="167" y="0"/>
                  </a:cubicBezTo>
                  <a:cubicBezTo>
                    <a:pt x="259" y="0"/>
                    <a:pt x="333" y="76"/>
                    <a:pt x="333" y="170"/>
                  </a:cubicBezTo>
                  <a:cubicBezTo>
                    <a:pt x="333" y="264"/>
                    <a:pt x="259" y="340"/>
                    <a:pt x="167" y="340"/>
                  </a:cubicBezTo>
                  <a:cubicBezTo>
                    <a:pt x="75" y="340"/>
                    <a:pt x="0" y="264"/>
                    <a:pt x="0" y="170"/>
                  </a:cubicBezTo>
                  <a:close/>
                  <a:moveTo>
                    <a:pt x="163" y="252"/>
                  </a:moveTo>
                  <a:cubicBezTo>
                    <a:pt x="163" y="150"/>
                    <a:pt x="163" y="150"/>
                    <a:pt x="163" y="150"/>
                  </a:cubicBezTo>
                  <a:moveTo>
                    <a:pt x="163" y="121"/>
                  </a:moveTo>
                  <a:cubicBezTo>
                    <a:pt x="163" y="88"/>
                    <a:pt x="163" y="88"/>
                    <a:pt x="163" y="88"/>
                  </a:cubicBezTo>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gradFill>
                  <a:gsLst>
                    <a:gs pos="0">
                      <a:srgbClr val="505050"/>
                    </a:gs>
                    <a:gs pos="100000">
                      <a:srgbClr val="505050"/>
                    </a:gs>
                  </a:gsLst>
                  <a:lin ang="5400000" scaled="1"/>
                </a:gradFill>
              </a:endParaRPr>
            </a:p>
          </p:txBody>
        </p:sp>
      </p:grpSp>
      <p:grpSp>
        <p:nvGrpSpPr>
          <p:cNvPr id="5" name="Group 4">
            <a:extLst>
              <a:ext uri="{FF2B5EF4-FFF2-40B4-BE49-F238E27FC236}">
                <a16:creationId xmlns:a16="http://schemas.microsoft.com/office/drawing/2014/main" id="{41EA0B72-D728-4155-992E-7A23F5CCE054}"/>
              </a:ext>
            </a:extLst>
          </p:cNvPr>
          <p:cNvGrpSpPr/>
          <p:nvPr/>
        </p:nvGrpSpPr>
        <p:grpSpPr>
          <a:xfrm>
            <a:off x="3743083" y="3224060"/>
            <a:ext cx="1625340" cy="1401156"/>
            <a:chOff x="3743083" y="3224060"/>
            <a:chExt cx="1625340" cy="1401156"/>
          </a:xfrm>
        </p:grpSpPr>
        <p:sp>
          <p:nvSpPr>
            <p:cNvPr id="14" name="Hexagon 13">
              <a:extLst>
                <a:ext uri="{FF2B5EF4-FFF2-40B4-BE49-F238E27FC236}">
                  <a16:creationId xmlns:a16="http://schemas.microsoft.com/office/drawing/2014/main" id="{76502800-E863-479B-BB21-B981E3B9B7A5}"/>
                </a:ext>
              </a:extLst>
            </p:cNvPr>
            <p:cNvSpPr/>
            <p:nvPr/>
          </p:nvSpPr>
          <p:spPr bwMode="auto">
            <a:xfrm rot="19800000">
              <a:off x="3743083" y="3224060"/>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15" name="Rectangle 14">
              <a:extLst>
                <a:ext uri="{FF2B5EF4-FFF2-40B4-BE49-F238E27FC236}">
                  <a16:creationId xmlns:a16="http://schemas.microsoft.com/office/drawing/2014/main" id="{0A24A5D4-9EEA-4AB2-9917-E12A8B26C302}"/>
                </a:ext>
              </a:extLst>
            </p:cNvPr>
            <p:cNvSpPr/>
            <p:nvPr/>
          </p:nvSpPr>
          <p:spPr>
            <a:xfrm>
              <a:off x="3988942" y="3919656"/>
              <a:ext cx="1133622" cy="424732"/>
            </a:xfrm>
            <a:prstGeom prst="rect">
              <a:avLst/>
            </a:prstGeom>
          </p:spPr>
          <p:txBody>
            <a:bodyPr wrap="square" anchor="t" anchorCtr="1">
              <a:spAutoFit/>
            </a:bodyPr>
            <a:lstStyle/>
            <a:p>
              <a:pPr algn="ctr" defTabSz="895923" fontAlgn="base">
                <a:lnSpc>
                  <a:spcPct val="90000"/>
                </a:lnSpc>
                <a:spcBef>
                  <a:spcPct val="0"/>
                </a:spcBef>
                <a:spcAft>
                  <a:spcPct val="0"/>
                </a:spcAft>
                <a:defRPr/>
              </a:pPr>
              <a:r>
                <a:rPr lang="en-US" sz="1200">
                  <a:solidFill>
                    <a:srgbClr val="000000"/>
                  </a:solidFill>
                  <a:latin typeface="Segoe UI" charset="0"/>
                  <a:ea typeface="Segoe UI" charset="0"/>
                  <a:cs typeface="Segoe UI" charset="0"/>
                </a:rPr>
                <a:t>Top</a:t>
              </a:r>
              <a:br>
                <a:rPr lang="en-US" sz="1200">
                  <a:solidFill>
                    <a:srgbClr val="000000"/>
                  </a:solidFill>
                  <a:latin typeface="Segoe UI" charset="0"/>
                  <a:ea typeface="Segoe UI" charset="0"/>
                  <a:cs typeface="Segoe UI" charset="0"/>
                </a:rPr>
              </a:br>
              <a:r>
                <a:rPr lang="en-US" sz="1200">
                  <a:solidFill>
                    <a:srgbClr val="000000"/>
                  </a:solidFill>
                  <a:latin typeface="Segoe UI" charset="0"/>
                  <a:ea typeface="Segoe UI" charset="0"/>
                  <a:cs typeface="Segoe UI" charset="0"/>
                </a:rPr>
                <a:t>scenarios</a:t>
              </a:r>
            </a:p>
          </p:txBody>
        </p:sp>
        <p:sp>
          <p:nvSpPr>
            <p:cNvPr id="16" name="strategy" title="Icon of two circles and a curved arrow winding between three exes connecting them">
              <a:extLst>
                <a:ext uri="{FF2B5EF4-FFF2-40B4-BE49-F238E27FC236}">
                  <a16:creationId xmlns:a16="http://schemas.microsoft.com/office/drawing/2014/main" id="{629ED4DC-2867-428E-BAAF-4F02E85620FB}"/>
                </a:ext>
              </a:extLst>
            </p:cNvPr>
            <p:cNvSpPr>
              <a:spLocks noChangeAspect="1" noEditPoints="1"/>
            </p:cNvSpPr>
            <p:nvPr/>
          </p:nvSpPr>
          <p:spPr bwMode="auto">
            <a:xfrm>
              <a:off x="4378760" y="3384105"/>
              <a:ext cx="353986" cy="471625"/>
            </a:xfrm>
            <a:custGeom>
              <a:avLst/>
              <a:gdLst>
                <a:gd name="T0" fmla="*/ 208 w 240"/>
                <a:gd name="T1" fmla="*/ 83 h 322"/>
                <a:gd name="T2" fmla="*/ 207 w 240"/>
                <a:gd name="T3" fmla="*/ 128 h 322"/>
                <a:gd name="T4" fmla="*/ 166 w 240"/>
                <a:gd name="T5" fmla="*/ 178 h 322"/>
                <a:gd name="T6" fmla="*/ 83 w 240"/>
                <a:gd name="T7" fmla="*/ 178 h 322"/>
                <a:gd name="T8" fmla="*/ 43 w 240"/>
                <a:gd name="T9" fmla="*/ 191 h 322"/>
                <a:gd name="T10" fmla="*/ 25 w 240"/>
                <a:gd name="T11" fmla="*/ 230 h 322"/>
                <a:gd name="T12" fmla="*/ 25 w 240"/>
                <a:gd name="T13" fmla="*/ 239 h 322"/>
                <a:gd name="T14" fmla="*/ 239 w 240"/>
                <a:gd name="T15" fmla="*/ 114 h 322"/>
                <a:gd name="T16" fmla="*/ 208 w 240"/>
                <a:gd name="T17" fmla="*/ 83 h 322"/>
                <a:gd name="T18" fmla="*/ 177 w 240"/>
                <a:gd name="T19" fmla="*/ 114 h 322"/>
                <a:gd name="T20" fmla="*/ 0 w 240"/>
                <a:gd name="T21" fmla="*/ 296 h 322"/>
                <a:gd name="T22" fmla="*/ 26 w 240"/>
                <a:gd name="T23" fmla="*/ 322 h 322"/>
                <a:gd name="T24" fmla="*/ 52 w 240"/>
                <a:gd name="T25" fmla="*/ 296 h 322"/>
                <a:gd name="T26" fmla="*/ 26 w 240"/>
                <a:gd name="T27" fmla="*/ 270 h 322"/>
                <a:gd name="T28" fmla="*/ 0 w 240"/>
                <a:gd name="T29" fmla="*/ 296 h 322"/>
                <a:gd name="T30" fmla="*/ 187 w 240"/>
                <a:gd name="T31" fmla="*/ 26 h 322"/>
                <a:gd name="T32" fmla="*/ 213 w 240"/>
                <a:gd name="T33" fmla="*/ 52 h 322"/>
                <a:gd name="T34" fmla="*/ 239 w 240"/>
                <a:gd name="T35" fmla="*/ 26 h 322"/>
                <a:gd name="T36" fmla="*/ 213 w 240"/>
                <a:gd name="T37" fmla="*/ 0 h 322"/>
                <a:gd name="T38" fmla="*/ 187 w 240"/>
                <a:gd name="T39" fmla="*/ 26 h 322"/>
                <a:gd name="T40" fmla="*/ 67 w 240"/>
                <a:gd name="T41" fmla="*/ 96 h 322"/>
                <a:gd name="T42" fmla="*/ 119 w 240"/>
                <a:gd name="T43" fmla="*/ 148 h 322"/>
                <a:gd name="T44" fmla="*/ 119 w 240"/>
                <a:gd name="T45" fmla="*/ 96 h 322"/>
                <a:gd name="T46" fmla="*/ 67 w 240"/>
                <a:gd name="T47" fmla="*/ 148 h 322"/>
                <a:gd name="T48" fmla="*/ 189 w 240"/>
                <a:gd name="T49" fmla="*/ 203 h 322"/>
                <a:gd name="T50" fmla="*/ 240 w 240"/>
                <a:gd name="T51" fmla="*/ 255 h 322"/>
                <a:gd name="T52" fmla="*/ 240 w 240"/>
                <a:gd name="T53" fmla="*/ 203 h 322"/>
                <a:gd name="T54" fmla="*/ 189 w 240"/>
                <a:gd name="T55" fmla="*/ 255 h 322"/>
                <a:gd name="T56" fmla="*/ 93 w 240"/>
                <a:gd name="T57" fmla="*/ 227 h 322"/>
                <a:gd name="T58" fmla="*/ 145 w 240"/>
                <a:gd name="T59" fmla="*/ 279 h 322"/>
                <a:gd name="T60" fmla="*/ 145 w 240"/>
                <a:gd name="T61" fmla="*/ 227 h 322"/>
                <a:gd name="T62" fmla="*/ 93 w 240"/>
                <a:gd name="T63" fmla="*/ 2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322">
                  <a:moveTo>
                    <a:pt x="208" y="83"/>
                  </a:moveTo>
                  <a:cubicBezTo>
                    <a:pt x="208" y="83"/>
                    <a:pt x="208" y="103"/>
                    <a:pt x="207" y="128"/>
                  </a:cubicBezTo>
                  <a:cubicBezTo>
                    <a:pt x="206" y="177"/>
                    <a:pt x="166" y="178"/>
                    <a:pt x="166" y="178"/>
                  </a:cubicBezTo>
                  <a:cubicBezTo>
                    <a:pt x="83" y="178"/>
                    <a:pt x="83" y="178"/>
                    <a:pt x="83" y="178"/>
                  </a:cubicBezTo>
                  <a:cubicBezTo>
                    <a:pt x="83" y="178"/>
                    <a:pt x="58" y="178"/>
                    <a:pt x="43" y="191"/>
                  </a:cubicBezTo>
                  <a:cubicBezTo>
                    <a:pt x="28" y="203"/>
                    <a:pt x="25" y="220"/>
                    <a:pt x="25" y="230"/>
                  </a:cubicBezTo>
                  <a:cubicBezTo>
                    <a:pt x="25" y="239"/>
                    <a:pt x="25" y="239"/>
                    <a:pt x="25" y="239"/>
                  </a:cubicBezTo>
                  <a:moveTo>
                    <a:pt x="239" y="114"/>
                  </a:moveTo>
                  <a:cubicBezTo>
                    <a:pt x="208" y="83"/>
                    <a:pt x="208" y="83"/>
                    <a:pt x="208" y="83"/>
                  </a:cubicBezTo>
                  <a:cubicBezTo>
                    <a:pt x="177" y="114"/>
                    <a:pt x="177" y="114"/>
                    <a:pt x="177" y="114"/>
                  </a:cubicBezTo>
                  <a:moveTo>
                    <a:pt x="0" y="296"/>
                  </a:moveTo>
                  <a:cubicBezTo>
                    <a:pt x="0" y="310"/>
                    <a:pt x="12" y="322"/>
                    <a:pt x="26" y="322"/>
                  </a:cubicBezTo>
                  <a:cubicBezTo>
                    <a:pt x="40" y="322"/>
                    <a:pt x="52" y="310"/>
                    <a:pt x="52" y="296"/>
                  </a:cubicBezTo>
                  <a:cubicBezTo>
                    <a:pt x="52" y="282"/>
                    <a:pt x="40" y="270"/>
                    <a:pt x="26" y="270"/>
                  </a:cubicBezTo>
                  <a:cubicBezTo>
                    <a:pt x="12" y="270"/>
                    <a:pt x="0" y="282"/>
                    <a:pt x="0" y="296"/>
                  </a:cubicBezTo>
                  <a:close/>
                  <a:moveTo>
                    <a:pt x="187" y="26"/>
                  </a:moveTo>
                  <a:cubicBezTo>
                    <a:pt x="187" y="40"/>
                    <a:pt x="199" y="52"/>
                    <a:pt x="213" y="52"/>
                  </a:cubicBezTo>
                  <a:cubicBezTo>
                    <a:pt x="227" y="52"/>
                    <a:pt x="239" y="40"/>
                    <a:pt x="239" y="26"/>
                  </a:cubicBezTo>
                  <a:cubicBezTo>
                    <a:pt x="239" y="12"/>
                    <a:pt x="227" y="0"/>
                    <a:pt x="213" y="0"/>
                  </a:cubicBezTo>
                  <a:cubicBezTo>
                    <a:pt x="199" y="0"/>
                    <a:pt x="187" y="12"/>
                    <a:pt x="187" y="26"/>
                  </a:cubicBezTo>
                  <a:close/>
                  <a:moveTo>
                    <a:pt x="67" y="96"/>
                  </a:moveTo>
                  <a:cubicBezTo>
                    <a:pt x="119" y="148"/>
                    <a:pt x="119" y="148"/>
                    <a:pt x="119" y="148"/>
                  </a:cubicBezTo>
                  <a:moveTo>
                    <a:pt x="119" y="96"/>
                  </a:moveTo>
                  <a:cubicBezTo>
                    <a:pt x="67" y="148"/>
                    <a:pt x="67" y="148"/>
                    <a:pt x="67" y="148"/>
                  </a:cubicBezTo>
                  <a:moveTo>
                    <a:pt x="189" y="203"/>
                  </a:moveTo>
                  <a:cubicBezTo>
                    <a:pt x="240" y="255"/>
                    <a:pt x="240" y="255"/>
                    <a:pt x="240" y="255"/>
                  </a:cubicBezTo>
                  <a:moveTo>
                    <a:pt x="240" y="203"/>
                  </a:moveTo>
                  <a:cubicBezTo>
                    <a:pt x="189" y="255"/>
                    <a:pt x="189" y="255"/>
                    <a:pt x="189" y="255"/>
                  </a:cubicBezTo>
                  <a:moveTo>
                    <a:pt x="93" y="227"/>
                  </a:moveTo>
                  <a:cubicBezTo>
                    <a:pt x="145" y="279"/>
                    <a:pt x="145" y="279"/>
                    <a:pt x="145" y="279"/>
                  </a:cubicBezTo>
                  <a:moveTo>
                    <a:pt x="145" y="227"/>
                  </a:moveTo>
                  <a:cubicBezTo>
                    <a:pt x="93" y="279"/>
                    <a:pt x="93" y="279"/>
                    <a:pt x="93" y="279"/>
                  </a:cubicBezTo>
                </a:path>
              </a:pathLst>
            </a:custGeom>
            <a:noFill/>
            <a:ln w="19050" cap="flat">
              <a:solidFill>
                <a:srgbClr val="0078D4"/>
              </a:solidFill>
              <a:prstDash val="solid"/>
              <a:miter lim="800000"/>
              <a:headEnd/>
              <a:tailEnd/>
            </a:ln>
            <a:extLst/>
          </p:spPr>
          <p:txBody>
            <a:bodyPr vert="horz" wrap="square" lIns="89642" tIns="44821" rIns="89642" bIns="44821" numCol="1" anchor="t" anchorCtr="0" compatLnSpc="1">
              <a:prstTxWarp prst="textNoShape">
                <a:avLst/>
              </a:prstTxWarp>
            </a:bodyPr>
            <a:lstStyle/>
            <a:p>
              <a:endParaRPr lang="en-US" sz="1765"/>
            </a:p>
          </p:txBody>
        </p:sp>
      </p:grpSp>
      <p:sp>
        <p:nvSpPr>
          <p:cNvPr id="29" name="Hexagon 28">
            <a:extLst>
              <a:ext uri="{FF2B5EF4-FFF2-40B4-BE49-F238E27FC236}">
                <a16:creationId xmlns:a16="http://schemas.microsoft.com/office/drawing/2014/main" id="{5682EA1A-F4CC-4FD2-8CAF-459EEDDA56E3}"/>
              </a:ext>
            </a:extLst>
          </p:cNvPr>
          <p:cNvSpPr/>
          <p:nvPr/>
        </p:nvSpPr>
        <p:spPr bwMode="auto">
          <a:xfrm rot="19800000">
            <a:off x="5282110" y="3224060"/>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30" name="Rectangle 29">
            <a:extLst>
              <a:ext uri="{FF2B5EF4-FFF2-40B4-BE49-F238E27FC236}">
                <a16:creationId xmlns:a16="http://schemas.microsoft.com/office/drawing/2014/main" id="{71D93F61-57E8-4B7E-AEF4-EF556354824D}"/>
              </a:ext>
            </a:extLst>
          </p:cNvPr>
          <p:cNvSpPr/>
          <p:nvPr/>
        </p:nvSpPr>
        <p:spPr>
          <a:xfrm>
            <a:off x="5495981" y="3919656"/>
            <a:ext cx="1197598" cy="424732"/>
          </a:xfrm>
          <a:prstGeom prst="rect">
            <a:avLst/>
          </a:prstGeom>
        </p:spPr>
        <p:txBody>
          <a:bodyPr wrap="square" anchor="t" anchorCtr="1">
            <a:spAutoFit/>
          </a:bodyPr>
          <a:lstStyle/>
          <a:p>
            <a:pPr algn="ctr" defTabSz="895923" fontAlgn="base">
              <a:lnSpc>
                <a:spcPct val="90000"/>
              </a:lnSpc>
              <a:spcBef>
                <a:spcPct val="0"/>
              </a:spcBef>
              <a:spcAft>
                <a:spcPct val="0"/>
              </a:spcAft>
              <a:defRPr/>
            </a:pPr>
            <a:r>
              <a:rPr lang="en-US" sz="1200">
                <a:solidFill>
                  <a:srgbClr val="000000"/>
                </a:solidFill>
                <a:latin typeface="Segoe UI" charset="0"/>
                <a:ea typeface="Segoe UI" charset="0"/>
                <a:cs typeface="Segoe UI" charset="0"/>
              </a:rPr>
              <a:t>Open source culture</a:t>
            </a:r>
          </a:p>
        </p:txBody>
      </p:sp>
      <p:sp>
        <p:nvSpPr>
          <p:cNvPr id="43" name="Freeform: Shape 42">
            <a:extLst>
              <a:ext uri="{FF2B5EF4-FFF2-40B4-BE49-F238E27FC236}">
                <a16:creationId xmlns:a16="http://schemas.microsoft.com/office/drawing/2014/main" id="{B2364208-0247-4B69-854F-F65F21E86417}"/>
              </a:ext>
            </a:extLst>
          </p:cNvPr>
          <p:cNvSpPr/>
          <p:nvPr/>
        </p:nvSpPr>
        <p:spPr bwMode="auto">
          <a:xfrm>
            <a:off x="5910573" y="3442915"/>
            <a:ext cx="368415" cy="354005"/>
          </a:xfrm>
          <a:custGeom>
            <a:avLst/>
            <a:gdLst>
              <a:gd name="connsiteX0" fmla="*/ 192157 w 384314"/>
              <a:gd name="connsiteY0" fmla="*/ 0 h 369282"/>
              <a:gd name="connsiteX1" fmla="*/ 384314 w 384314"/>
              <a:gd name="connsiteY1" fmla="*/ 192157 h 369282"/>
              <a:gd name="connsiteX2" fmla="*/ 266953 w 384314"/>
              <a:gd name="connsiteY2" fmla="*/ 369213 h 369282"/>
              <a:gd name="connsiteX3" fmla="*/ 266733 w 384314"/>
              <a:gd name="connsiteY3" fmla="*/ 369282 h 369282"/>
              <a:gd name="connsiteX4" fmla="*/ 216550 w 384314"/>
              <a:gd name="connsiteY4" fmla="*/ 254818 h 369282"/>
              <a:gd name="connsiteX5" fmla="*/ 217949 w 384314"/>
              <a:gd name="connsiteY5" fmla="*/ 254536 h 369282"/>
              <a:gd name="connsiteX6" fmla="*/ 258418 w 384314"/>
              <a:gd name="connsiteY6" fmla="*/ 193482 h 369282"/>
              <a:gd name="connsiteX7" fmla="*/ 192157 w 384314"/>
              <a:gd name="connsiteY7" fmla="*/ 127221 h 369282"/>
              <a:gd name="connsiteX8" fmla="*/ 125896 w 384314"/>
              <a:gd name="connsiteY8" fmla="*/ 193482 h 369282"/>
              <a:gd name="connsiteX9" fmla="*/ 166365 w 384314"/>
              <a:gd name="connsiteY9" fmla="*/ 254536 h 369282"/>
              <a:gd name="connsiteX10" fmla="*/ 167766 w 384314"/>
              <a:gd name="connsiteY10" fmla="*/ 254819 h 369282"/>
              <a:gd name="connsiteX11" fmla="*/ 117582 w 384314"/>
              <a:gd name="connsiteY11" fmla="*/ 369282 h 369282"/>
              <a:gd name="connsiteX12" fmla="*/ 117361 w 384314"/>
              <a:gd name="connsiteY12" fmla="*/ 369213 h 369282"/>
              <a:gd name="connsiteX13" fmla="*/ 0 w 384314"/>
              <a:gd name="connsiteY13" fmla="*/ 192157 h 369282"/>
              <a:gd name="connsiteX14" fmla="*/ 192157 w 384314"/>
              <a:gd name="connsiteY14" fmla="*/ 0 h 36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4314" h="369282">
                <a:moveTo>
                  <a:pt x="192157" y="0"/>
                </a:moveTo>
                <a:cubicBezTo>
                  <a:pt x="298282" y="0"/>
                  <a:pt x="384314" y="86032"/>
                  <a:pt x="384314" y="192157"/>
                </a:cubicBezTo>
                <a:cubicBezTo>
                  <a:pt x="384314" y="271751"/>
                  <a:pt x="335921" y="340042"/>
                  <a:pt x="266953" y="369213"/>
                </a:cubicBezTo>
                <a:lnTo>
                  <a:pt x="266733" y="369282"/>
                </a:lnTo>
                <a:lnTo>
                  <a:pt x="216550" y="254818"/>
                </a:lnTo>
                <a:lnTo>
                  <a:pt x="217949" y="254536"/>
                </a:lnTo>
                <a:cubicBezTo>
                  <a:pt x="241731" y="244477"/>
                  <a:pt x="258418" y="220928"/>
                  <a:pt x="258418" y="193482"/>
                </a:cubicBezTo>
                <a:cubicBezTo>
                  <a:pt x="258418" y="156887"/>
                  <a:pt x="228752" y="127221"/>
                  <a:pt x="192157" y="127221"/>
                </a:cubicBezTo>
                <a:cubicBezTo>
                  <a:pt x="155562" y="127221"/>
                  <a:pt x="125896" y="156887"/>
                  <a:pt x="125896" y="193482"/>
                </a:cubicBezTo>
                <a:cubicBezTo>
                  <a:pt x="125896" y="220928"/>
                  <a:pt x="142583" y="244477"/>
                  <a:pt x="166365" y="254536"/>
                </a:cubicBezTo>
                <a:lnTo>
                  <a:pt x="167766" y="254819"/>
                </a:lnTo>
                <a:lnTo>
                  <a:pt x="117582" y="369282"/>
                </a:lnTo>
                <a:lnTo>
                  <a:pt x="117361" y="369213"/>
                </a:lnTo>
                <a:cubicBezTo>
                  <a:pt x="48393" y="340042"/>
                  <a:pt x="0" y="271751"/>
                  <a:pt x="0" y="192157"/>
                </a:cubicBezTo>
                <a:cubicBezTo>
                  <a:pt x="0" y="86032"/>
                  <a:pt x="86032" y="0"/>
                  <a:pt x="192157" y="0"/>
                </a:cubicBezTo>
                <a:close/>
              </a:path>
            </a:pathLst>
          </a:custGeom>
          <a:no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D1F9CC16-C947-4EDE-BF6F-E1C58A08F029}"/>
              </a:ext>
            </a:extLst>
          </p:cNvPr>
          <p:cNvGrpSpPr/>
          <p:nvPr/>
        </p:nvGrpSpPr>
        <p:grpSpPr>
          <a:xfrm>
            <a:off x="6821138" y="3224060"/>
            <a:ext cx="1625340" cy="1401156"/>
            <a:chOff x="6821138" y="3224060"/>
            <a:chExt cx="1625340" cy="1401156"/>
          </a:xfrm>
        </p:grpSpPr>
        <p:sp>
          <p:nvSpPr>
            <p:cNvPr id="10" name="Hexagon 9">
              <a:extLst>
                <a:ext uri="{FF2B5EF4-FFF2-40B4-BE49-F238E27FC236}">
                  <a16:creationId xmlns:a16="http://schemas.microsoft.com/office/drawing/2014/main" id="{FF2EC6C3-8314-42EA-B020-F8CA83782229}"/>
                </a:ext>
              </a:extLst>
            </p:cNvPr>
            <p:cNvSpPr/>
            <p:nvPr/>
          </p:nvSpPr>
          <p:spPr bwMode="auto">
            <a:xfrm rot="19800000">
              <a:off x="6821138" y="3224060"/>
              <a:ext cx="1625340" cy="1401156"/>
            </a:xfrm>
            <a:prstGeom prst="hexagon">
              <a:avLst>
                <a:gd name="adj" fmla="val 28624"/>
                <a:gd name="vf" fmla="val 115470"/>
              </a:avLst>
            </a:prstGeom>
            <a:solidFill>
              <a:srgbClr val="0078D4"/>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11" name="Rectangle 10">
              <a:extLst>
                <a:ext uri="{FF2B5EF4-FFF2-40B4-BE49-F238E27FC236}">
                  <a16:creationId xmlns:a16="http://schemas.microsoft.com/office/drawing/2014/main" id="{1E7D8FFE-7B9F-42F3-B9D7-B7BE164C05DD}"/>
                </a:ext>
              </a:extLst>
            </p:cNvPr>
            <p:cNvSpPr/>
            <p:nvPr/>
          </p:nvSpPr>
          <p:spPr>
            <a:xfrm>
              <a:off x="7183761" y="3919656"/>
              <a:ext cx="900094" cy="258532"/>
            </a:xfrm>
            <a:prstGeom prst="rect">
              <a:avLst/>
            </a:prstGeom>
          </p:spPr>
          <p:txBody>
            <a:bodyPr wrap="square" anchor="t" anchorCtr="1">
              <a:spAutoFit/>
            </a:bodyPr>
            <a:lstStyle/>
            <a:p>
              <a:pPr algn="ctr" defTabSz="895923" fontAlgn="base">
                <a:lnSpc>
                  <a:spcPct val="90000"/>
                </a:lnSpc>
                <a:spcBef>
                  <a:spcPct val="0"/>
                </a:spcBef>
                <a:spcAft>
                  <a:spcPct val="0"/>
                </a:spcAft>
                <a:defRPr/>
              </a:pPr>
              <a:r>
                <a:rPr lang="en-US" sz="1200" dirty="0">
                  <a:solidFill>
                    <a:schemeClr val="bg1"/>
                  </a:solidFill>
                  <a:latin typeface="Segoe UI" charset="0"/>
                  <a:ea typeface="Segoe UI" charset="0"/>
                  <a:cs typeface="Segoe UI" charset="0"/>
                </a:rPr>
                <a:t>Resources</a:t>
              </a:r>
            </a:p>
          </p:txBody>
        </p:sp>
        <p:sp>
          <p:nvSpPr>
            <p:cNvPr id="24" name="Books" title="Icon of a stack of books">
              <a:extLst>
                <a:ext uri="{FF2B5EF4-FFF2-40B4-BE49-F238E27FC236}">
                  <a16:creationId xmlns:a16="http://schemas.microsoft.com/office/drawing/2014/main" id="{1E3436B2-78D2-4074-9AB7-523E14112A5C}"/>
                </a:ext>
              </a:extLst>
            </p:cNvPr>
            <p:cNvSpPr>
              <a:spLocks noChangeAspect="1" noEditPoints="1"/>
            </p:cNvSpPr>
            <p:nvPr/>
          </p:nvSpPr>
          <p:spPr bwMode="auto">
            <a:xfrm>
              <a:off x="7406743" y="3453336"/>
              <a:ext cx="454130" cy="358570"/>
            </a:xfrm>
            <a:custGeom>
              <a:avLst/>
              <a:gdLst>
                <a:gd name="T0" fmla="*/ 3195 w 3452"/>
                <a:gd name="T1" fmla="*/ 1671 h 2724"/>
                <a:gd name="T2" fmla="*/ 309 w 3452"/>
                <a:gd name="T3" fmla="*/ 1671 h 2724"/>
                <a:gd name="T4" fmla="*/ 0 w 3452"/>
                <a:gd name="T5" fmla="*/ 1362 h 2724"/>
                <a:gd name="T6" fmla="*/ 309 w 3452"/>
                <a:gd name="T7" fmla="*/ 1053 h 2724"/>
                <a:gd name="T8" fmla="*/ 3195 w 3452"/>
                <a:gd name="T9" fmla="*/ 1053 h 2724"/>
                <a:gd name="T10" fmla="*/ 3018 w 3452"/>
                <a:gd name="T11" fmla="*/ 1053 h 2724"/>
                <a:gd name="T12" fmla="*/ 2937 w 3452"/>
                <a:gd name="T13" fmla="*/ 1362 h 2724"/>
                <a:gd name="T14" fmla="*/ 3018 w 3452"/>
                <a:gd name="T15" fmla="*/ 1671 h 2724"/>
                <a:gd name="T16" fmla="*/ 3452 w 3452"/>
                <a:gd name="T17" fmla="*/ 0 h 2724"/>
                <a:gd name="T18" fmla="*/ 566 w 3452"/>
                <a:gd name="T19" fmla="*/ 0 h 2724"/>
                <a:gd name="T20" fmla="*/ 257 w 3452"/>
                <a:gd name="T21" fmla="*/ 309 h 2724"/>
                <a:gd name="T22" fmla="*/ 566 w 3452"/>
                <a:gd name="T23" fmla="*/ 618 h 2724"/>
                <a:gd name="T24" fmla="*/ 3452 w 3452"/>
                <a:gd name="T25" fmla="*/ 618 h 2724"/>
                <a:gd name="T26" fmla="*/ 3275 w 3452"/>
                <a:gd name="T27" fmla="*/ 0 h 2724"/>
                <a:gd name="T28" fmla="*/ 3195 w 3452"/>
                <a:gd name="T29" fmla="*/ 309 h 2724"/>
                <a:gd name="T30" fmla="*/ 3275 w 3452"/>
                <a:gd name="T31" fmla="*/ 618 h 2724"/>
                <a:gd name="T32" fmla="*/ 192 w 3452"/>
                <a:gd name="T33" fmla="*/ 2724 h 2724"/>
                <a:gd name="T34" fmla="*/ 3078 w 3452"/>
                <a:gd name="T35" fmla="*/ 2724 h 2724"/>
                <a:gd name="T36" fmla="*/ 3387 w 3452"/>
                <a:gd name="T37" fmla="*/ 2415 h 2724"/>
                <a:gd name="T38" fmla="*/ 3078 w 3452"/>
                <a:gd name="T39" fmla="*/ 2106 h 2724"/>
                <a:gd name="T40" fmla="*/ 192 w 3452"/>
                <a:gd name="T41" fmla="*/ 2106 h 2724"/>
                <a:gd name="T42" fmla="*/ 369 w 3452"/>
                <a:gd name="T43" fmla="*/ 2724 h 2724"/>
                <a:gd name="T44" fmla="*/ 450 w 3452"/>
                <a:gd name="T45" fmla="*/ 2415 h 2724"/>
                <a:gd name="T46" fmla="*/ 369 w 3452"/>
                <a:gd name="T47" fmla="*/ 2106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52" h="2724">
                  <a:moveTo>
                    <a:pt x="3195" y="1671"/>
                  </a:moveTo>
                  <a:cubicBezTo>
                    <a:pt x="309" y="1671"/>
                    <a:pt x="309" y="1671"/>
                    <a:pt x="309" y="1671"/>
                  </a:cubicBezTo>
                  <a:cubicBezTo>
                    <a:pt x="138" y="1671"/>
                    <a:pt x="0" y="1533"/>
                    <a:pt x="0" y="1362"/>
                  </a:cubicBezTo>
                  <a:cubicBezTo>
                    <a:pt x="0" y="1191"/>
                    <a:pt x="138" y="1053"/>
                    <a:pt x="309" y="1053"/>
                  </a:cubicBezTo>
                  <a:cubicBezTo>
                    <a:pt x="3195" y="1053"/>
                    <a:pt x="3195" y="1053"/>
                    <a:pt x="3195" y="1053"/>
                  </a:cubicBezTo>
                  <a:moveTo>
                    <a:pt x="3018" y="1053"/>
                  </a:moveTo>
                  <a:cubicBezTo>
                    <a:pt x="2968" y="1126"/>
                    <a:pt x="2937" y="1237"/>
                    <a:pt x="2937" y="1362"/>
                  </a:cubicBezTo>
                  <a:cubicBezTo>
                    <a:pt x="2937" y="1486"/>
                    <a:pt x="2968" y="1598"/>
                    <a:pt x="3018" y="1671"/>
                  </a:cubicBezTo>
                  <a:moveTo>
                    <a:pt x="3452" y="0"/>
                  </a:moveTo>
                  <a:cubicBezTo>
                    <a:pt x="566" y="0"/>
                    <a:pt x="566" y="0"/>
                    <a:pt x="566" y="0"/>
                  </a:cubicBezTo>
                  <a:cubicBezTo>
                    <a:pt x="396" y="0"/>
                    <a:pt x="257" y="139"/>
                    <a:pt x="257" y="309"/>
                  </a:cubicBezTo>
                  <a:cubicBezTo>
                    <a:pt x="257" y="480"/>
                    <a:pt x="396" y="618"/>
                    <a:pt x="566" y="618"/>
                  </a:cubicBezTo>
                  <a:cubicBezTo>
                    <a:pt x="3452" y="618"/>
                    <a:pt x="3452" y="618"/>
                    <a:pt x="3452" y="618"/>
                  </a:cubicBezTo>
                  <a:moveTo>
                    <a:pt x="3275" y="0"/>
                  </a:moveTo>
                  <a:cubicBezTo>
                    <a:pt x="3226" y="74"/>
                    <a:pt x="3195" y="185"/>
                    <a:pt x="3195" y="309"/>
                  </a:cubicBezTo>
                  <a:cubicBezTo>
                    <a:pt x="3195" y="434"/>
                    <a:pt x="3226" y="545"/>
                    <a:pt x="3275" y="618"/>
                  </a:cubicBezTo>
                  <a:moveTo>
                    <a:pt x="192" y="2724"/>
                  </a:moveTo>
                  <a:cubicBezTo>
                    <a:pt x="3078" y="2724"/>
                    <a:pt x="3078" y="2724"/>
                    <a:pt x="3078" y="2724"/>
                  </a:cubicBezTo>
                  <a:cubicBezTo>
                    <a:pt x="3249" y="2724"/>
                    <a:pt x="3387" y="2585"/>
                    <a:pt x="3387" y="2415"/>
                  </a:cubicBezTo>
                  <a:cubicBezTo>
                    <a:pt x="3387" y="2244"/>
                    <a:pt x="3249" y="2106"/>
                    <a:pt x="3078" y="2106"/>
                  </a:cubicBezTo>
                  <a:cubicBezTo>
                    <a:pt x="192" y="2106"/>
                    <a:pt x="192" y="2106"/>
                    <a:pt x="192" y="2106"/>
                  </a:cubicBezTo>
                  <a:moveTo>
                    <a:pt x="369" y="2724"/>
                  </a:moveTo>
                  <a:cubicBezTo>
                    <a:pt x="418" y="2650"/>
                    <a:pt x="450" y="2539"/>
                    <a:pt x="450" y="2415"/>
                  </a:cubicBezTo>
                  <a:cubicBezTo>
                    <a:pt x="450" y="2290"/>
                    <a:pt x="418" y="2179"/>
                    <a:pt x="369" y="2106"/>
                  </a:cubicBezTo>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518818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8"/>
                                        </p:tgtEl>
                                        <p:attrNameLst>
                                          <p:attrName>r</p:attrName>
                                        </p:attrNameLst>
                                      </p:cBhvr>
                                    </p:animRot>
                                    <p:animRot by="-240000">
                                      <p:cBhvr>
                                        <p:cTn id="7" dur="200" fill="hold">
                                          <p:stCondLst>
                                            <p:cond delay="200"/>
                                          </p:stCondLst>
                                        </p:cTn>
                                        <p:tgtEl>
                                          <p:spTgt spid="8"/>
                                        </p:tgtEl>
                                        <p:attrNameLst>
                                          <p:attrName>r</p:attrName>
                                        </p:attrNameLst>
                                      </p:cBhvr>
                                    </p:animRot>
                                    <p:animRot by="240000">
                                      <p:cBhvr>
                                        <p:cTn id="8" dur="200" fill="hold">
                                          <p:stCondLst>
                                            <p:cond delay="400"/>
                                          </p:stCondLst>
                                        </p:cTn>
                                        <p:tgtEl>
                                          <p:spTgt spid="8"/>
                                        </p:tgtEl>
                                        <p:attrNameLst>
                                          <p:attrName>r</p:attrName>
                                        </p:attrNameLst>
                                      </p:cBhvr>
                                    </p:animRot>
                                    <p:animRot by="-240000">
                                      <p:cBhvr>
                                        <p:cTn id="9" dur="200" fill="hold">
                                          <p:stCondLst>
                                            <p:cond delay="600"/>
                                          </p:stCondLst>
                                        </p:cTn>
                                        <p:tgtEl>
                                          <p:spTgt spid="8"/>
                                        </p:tgtEl>
                                        <p:attrNameLst>
                                          <p:attrName>r</p:attrName>
                                        </p:attrNameLst>
                                      </p:cBhvr>
                                    </p:animRot>
                                    <p:animRot by="120000">
                                      <p:cBhvr>
                                        <p:cTn id="10"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hlinkClick r:id="rId3"/>
            <a:extLst>
              <a:ext uri="{FF2B5EF4-FFF2-40B4-BE49-F238E27FC236}">
                <a16:creationId xmlns:a16="http://schemas.microsoft.com/office/drawing/2014/main" id="{C226EFEE-2808-4647-A89C-F15A5F839CA3}"/>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251927" y="2026778"/>
            <a:ext cx="3182281" cy="1854418"/>
          </a:xfrm>
          <a:prstGeom prst="rect">
            <a:avLst/>
          </a:prstGeom>
          <a:ln w="12700">
            <a:solidFill>
              <a:schemeClr val="bg2"/>
            </a:solidFill>
          </a:ln>
        </p:spPr>
      </p:pic>
      <p:pic>
        <p:nvPicPr>
          <p:cNvPr id="7" name="Picture 6">
            <a:hlinkClick r:id="rId5"/>
            <a:extLst>
              <a:ext uri="{FF2B5EF4-FFF2-40B4-BE49-F238E27FC236}">
                <a16:creationId xmlns:a16="http://schemas.microsoft.com/office/drawing/2014/main" id="{E539349E-1CFD-48CC-B489-DEF3F4484137}"/>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927278" y="2026778"/>
            <a:ext cx="3182282" cy="1854418"/>
          </a:xfrm>
          <a:prstGeom prst="rect">
            <a:avLst/>
          </a:prstGeom>
          <a:ln w="12700">
            <a:solidFill>
              <a:schemeClr val="bg2"/>
            </a:solidFill>
          </a:ln>
        </p:spPr>
      </p:pic>
      <p:pic>
        <p:nvPicPr>
          <p:cNvPr id="25" name="Picture 24">
            <a:hlinkClick r:id="rId7"/>
            <a:extLst>
              <a:ext uri="{FF2B5EF4-FFF2-40B4-BE49-F238E27FC236}">
                <a16:creationId xmlns:a16="http://schemas.microsoft.com/office/drawing/2014/main" id="{A6A31126-4D68-4998-924E-CFE8EB112033}"/>
              </a:ext>
            </a:extLst>
          </p:cNvPr>
          <p:cNvPicPr>
            <a:picLocks noChangeAspect="1"/>
          </p:cNvPicPr>
          <p:nvPr/>
        </p:nvPicPr>
        <p:blipFill rotWithShape="1">
          <a:blip r:embed="rId8" cstate="print">
            <a:extLst>
              <a:ext uri="{28A0092B-C50C-407E-A947-70E740481C1C}">
                <a14:useLocalDpi xmlns:a14="http://schemas.microsoft.com/office/drawing/2010/main"/>
              </a:ext>
            </a:extLst>
          </a:blip>
          <a:srcRect/>
          <a:stretch/>
        </p:blipFill>
        <p:spPr>
          <a:xfrm>
            <a:off x="4927278" y="4344547"/>
            <a:ext cx="3182282" cy="1854417"/>
          </a:xfrm>
          <a:prstGeom prst="rect">
            <a:avLst/>
          </a:prstGeom>
          <a:ln w="12700">
            <a:solidFill>
              <a:schemeClr val="bg2"/>
            </a:solidFill>
          </a:ln>
        </p:spPr>
      </p:pic>
      <p:pic>
        <p:nvPicPr>
          <p:cNvPr id="27" name="Picture 26">
            <a:hlinkClick r:id="rId9"/>
            <a:extLst>
              <a:ext uri="{FF2B5EF4-FFF2-40B4-BE49-F238E27FC236}">
                <a16:creationId xmlns:a16="http://schemas.microsoft.com/office/drawing/2014/main" id="{97DA55B9-428C-4F53-9875-0245FC593B54}"/>
              </a:ext>
            </a:extLst>
          </p:cNvPr>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8251926" y="4344547"/>
            <a:ext cx="3182282" cy="1854417"/>
          </a:xfrm>
          <a:prstGeom prst="rect">
            <a:avLst/>
          </a:prstGeom>
          <a:ln w="12700">
            <a:solidFill>
              <a:schemeClr val="bg2"/>
            </a:solidFill>
          </a:ln>
        </p:spPr>
      </p:pic>
      <p:sp>
        <p:nvSpPr>
          <p:cNvPr id="8" name="TextBox 7">
            <a:extLst>
              <a:ext uri="{FF2B5EF4-FFF2-40B4-BE49-F238E27FC236}">
                <a16:creationId xmlns:a16="http://schemas.microsoft.com/office/drawing/2014/main" id="{83B5D012-64EF-4DF6-ABBE-246570FD51C6}"/>
              </a:ext>
            </a:extLst>
          </p:cNvPr>
          <p:cNvSpPr txBox="1"/>
          <p:nvPr/>
        </p:nvSpPr>
        <p:spPr>
          <a:xfrm>
            <a:off x="380961" y="1816478"/>
            <a:ext cx="4709119" cy="3674852"/>
          </a:xfrm>
          <a:prstGeom prst="rect">
            <a:avLst/>
          </a:prstGeom>
          <a:noFill/>
        </p:spPr>
        <p:txBody>
          <a:bodyPr wrap="square" lIns="143407" tIns="0" rIns="143407" bIns="0" rtlCol="0">
            <a:spAutoFit/>
          </a:bodyPr>
          <a:lstStyle/>
          <a:p>
            <a:pPr marL="274320" marR="0" lvl="0" indent="-274320" algn="l" defTabSz="914225" rtl="0" eaLnBrk="1" fontAlgn="auto" latinLnBrk="0" hangingPunct="1">
              <a:lnSpc>
                <a:spcPct val="100000"/>
              </a:lnSpc>
              <a:spcBef>
                <a:spcPts val="0"/>
              </a:spcBef>
              <a:spcAft>
                <a:spcPts val="2400"/>
              </a:spcAft>
              <a:buClr>
                <a:srgbClr val="0072C6"/>
              </a:buClr>
              <a:buSzTx/>
              <a:buFont typeface="Arial" panose="020B0604020202020204" pitchFamily="34" charset="0"/>
              <a:buChar char="•"/>
              <a:tabLst/>
              <a:defRPr/>
            </a:pPr>
            <a:r>
              <a:rPr kumimoji="0" lang="en-US" sz="1800" b="0" i="0" u="none" strike="noStrike" kern="1200" cap="none" spc="0" normalizeH="0" baseline="0" noProof="0">
                <a:ln>
                  <a:noFill/>
                </a:ln>
                <a:solidFill>
                  <a:srgbClr val="0078D4"/>
                </a:solidFill>
                <a:effectLst/>
                <a:uLnTx/>
                <a:uFillTx/>
                <a:latin typeface="Segoe UI"/>
                <a:ea typeface="+mn-ea"/>
                <a:cs typeface="Segoe UI Semibold" panose="020B0702040204020203" pitchFamily="34" charset="0"/>
                <a:hlinkClick r:id="rId11">
                  <a:extLst>
                    <a:ext uri="{A12FA001-AC4F-418D-AE19-62706E023703}">
                      <ahyp:hlinkClr xmlns:ahyp="http://schemas.microsoft.com/office/drawing/2018/hyperlinkcolor" xmlns:p14="http://schemas.microsoft.com/office/powerpoint/2010/main" xmlns:a14="http://schemas.microsoft.com/office/drawing/2010/main" xmlns:a16="http://schemas.microsoft.com/office/drawing/2014/main" xmlns="" val="tx"/>
                    </a:ext>
                  </a:extLst>
                </a:hlinkClick>
              </a:rPr>
              <a:t>Azure Kubernetes Service (AKS)</a:t>
            </a:r>
            <a:endParaRPr kumimoji="0" lang="en-US" sz="1800" b="0" i="0" u="none" strike="noStrike" kern="1200" cap="none" spc="0" normalizeH="0" baseline="0" noProof="0">
              <a:ln>
                <a:noFill/>
              </a:ln>
              <a:solidFill>
                <a:srgbClr val="0078D4"/>
              </a:solidFill>
              <a:effectLst/>
              <a:uLnTx/>
              <a:uFillTx/>
              <a:latin typeface="Segoe UI"/>
              <a:ea typeface="+mn-ea"/>
              <a:cs typeface="Segoe UI Semibold" panose="020B0702040204020203" pitchFamily="34" charset="0"/>
            </a:endParaRPr>
          </a:p>
          <a:p>
            <a:pPr marL="274320" marR="0" lvl="0" indent="-274320" algn="l" defTabSz="914225" rtl="0" eaLnBrk="1" fontAlgn="auto" latinLnBrk="0" hangingPunct="1">
              <a:lnSpc>
                <a:spcPct val="90000"/>
              </a:lnSpc>
              <a:spcBef>
                <a:spcPts val="0"/>
              </a:spcBef>
              <a:spcAft>
                <a:spcPts val="2400"/>
              </a:spcAft>
              <a:buClr>
                <a:srgbClr val="0072C6"/>
              </a:buClr>
              <a:buSzTx/>
              <a:buFont typeface="Arial" panose="020B0604020202020204" pitchFamily="34" charset="0"/>
              <a:buChar char="•"/>
              <a:tabLst/>
              <a:defRPr/>
            </a:pPr>
            <a:r>
              <a:rPr kumimoji="0" lang="en-US" sz="1800" b="0" i="0" u="none" strike="noStrike" kern="1200" cap="none" spc="0" normalizeH="0" baseline="0" noProof="0">
                <a:ln>
                  <a:noFill/>
                </a:ln>
                <a:solidFill>
                  <a:srgbClr val="0078D4"/>
                </a:solidFill>
                <a:effectLst/>
                <a:uLnTx/>
                <a:uFillTx/>
                <a:latin typeface="Segoe UI"/>
                <a:ea typeface="+mn-ea"/>
                <a:cs typeface="Segoe UI Semibold" panose="020B0702040204020203" pitchFamily="34" charset="0"/>
                <a:hlinkClick r:id="" action="ppaction://noaction">
                  <a:extLst>
                    <a:ext uri="{A12FA001-AC4F-418D-AE19-62706E023703}">
                      <ahyp:hlinkClr xmlns:ahyp="http://schemas.microsoft.com/office/drawing/2018/hyperlinkcolor" xmlns:p14="http://schemas.microsoft.com/office/powerpoint/2010/main" xmlns:a14="http://schemas.microsoft.com/office/drawing/2010/main" xmlns:a16="http://schemas.microsoft.com/office/drawing/2014/main" xmlns="" val="tx"/>
                    </a:ext>
                  </a:extLst>
                </a:hlinkClick>
              </a:rPr>
              <a:t>Containers on Azure pitch deck</a:t>
            </a:r>
          </a:p>
          <a:p>
            <a:pPr marL="274320" marR="0" lvl="0" indent="-274320" algn="l" defTabSz="914225" rtl="0" eaLnBrk="1" fontAlgn="auto" latinLnBrk="0" hangingPunct="1">
              <a:lnSpc>
                <a:spcPct val="90000"/>
              </a:lnSpc>
              <a:spcBef>
                <a:spcPts val="0"/>
              </a:spcBef>
              <a:spcAft>
                <a:spcPts val="2400"/>
              </a:spcAft>
              <a:buClr>
                <a:srgbClr val="0072C6"/>
              </a:buClr>
              <a:buSzTx/>
              <a:buFont typeface="Arial" panose="020B0604020202020204" pitchFamily="34" charset="0"/>
              <a:buChar char="•"/>
              <a:tabLst/>
              <a:defRPr/>
            </a:pPr>
            <a:r>
              <a:rPr kumimoji="0" lang="en-US" sz="1800" b="0" i="0" u="none" strike="noStrike" kern="1200" cap="none" spc="0" normalizeH="0" baseline="0" noProof="0">
                <a:ln>
                  <a:noFill/>
                </a:ln>
                <a:solidFill>
                  <a:srgbClr val="0078D4"/>
                </a:solidFill>
                <a:effectLst/>
                <a:uLnTx/>
                <a:uFillTx/>
                <a:latin typeface="Segoe UI"/>
                <a:ea typeface="+mn-ea"/>
                <a:cs typeface="Segoe UI Semibold" panose="020B0702040204020203" pitchFamily="34" charset="0"/>
                <a:hlinkClick r:id="" action="ppaction://noaction">
                  <a:extLst>
                    <a:ext uri="{A12FA001-AC4F-418D-AE19-62706E023703}">
                      <ahyp:hlinkClr xmlns:ahyp="http://schemas.microsoft.com/office/drawing/2018/hyperlinkcolor" xmlns:p14="http://schemas.microsoft.com/office/powerpoint/2010/main" xmlns:a14="http://schemas.microsoft.com/office/drawing/2010/main" xmlns:a16="http://schemas.microsoft.com/office/drawing/2014/main" xmlns="" val="tx"/>
                    </a:ext>
                  </a:extLst>
                </a:hlinkClick>
              </a:rPr>
              <a:t>Smart Hotel 360 Demo</a:t>
            </a:r>
            <a:endParaRPr kumimoji="0" lang="en-US" sz="1800" b="0" i="0" u="none" strike="noStrike" kern="1200" cap="none" spc="0" normalizeH="0" baseline="0" noProof="0">
              <a:ln>
                <a:noFill/>
              </a:ln>
              <a:solidFill>
                <a:srgbClr val="0078D4"/>
              </a:solidFill>
              <a:effectLst/>
              <a:uLnTx/>
              <a:uFillTx/>
              <a:latin typeface="Segoe UI"/>
              <a:ea typeface="+mn-ea"/>
              <a:cs typeface="Segoe UI Semibold" panose="020B0702040204020203" pitchFamily="34" charset="0"/>
            </a:endParaRPr>
          </a:p>
          <a:p>
            <a:pPr marL="274320" marR="0" lvl="0" indent="-274320" algn="l" defTabSz="914225" rtl="0" eaLnBrk="1" fontAlgn="auto" latinLnBrk="0" hangingPunct="1">
              <a:lnSpc>
                <a:spcPct val="90000"/>
              </a:lnSpc>
              <a:spcBef>
                <a:spcPts val="0"/>
              </a:spcBef>
              <a:spcAft>
                <a:spcPts val="2400"/>
              </a:spcAft>
              <a:buClr>
                <a:srgbClr val="0072C6"/>
              </a:buClr>
              <a:buSzTx/>
              <a:buFont typeface="Arial" panose="020B0604020202020204" pitchFamily="34" charset="0"/>
              <a:buChar char="•"/>
              <a:tabLst/>
              <a:defRPr/>
            </a:pPr>
            <a:r>
              <a:rPr kumimoji="0" lang="en-US" sz="1800" b="0" i="0" u="none" strike="noStrike" kern="1200" cap="none" spc="0" normalizeH="0" baseline="0" noProof="0">
                <a:ln>
                  <a:noFill/>
                </a:ln>
                <a:solidFill>
                  <a:srgbClr val="0078D4"/>
                </a:solidFill>
                <a:effectLst/>
                <a:uLnTx/>
                <a:uFillTx/>
                <a:latin typeface="Segoe UI"/>
                <a:ea typeface="+mn-ea"/>
                <a:cs typeface="Segoe UI Semibold" panose="020B0702040204020203" pitchFamily="34" charset="0"/>
                <a:hlinkClick r:id="rId12"/>
              </a:rPr>
              <a:t>Documentation resources</a:t>
            </a:r>
            <a:endParaRPr kumimoji="0" lang="en-US" sz="1800" b="0" i="0" u="none" strike="noStrike" kern="1200" cap="none" spc="0" normalizeH="0" baseline="0" noProof="0">
              <a:ln>
                <a:noFill/>
              </a:ln>
              <a:solidFill>
                <a:srgbClr val="0078D4"/>
              </a:solidFill>
              <a:effectLst/>
              <a:uLnTx/>
              <a:uFillTx/>
              <a:latin typeface="Segoe UI"/>
              <a:ea typeface="+mn-ea"/>
              <a:cs typeface="Segoe UI Semibold" panose="020B0702040204020203" pitchFamily="34" charset="0"/>
            </a:endParaRPr>
          </a:p>
          <a:p>
            <a:pPr marL="274320" marR="0" lvl="0" indent="-274320" algn="l" defTabSz="914225" rtl="0" eaLnBrk="1" fontAlgn="auto" latinLnBrk="0" hangingPunct="1">
              <a:lnSpc>
                <a:spcPct val="90000"/>
              </a:lnSpc>
              <a:spcBef>
                <a:spcPts val="0"/>
              </a:spcBef>
              <a:spcAft>
                <a:spcPts val="2400"/>
              </a:spcAft>
              <a:buClr>
                <a:srgbClr val="0072C6"/>
              </a:buClr>
              <a:buSzTx/>
              <a:buFont typeface="Arial" panose="020B0604020202020204" pitchFamily="34" charset="0"/>
              <a:buChar char="•"/>
              <a:tabLst/>
              <a:defRPr/>
            </a:pPr>
            <a:r>
              <a:rPr kumimoji="0" lang="en-US" sz="1800" b="0" i="0" u="none" strike="noStrike" kern="1200" cap="none" spc="0" normalizeH="0" baseline="0" noProof="0" err="1">
                <a:ln>
                  <a:noFill/>
                </a:ln>
                <a:solidFill>
                  <a:srgbClr val="0078D4"/>
                </a:solidFill>
                <a:effectLst/>
                <a:uLnTx/>
                <a:uFillTx/>
                <a:latin typeface="Segoe UI"/>
                <a:ea typeface="+mn-ea"/>
                <a:cs typeface="+mn-cs"/>
                <a:hlinkClick r:id="rId13">
                  <a:extLst>
                    <a:ext uri="{A12FA001-AC4F-418D-AE19-62706E023703}">
                      <ahyp:hlinkClr xmlns:ahyp="http://schemas.microsoft.com/office/drawing/2018/hyperlinkcolor" xmlns:p14="http://schemas.microsoft.com/office/powerpoint/2010/main" xmlns:a14="http://schemas.microsoft.com/office/drawing/2010/main" xmlns:a16="http://schemas.microsoft.com/office/drawing/2014/main" xmlns="" val="tx"/>
                    </a:ext>
                  </a:extLst>
                </a:hlinkClick>
              </a:rPr>
              <a:t>Ebook</a:t>
            </a:r>
            <a:r>
              <a:rPr kumimoji="0" lang="en-US" sz="1800" b="0" i="0" u="none" strike="noStrike" kern="1200" cap="none" spc="0" normalizeH="0" baseline="0" noProof="0">
                <a:ln>
                  <a:noFill/>
                </a:ln>
                <a:solidFill>
                  <a:srgbClr val="0078D4"/>
                </a:solidFill>
                <a:effectLst/>
                <a:uLnTx/>
                <a:uFillTx/>
                <a:latin typeface="Segoe UI"/>
                <a:ea typeface="+mn-ea"/>
                <a:cs typeface="+mn-cs"/>
                <a:hlinkClick r:id="rId13">
                  <a:extLst>
                    <a:ext uri="{A12FA001-AC4F-418D-AE19-62706E023703}">
                      <ahyp:hlinkClr xmlns:ahyp="http://schemas.microsoft.com/office/drawing/2018/hyperlinkcolor" xmlns:p14="http://schemas.microsoft.com/office/powerpoint/2010/main" xmlns:a14="http://schemas.microsoft.com/office/drawing/2010/main" xmlns:a16="http://schemas.microsoft.com/office/drawing/2014/main" xmlns="" val="tx"/>
                    </a:ext>
                  </a:extLst>
                </a:hlinkClick>
              </a:rPr>
              <a:t> for distributed systems</a:t>
            </a:r>
            <a:endParaRPr kumimoji="0" lang="en-US" sz="1800" b="0" i="0" u="none" strike="noStrike" kern="1200" cap="none" spc="0" normalizeH="0" baseline="0" noProof="0">
              <a:ln>
                <a:noFill/>
              </a:ln>
              <a:solidFill>
                <a:srgbClr val="0078D4"/>
              </a:solidFill>
              <a:effectLst/>
              <a:uLnTx/>
              <a:uFillTx/>
              <a:latin typeface="Segoe UI"/>
              <a:ea typeface="+mn-ea"/>
              <a:cs typeface="+mn-cs"/>
            </a:endParaRPr>
          </a:p>
          <a:p>
            <a:pPr marL="274320" marR="0" lvl="0" indent="-274320" algn="l" defTabSz="914314" rtl="0" eaLnBrk="1" fontAlgn="auto" latinLnBrk="0" hangingPunct="1">
              <a:lnSpc>
                <a:spcPct val="100000"/>
              </a:lnSpc>
              <a:spcBef>
                <a:spcPts val="0"/>
              </a:spcBef>
              <a:spcAft>
                <a:spcPts val="240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78D4"/>
                </a:solidFill>
                <a:effectLst/>
                <a:uLnTx/>
                <a:uFillTx/>
                <a:latin typeface="Segoe UI"/>
                <a:ea typeface="+mn-ea"/>
                <a:cs typeface="+mn-cs"/>
                <a:hlinkClick r:id="rId14">
                  <a:extLst>
                    <a:ext uri="{A12FA001-AC4F-418D-AE19-62706E023703}">
                      <ahyp:hlinkClr xmlns:ahyp="http://schemas.microsoft.com/office/drawing/2018/hyperlinkcolor" xmlns:p14="http://schemas.microsoft.com/office/powerpoint/2010/main" xmlns:a14="http://schemas.microsoft.com/office/drawing/2010/main" xmlns:a16="http://schemas.microsoft.com/office/drawing/2014/main" xmlns="" val="tx"/>
                    </a:ext>
                  </a:extLst>
                </a:hlinkClick>
              </a:rPr>
              <a:t>Distributed system </a:t>
            </a:r>
            <a:r>
              <a:rPr kumimoji="0" lang="en-US" sz="1800" b="0" i="0" u="none" strike="noStrike" kern="1200" cap="none" spc="0" normalizeH="0" baseline="0" noProof="0" err="1">
                <a:ln>
                  <a:noFill/>
                </a:ln>
                <a:solidFill>
                  <a:srgbClr val="0078D4"/>
                </a:solidFill>
                <a:effectLst/>
                <a:uLnTx/>
                <a:uFillTx/>
                <a:latin typeface="Segoe UI"/>
                <a:ea typeface="+mn-ea"/>
                <a:cs typeface="+mn-cs"/>
                <a:hlinkClick r:id="rId14">
                  <a:extLst>
                    <a:ext uri="{A12FA001-AC4F-418D-AE19-62706E023703}">
                      <ahyp:hlinkClr xmlns:ahyp="http://schemas.microsoft.com/office/drawing/2018/hyperlinkcolor" xmlns:p14="http://schemas.microsoft.com/office/powerpoint/2010/main" xmlns:a14="http://schemas.microsoft.com/office/drawing/2010/main" xmlns:a16="http://schemas.microsoft.com/office/drawing/2014/main" xmlns="" val="tx"/>
                    </a:ext>
                  </a:extLst>
                </a:hlinkClick>
              </a:rPr>
              <a:t>HoL</a:t>
            </a:r>
            <a:r>
              <a:rPr kumimoji="0" lang="en-US" sz="1800" b="0" i="0" u="none" strike="noStrike" kern="1200" cap="none" spc="0" normalizeH="0" baseline="0" noProof="0">
                <a:ln>
                  <a:noFill/>
                </a:ln>
                <a:solidFill>
                  <a:srgbClr val="0078D4"/>
                </a:solidFill>
                <a:effectLst/>
                <a:uLnTx/>
                <a:uFillTx/>
                <a:latin typeface="Segoe UI"/>
                <a:ea typeface="+mn-ea"/>
                <a:cs typeface="+mn-cs"/>
              </a:rPr>
              <a:t> </a:t>
            </a:r>
          </a:p>
          <a:p>
            <a:pPr marL="274320" marR="0" lvl="0" indent="-274320" algn="l" defTabSz="914314" rtl="0" eaLnBrk="1" fontAlgn="auto" latinLnBrk="0" hangingPunct="1">
              <a:lnSpc>
                <a:spcPct val="100000"/>
              </a:lnSpc>
              <a:spcBef>
                <a:spcPts val="0"/>
              </a:spcBef>
              <a:spcAft>
                <a:spcPts val="240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78D4"/>
                </a:solidFill>
                <a:effectLst/>
                <a:uLnTx/>
                <a:uFillTx/>
                <a:latin typeface="Segoe UI"/>
                <a:ea typeface="+mn-ea"/>
                <a:cs typeface="+mn-cs"/>
                <a:hlinkClick r:id="rId15">
                  <a:extLst>
                    <a:ext uri="{A12FA001-AC4F-418D-AE19-62706E023703}">
                      <ahyp:hlinkClr xmlns:ahyp="http://schemas.microsoft.com/office/drawing/2018/hyperlinkcolor" xmlns:p14="http://schemas.microsoft.com/office/powerpoint/2010/main" xmlns:a14="http://schemas.microsoft.com/office/drawing/2010/main" xmlns:a16="http://schemas.microsoft.com/office/drawing/2014/main" xmlns="" val="tx"/>
                    </a:ext>
                  </a:extLst>
                </a:hlinkClick>
              </a:rPr>
              <a:t>AKS </a:t>
            </a:r>
            <a:r>
              <a:rPr kumimoji="0" lang="en-US" sz="1800" b="0" i="0" u="none" strike="noStrike" kern="1200" cap="none" spc="0" normalizeH="0" baseline="0" noProof="0" err="1">
                <a:ln>
                  <a:noFill/>
                </a:ln>
                <a:solidFill>
                  <a:srgbClr val="0078D4"/>
                </a:solidFill>
                <a:effectLst/>
                <a:uLnTx/>
                <a:uFillTx/>
                <a:latin typeface="Segoe UI"/>
                <a:ea typeface="+mn-ea"/>
                <a:cs typeface="+mn-cs"/>
                <a:hlinkClick r:id="rId15">
                  <a:extLst>
                    <a:ext uri="{A12FA001-AC4F-418D-AE19-62706E023703}">
                      <ahyp:hlinkClr xmlns:ahyp="http://schemas.microsoft.com/office/drawing/2018/hyperlinkcolor" xmlns:p14="http://schemas.microsoft.com/office/powerpoint/2010/main" xmlns:a14="http://schemas.microsoft.com/office/drawing/2010/main" xmlns:a16="http://schemas.microsoft.com/office/drawing/2014/main" xmlns="" val="tx"/>
                    </a:ext>
                  </a:extLst>
                </a:hlinkClick>
              </a:rPr>
              <a:t>HoL</a:t>
            </a:r>
            <a:endParaRPr kumimoji="0" lang="en-US" sz="1800" b="0" i="0" u="none" strike="noStrike" kern="1200" cap="none" spc="0" normalizeH="0" baseline="0" noProof="0">
              <a:ln>
                <a:noFill/>
              </a:ln>
              <a:solidFill>
                <a:srgbClr val="0078D4"/>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3780E0B7-0F76-4407-9B51-E888DC330828}"/>
              </a:ext>
            </a:extLst>
          </p:cNvPr>
          <p:cNvSpPr txBox="1"/>
          <p:nvPr/>
        </p:nvSpPr>
        <p:spPr>
          <a:xfrm>
            <a:off x="4927277" y="1738438"/>
            <a:ext cx="3324650" cy="184666"/>
          </a:xfrm>
          <a:prstGeom prst="rect">
            <a:avLst/>
          </a:prstGeom>
          <a:noFill/>
        </p:spPr>
        <p:txBody>
          <a:bodyPr wrap="square" lIns="0" tIns="0" rIns="0" bIns="0" rtlCol="0" anchor="t">
            <a:spAutoFit/>
          </a:bodyPr>
          <a:lstStyle/>
          <a:p>
            <a:pPr marL="0" marR="0" lvl="0" indent="0" algn="l" defTabSz="914225" rtl="0" eaLnBrk="1" fontAlgn="auto" latinLnBrk="0" hangingPunct="1">
              <a:lnSpc>
                <a:spcPct val="100000"/>
              </a:lnSpc>
              <a:spcBef>
                <a:spcPts val="0"/>
              </a:spcBef>
              <a:spcAft>
                <a:spcPts val="588"/>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Sign up for a free Azure account</a:t>
            </a:r>
          </a:p>
        </p:txBody>
      </p:sp>
      <p:sp>
        <p:nvSpPr>
          <p:cNvPr id="18" name="TextBox 17">
            <a:extLst>
              <a:ext uri="{FF2B5EF4-FFF2-40B4-BE49-F238E27FC236}">
                <a16:creationId xmlns:a16="http://schemas.microsoft.com/office/drawing/2014/main" id="{625C47BF-E156-40F9-BE92-10E6F578A368}"/>
              </a:ext>
            </a:extLst>
          </p:cNvPr>
          <p:cNvSpPr txBox="1"/>
          <p:nvPr/>
        </p:nvSpPr>
        <p:spPr>
          <a:xfrm>
            <a:off x="4927277" y="4056208"/>
            <a:ext cx="3324650" cy="184666"/>
          </a:xfrm>
          <a:prstGeom prst="rect">
            <a:avLst/>
          </a:prstGeom>
          <a:noFill/>
        </p:spPr>
        <p:txBody>
          <a:bodyPr wrap="square" lIns="0" tIns="0" rIns="0" bIns="0" rtlCol="0" anchor="t">
            <a:spAutoFit/>
          </a:bodyPr>
          <a:lstStyle/>
          <a:p>
            <a:pPr marL="0" marR="0" lvl="0" indent="0" algn="l" defTabSz="914225" rtl="0" eaLnBrk="1" fontAlgn="auto" latinLnBrk="0" hangingPunct="1">
              <a:lnSpc>
                <a:spcPct val="100000"/>
              </a:lnSpc>
              <a:spcBef>
                <a:spcPts val="0"/>
              </a:spcBef>
              <a:spcAft>
                <a:spcPts val="588"/>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Hone your skills with Azure training </a:t>
            </a:r>
          </a:p>
        </p:txBody>
      </p:sp>
      <p:sp>
        <p:nvSpPr>
          <p:cNvPr id="21" name="TextBox 20">
            <a:extLst>
              <a:ext uri="{FF2B5EF4-FFF2-40B4-BE49-F238E27FC236}">
                <a16:creationId xmlns:a16="http://schemas.microsoft.com/office/drawing/2014/main" id="{5ABF5A02-4D8F-4638-B08F-79258B478697}"/>
              </a:ext>
            </a:extLst>
          </p:cNvPr>
          <p:cNvSpPr txBox="1"/>
          <p:nvPr/>
        </p:nvSpPr>
        <p:spPr>
          <a:xfrm>
            <a:off x="8251927" y="1738438"/>
            <a:ext cx="3324650" cy="184666"/>
          </a:xfrm>
          <a:prstGeom prst="rect">
            <a:avLst/>
          </a:prstGeom>
          <a:noFill/>
        </p:spPr>
        <p:txBody>
          <a:bodyPr wrap="square" lIns="0" tIns="0" rIns="0" bIns="0" rtlCol="0" anchor="t">
            <a:spAutoFit/>
          </a:bodyPr>
          <a:lstStyle/>
          <a:p>
            <a:pPr marL="0" marR="0" lvl="0" indent="0" algn="l" defTabSz="914225" rtl="0" eaLnBrk="1" fontAlgn="auto" latinLnBrk="0" hangingPunct="1">
              <a:lnSpc>
                <a:spcPct val="100000"/>
              </a:lnSpc>
              <a:spcBef>
                <a:spcPts val="0"/>
              </a:spcBef>
              <a:spcAft>
                <a:spcPts val="588"/>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Check out the Azure container videos page</a:t>
            </a:r>
          </a:p>
        </p:txBody>
      </p:sp>
      <p:sp>
        <p:nvSpPr>
          <p:cNvPr id="23" name="TextBox 22">
            <a:extLst>
              <a:ext uri="{FF2B5EF4-FFF2-40B4-BE49-F238E27FC236}">
                <a16:creationId xmlns:a16="http://schemas.microsoft.com/office/drawing/2014/main" id="{23F807A6-18BC-41E7-AA45-8DC6E2C4E7D1}"/>
              </a:ext>
            </a:extLst>
          </p:cNvPr>
          <p:cNvSpPr txBox="1"/>
          <p:nvPr/>
        </p:nvSpPr>
        <p:spPr>
          <a:xfrm>
            <a:off x="8251927" y="4056208"/>
            <a:ext cx="3324650" cy="184666"/>
          </a:xfrm>
          <a:prstGeom prst="rect">
            <a:avLst/>
          </a:prstGeom>
          <a:noFill/>
        </p:spPr>
        <p:txBody>
          <a:bodyPr wrap="square" lIns="0" tIns="0" rIns="0" bIns="0" rtlCol="0" anchor="t">
            <a:spAutoFit/>
          </a:bodyPr>
          <a:lstStyle/>
          <a:p>
            <a:pPr marL="0" marR="0" lvl="0" indent="0" algn="l" defTabSz="914225" rtl="0" eaLnBrk="1" fontAlgn="auto" latinLnBrk="0" hangingPunct="1">
              <a:lnSpc>
                <a:spcPct val="100000"/>
              </a:lnSpc>
              <a:spcBef>
                <a:spcPts val="0"/>
              </a:spcBef>
              <a:spcAft>
                <a:spcPts val="588"/>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Get the code from GitHub</a:t>
            </a:r>
          </a:p>
        </p:txBody>
      </p:sp>
      <p:sp>
        <p:nvSpPr>
          <p:cNvPr id="13" name="Title 16">
            <a:extLst>
              <a:ext uri="{FF2B5EF4-FFF2-40B4-BE49-F238E27FC236}">
                <a16:creationId xmlns:a16="http://schemas.microsoft.com/office/drawing/2014/main" id="{417FFD57-7B06-4BF2-880B-2F24FB0203F3}"/>
              </a:ext>
            </a:extLst>
          </p:cNvPr>
          <p:cNvSpPr txBox="1">
            <a:spLocks/>
          </p:cNvSpPr>
          <p:nvPr/>
        </p:nvSpPr>
        <p:spPr>
          <a:xfrm>
            <a:off x="588263" y="217501"/>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000000"/>
                </a:solidFill>
                <a:effectLst/>
                <a:uLnTx/>
                <a:uFillTx/>
                <a:latin typeface="Segoe UI Light" panose="020B0502040204020203" pitchFamily="34" charset="0"/>
                <a:ea typeface="+mn-ea"/>
                <a:cs typeface="Segoe UI Light" panose="020B0502040204020203" pitchFamily="34" charset="0"/>
              </a:rPr>
              <a:t>AKS resources</a:t>
            </a:r>
          </a:p>
        </p:txBody>
      </p:sp>
    </p:spTree>
    <p:extLst>
      <p:ext uri="{BB962C8B-B14F-4D97-AF65-F5344CB8AC3E}">
        <p14:creationId xmlns:p14="http://schemas.microsoft.com/office/powerpoint/2010/main" val="319081069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6">
            <a:extLst>
              <a:ext uri="{FF2B5EF4-FFF2-40B4-BE49-F238E27FC236}">
                <a16:creationId xmlns:a16="http://schemas.microsoft.com/office/drawing/2014/main" id="{25BDE386-8551-407F-9D11-05D3620181B4}"/>
              </a:ext>
            </a:extLst>
          </p:cNvPr>
          <p:cNvSpPr txBox="1">
            <a:spLocks/>
          </p:cNvSpPr>
          <p:nvPr/>
        </p:nvSpPr>
        <p:spPr>
          <a:xfrm>
            <a:off x="588263" y="217501"/>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000000"/>
                </a:solidFill>
                <a:effectLst/>
                <a:uLnTx/>
                <a:uFillTx/>
                <a:latin typeface="Segoe UI Light" panose="020B0502040204020203" pitchFamily="34" charset="0"/>
                <a:ea typeface="+mn-ea"/>
                <a:cs typeface="Segoe UI Light" panose="020B0502040204020203" pitchFamily="34" charset="0"/>
              </a:rPr>
              <a:t>Containers and Kubernetes </a:t>
            </a:r>
            <a:r>
              <a:rPr kumimoji="0" lang="en-US" sz="3600" b="0" i="0" u="none" strike="noStrike" kern="1200" cap="none" spc="-50" normalizeH="0" baseline="0" noProof="0">
                <a:ln w="3175">
                  <a:noFill/>
                </a:ln>
                <a:solidFill>
                  <a:srgbClr val="0078D4"/>
                </a:solidFill>
                <a:effectLst/>
                <a:uLnTx/>
                <a:uFillTx/>
                <a:latin typeface="Segoe UI Semibold" panose="020B0702040204020203" pitchFamily="34" charset="0"/>
                <a:ea typeface="+mn-ea"/>
                <a:cs typeface="Segoe UI Semibold" panose="020B0702040204020203" pitchFamily="34" charset="0"/>
              </a:rPr>
              <a:t>momentum</a:t>
            </a:r>
          </a:p>
        </p:txBody>
      </p:sp>
      <p:grpSp>
        <p:nvGrpSpPr>
          <p:cNvPr id="17" name="Group 16">
            <a:extLst>
              <a:ext uri="{FF2B5EF4-FFF2-40B4-BE49-F238E27FC236}">
                <a16:creationId xmlns:a16="http://schemas.microsoft.com/office/drawing/2014/main" id="{27B84F3E-7035-4D9B-9EF4-270F65C7DB45}"/>
              </a:ext>
            </a:extLst>
          </p:cNvPr>
          <p:cNvGrpSpPr/>
          <p:nvPr/>
        </p:nvGrpSpPr>
        <p:grpSpPr>
          <a:xfrm>
            <a:off x="6079590" y="3942086"/>
            <a:ext cx="5329280" cy="2288272"/>
            <a:chOff x="6096000" y="3841086"/>
            <a:chExt cx="5329280" cy="2288272"/>
          </a:xfrm>
        </p:grpSpPr>
        <p:sp>
          <p:nvSpPr>
            <p:cNvPr id="38" name="Rectangle 37">
              <a:extLst>
                <a:ext uri="{FF2B5EF4-FFF2-40B4-BE49-F238E27FC236}">
                  <a16:creationId xmlns:a16="http://schemas.microsoft.com/office/drawing/2014/main" id="{050DE615-DD93-4112-9B5E-84ED254DC054}"/>
                </a:ext>
              </a:extLst>
            </p:cNvPr>
            <p:cNvSpPr/>
            <p:nvPr/>
          </p:nvSpPr>
          <p:spPr bwMode="auto">
            <a:xfrm>
              <a:off x="6096000" y="3841086"/>
              <a:ext cx="5313113" cy="2288272"/>
            </a:xfrm>
            <a:prstGeom prst="rect">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err="1">
                <a:ln>
                  <a:noFill/>
                </a:ln>
                <a:solidFill>
                  <a:srgbClr val="505050"/>
                </a:solidFill>
                <a:effectLst/>
                <a:uLnTx/>
                <a:uFillTx/>
                <a:latin typeface="Segoe UI"/>
                <a:ea typeface="+mn-ea"/>
                <a:cs typeface="Segoe UI" pitchFamily="34" charset="0"/>
              </a:endParaRPr>
            </a:p>
          </p:txBody>
        </p:sp>
        <p:graphicFrame>
          <p:nvGraphicFramePr>
            <p:cNvPr id="39" name="Chart 38">
              <a:extLst>
                <a:ext uri="{FF2B5EF4-FFF2-40B4-BE49-F238E27FC236}">
                  <a16:creationId xmlns:a16="http://schemas.microsoft.com/office/drawing/2014/main" id="{C23C8A72-ED16-4054-8D55-E9160EFAB4B3}"/>
                </a:ext>
              </a:extLst>
            </p:cNvPr>
            <p:cNvGraphicFramePr/>
            <p:nvPr>
              <p:extLst/>
            </p:nvPr>
          </p:nvGraphicFramePr>
          <p:xfrm>
            <a:off x="9181735" y="3968521"/>
            <a:ext cx="2243545" cy="1914995"/>
          </p:xfrm>
          <a:graphic>
            <a:graphicData uri="http://schemas.openxmlformats.org/drawingml/2006/chart">
              <c:chart xmlns:c="http://schemas.openxmlformats.org/drawingml/2006/chart" xmlns:r="http://schemas.openxmlformats.org/officeDocument/2006/relationships" r:id="rId3"/>
            </a:graphicData>
          </a:graphic>
        </p:graphicFrame>
        <p:sp>
          <p:nvSpPr>
            <p:cNvPr id="40" name="Rectangle 39">
              <a:extLst>
                <a:ext uri="{FF2B5EF4-FFF2-40B4-BE49-F238E27FC236}">
                  <a16:creationId xmlns:a16="http://schemas.microsoft.com/office/drawing/2014/main" id="{1C5D5880-0EBC-45C8-AEAA-CD534E6FBE80}"/>
                </a:ext>
              </a:extLst>
            </p:cNvPr>
            <p:cNvSpPr/>
            <p:nvPr/>
          </p:nvSpPr>
          <p:spPr>
            <a:xfrm>
              <a:off x="6477810" y="5187549"/>
              <a:ext cx="2125331" cy="646331"/>
            </a:xfrm>
            <a:prstGeom prst="rect">
              <a:avLst/>
            </a:prstGeom>
          </p:spPr>
          <p:txBody>
            <a:bodyPr wrap="square" l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Nearly </a:t>
              </a:r>
              <a:r>
                <a:rPr kumimoji="0" lang="en-US" sz="12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50%</a:t>
              </a:r>
              <a:r>
                <a:rPr kumimoji="0" lang="en-US" sz="1200" b="1"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 </a:t>
              </a:r>
              <a:r>
                <a:rPr kumimoji="0" lang="en-US" sz="1200" b="0" i="0" u="none" strike="noStrike" kern="1200" cap="none" spc="0" normalizeH="0" baseline="0" noProof="0">
                  <a:ln>
                    <a:noFill/>
                  </a:ln>
                  <a:solidFill>
                    <a:srgbClr val="000000"/>
                  </a:solidFill>
                  <a:effectLst/>
                  <a:uLnTx/>
                  <a:uFillTx/>
                  <a:latin typeface="Segoe UI"/>
                  <a:ea typeface="+mn-ea"/>
                  <a:cs typeface="+mn-cs"/>
                </a:rPr>
                <a:t>of organizations</a:t>
              </a:r>
              <a:r>
                <a:rPr kumimoji="0" lang="en-US" sz="1200" b="0" i="0" u="none" strike="noStrike" kern="1200" cap="none" spc="0" normalizeH="0" baseline="3000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1</a:t>
              </a:r>
              <a:r>
                <a:rPr kumimoji="0" lang="en-US" sz="1200" b="0" i="0" u="none" strike="noStrike" kern="1200" cap="none" spc="0" normalizeH="0" baseline="0" noProof="0">
                  <a:ln>
                    <a:noFill/>
                  </a:ln>
                  <a:solidFill>
                    <a:srgbClr val="000000"/>
                  </a:solidFill>
                  <a:effectLst/>
                  <a:uLnTx/>
                  <a:uFillTx/>
                  <a:latin typeface="Segoe UI"/>
                  <a:ea typeface="+mn-ea"/>
                  <a:cs typeface="+mn-cs"/>
                </a:rPr>
                <a:t> running 1000 or more hosts have adopted containers.</a:t>
              </a:r>
            </a:p>
          </p:txBody>
        </p:sp>
        <p:sp>
          <p:nvSpPr>
            <p:cNvPr id="41" name="TextBox 40">
              <a:extLst>
                <a:ext uri="{FF2B5EF4-FFF2-40B4-BE49-F238E27FC236}">
                  <a16:creationId xmlns:a16="http://schemas.microsoft.com/office/drawing/2014/main" id="{2446F351-DBEE-4ED4-A0CE-3C57522C8643}"/>
                </a:ext>
              </a:extLst>
            </p:cNvPr>
            <p:cNvSpPr txBox="1"/>
            <p:nvPr/>
          </p:nvSpPr>
          <p:spPr>
            <a:xfrm>
              <a:off x="6477810" y="4124808"/>
              <a:ext cx="2052450" cy="747897"/>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Larger companies</a:t>
              </a:r>
              <a:br>
                <a:rPr kumimoji="0" lang="en-US" sz="18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br>
              <a:r>
                <a:rPr kumimoji="0" lang="en-US" sz="18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are leading the</a:t>
              </a:r>
              <a:br>
                <a:rPr kumimoji="0" lang="en-US" sz="18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br>
              <a:r>
                <a:rPr kumimoji="0" lang="en-US" sz="18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adoption.</a:t>
              </a:r>
              <a:r>
                <a:rPr kumimoji="0" lang="en-US" sz="1800" b="0" i="0" u="none" strike="noStrike" kern="1200" cap="none" spc="0" normalizeH="0" baseline="3000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1</a:t>
              </a:r>
              <a:endParaRPr kumimoji="0" lang="en-US" sz="18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sp>
          <p:nvSpPr>
            <p:cNvPr id="42" name="Rectangle 41">
              <a:extLst>
                <a:ext uri="{FF2B5EF4-FFF2-40B4-BE49-F238E27FC236}">
                  <a16:creationId xmlns:a16="http://schemas.microsoft.com/office/drawing/2014/main" id="{398978EA-AA01-49E1-950A-EF739140F932}"/>
                </a:ext>
              </a:extLst>
            </p:cNvPr>
            <p:cNvSpPr/>
            <p:nvPr/>
          </p:nvSpPr>
          <p:spPr>
            <a:xfrm>
              <a:off x="9556524" y="4537665"/>
              <a:ext cx="1493966" cy="707886"/>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000000"/>
                  </a:solidFill>
                  <a:effectLst/>
                  <a:uLnTx/>
                  <a:uFillTx/>
                  <a:latin typeface="Segoe UI"/>
                  <a:ea typeface="+mn-ea"/>
                  <a:cs typeface="+mn-cs"/>
                </a:rPr>
                <a:t>50</a:t>
              </a:r>
              <a:r>
                <a:rPr kumimoji="0" lang="en-US" sz="3600" b="0" i="0" u="none" strike="noStrike" kern="1200" cap="none" spc="0" normalizeH="0" baseline="0" noProof="0">
                  <a:ln>
                    <a:noFill/>
                  </a:ln>
                  <a:solidFill>
                    <a:srgbClr val="000000"/>
                  </a:solidFill>
                  <a:effectLst/>
                  <a:uLnTx/>
                  <a:uFillTx/>
                  <a:latin typeface="Segoe UI"/>
                  <a:ea typeface="+mn-ea"/>
                  <a:cs typeface="+mn-cs"/>
                </a:rPr>
                <a:t>%</a:t>
              </a:r>
              <a:endParaRPr kumimoji="0" lang="en-US" sz="40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9" name="Group 8">
            <a:extLst>
              <a:ext uri="{FF2B5EF4-FFF2-40B4-BE49-F238E27FC236}">
                <a16:creationId xmlns:a16="http://schemas.microsoft.com/office/drawing/2014/main" id="{A621347A-7F89-4FB4-8401-A9BFF080AB7A}"/>
              </a:ext>
            </a:extLst>
          </p:cNvPr>
          <p:cNvGrpSpPr/>
          <p:nvPr/>
        </p:nvGrpSpPr>
        <p:grpSpPr>
          <a:xfrm>
            <a:off x="6079590" y="1399142"/>
            <a:ext cx="5313113" cy="2389606"/>
            <a:chOff x="6096000" y="1263671"/>
            <a:chExt cx="5313113" cy="2389606"/>
          </a:xfrm>
        </p:grpSpPr>
        <p:sp>
          <p:nvSpPr>
            <p:cNvPr id="33" name="Rectangle 32">
              <a:extLst>
                <a:ext uri="{FF2B5EF4-FFF2-40B4-BE49-F238E27FC236}">
                  <a16:creationId xmlns:a16="http://schemas.microsoft.com/office/drawing/2014/main" id="{2B66E8F9-822F-4AF7-AB71-3B1D71885955}"/>
                </a:ext>
              </a:extLst>
            </p:cNvPr>
            <p:cNvSpPr/>
            <p:nvPr/>
          </p:nvSpPr>
          <p:spPr bwMode="auto">
            <a:xfrm>
              <a:off x="6096000" y="1263671"/>
              <a:ext cx="5313113" cy="2389606"/>
            </a:xfrm>
            <a:prstGeom prst="rect">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err="1">
                <a:ln>
                  <a:noFill/>
                </a:ln>
                <a:solidFill>
                  <a:srgbClr val="505050"/>
                </a:solidFill>
                <a:effectLst/>
                <a:uLnTx/>
                <a:uFillTx/>
                <a:latin typeface="Segoe UI"/>
                <a:ea typeface="+mn-ea"/>
                <a:cs typeface="Segoe UI" pitchFamily="34" charset="0"/>
              </a:endParaRPr>
            </a:p>
          </p:txBody>
        </p:sp>
        <p:sp>
          <p:nvSpPr>
            <p:cNvPr id="51" name="TextBox 50">
              <a:extLst>
                <a:ext uri="{FF2B5EF4-FFF2-40B4-BE49-F238E27FC236}">
                  <a16:creationId xmlns:a16="http://schemas.microsoft.com/office/drawing/2014/main" id="{7B57E686-CC4A-42D4-AF37-45BE0B773BA5}"/>
                </a:ext>
              </a:extLst>
            </p:cNvPr>
            <p:cNvSpPr txBox="1"/>
            <p:nvPr/>
          </p:nvSpPr>
          <p:spPr>
            <a:xfrm>
              <a:off x="6477810" y="1548027"/>
              <a:ext cx="1725695" cy="997196"/>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Half of container environment is orchestrated.</a:t>
              </a:r>
              <a:r>
                <a:rPr kumimoji="0" lang="en-US" sz="1800" b="0" i="0" u="none" strike="noStrike" kern="1200" cap="none" spc="0" normalizeH="0" baseline="3000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1</a:t>
              </a:r>
              <a:endParaRPr kumimoji="0" lang="en-US" sz="18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graphicFrame>
          <p:nvGraphicFramePr>
            <p:cNvPr id="52" name="Chart 51">
              <a:extLst>
                <a:ext uri="{FF2B5EF4-FFF2-40B4-BE49-F238E27FC236}">
                  <a16:creationId xmlns:a16="http://schemas.microsoft.com/office/drawing/2014/main" id="{6DC436C8-CF67-4F30-9165-4C805ACD2A9A}"/>
                </a:ext>
              </a:extLst>
            </p:cNvPr>
            <p:cNvGraphicFramePr/>
            <p:nvPr>
              <p:extLst/>
            </p:nvPr>
          </p:nvGraphicFramePr>
          <p:xfrm>
            <a:off x="9129780" y="1492857"/>
            <a:ext cx="2243545" cy="1914995"/>
          </p:xfrm>
          <a:graphic>
            <a:graphicData uri="http://schemas.openxmlformats.org/drawingml/2006/chart">
              <c:chart xmlns:c="http://schemas.openxmlformats.org/drawingml/2006/chart" xmlns:r="http://schemas.openxmlformats.org/officeDocument/2006/relationships" r:id="rId4"/>
            </a:graphicData>
          </a:graphic>
        </p:graphicFrame>
        <p:sp>
          <p:nvSpPr>
            <p:cNvPr id="53" name="Rectangle 52">
              <a:extLst>
                <a:ext uri="{FF2B5EF4-FFF2-40B4-BE49-F238E27FC236}">
                  <a16:creationId xmlns:a16="http://schemas.microsoft.com/office/drawing/2014/main" id="{0CA4B141-85FF-4AB1-8482-302F73CCB657}"/>
                </a:ext>
              </a:extLst>
            </p:cNvPr>
            <p:cNvSpPr/>
            <p:nvPr/>
          </p:nvSpPr>
          <p:spPr>
            <a:xfrm>
              <a:off x="9504569" y="2085388"/>
              <a:ext cx="1493966" cy="707886"/>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000000"/>
                  </a:solidFill>
                  <a:effectLst/>
                  <a:uLnTx/>
                  <a:uFillTx/>
                  <a:latin typeface="Segoe UI"/>
                  <a:ea typeface="+mn-ea"/>
                  <a:cs typeface="+mn-cs"/>
                </a:rPr>
                <a:t>77</a:t>
              </a:r>
              <a:r>
                <a:rPr kumimoji="0" lang="en-US" sz="3600" b="0" i="0" u="none" strike="noStrike" kern="1200" cap="none" spc="0" normalizeH="0" baseline="0" noProof="0">
                  <a:ln>
                    <a:noFill/>
                  </a:ln>
                  <a:solidFill>
                    <a:srgbClr val="000000"/>
                  </a:solidFill>
                  <a:effectLst/>
                  <a:uLnTx/>
                  <a:uFillTx/>
                  <a:latin typeface="Segoe UI"/>
                  <a:ea typeface="+mn-ea"/>
                  <a:cs typeface="+mn-cs"/>
                </a:rPr>
                <a:t>%</a:t>
              </a:r>
              <a:endParaRPr kumimoji="0" lang="en-US" sz="4000" b="0" i="0" u="none" strike="noStrike" kern="1200" cap="none" spc="0" normalizeH="0" baseline="0" noProof="0">
                <a:ln>
                  <a:noFill/>
                </a:ln>
                <a:solidFill>
                  <a:srgbClr val="000000"/>
                </a:solidFill>
                <a:effectLst/>
                <a:uLnTx/>
                <a:uFillTx/>
                <a:latin typeface="Segoe UI"/>
                <a:ea typeface="+mn-ea"/>
                <a:cs typeface="+mn-cs"/>
              </a:endParaRPr>
            </a:p>
          </p:txBody>
        </p:sp>
        <p:sp>
          <p:nvSpPr>
            <p:cNvPr id="54" name="Rectangle 53">
              <a:extLst>
                <a:ext uri="{FF2B5EF4-FFF2-40B4-BE49-F238E27FC236}">
                  <a16:creationId xmlns:a16="http://schemas.microsoft.com/office/drawing/2014/main" id="{DF2C837A-3DCE-4408-8199-6E3F47DEFE2C}"/>
                </a:ext>
              </a:extLst>
            </p:cNvPr>
            <p:cNvSpPr/>
            <p:nvPr/>
          </p:nvSpPr>
          <p:spPr>
            <a:xfrm>
              <a:off x="6477810" y="2755174"/>
              <a:ext cx="2352770" cy="646331"/>
            </a:xfrm>
            <a:prstGeom prst="rect">
              <a:avLst/>
            </a:prstGeom>
          </p:spPr>
          <p:txBody>
            <a:bodyPr wrap="square" l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77%</a:t>
              </a:r>
              <a:r>
                <a:rPr kumimoji="0" lang="en-US" sz="1200" b="0" i="0" u="none" strike="noStrike" kern="1200" cap="none" spc="0" normalizeH="0" baseline="3000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 </a:t>
              </a:r>
              <a:r>
                <a:rPr kumimoji="0" lang="en-US" sz="1200" b="0" i="0" u="none" strike="noStrike" kern="1200" cap="none" spc="0" normalizeH="0" baseline="0" noProof="0">
                  <a:ln>
                    <a:noFill/>
                  </a:ln>
                  <a:solidFill>
                    <a:srgbClr val="000000"/>
                  </a:solidFill>
                  <a:effectLst/>
                  <a:uLnTx/>
                  <a:uFillTx/>
                  <a:latin typeface="Segoe UI"/>
                  <a:ea typeface="+mn-ea"/>
                  <a:cs typeface="+mn-cs"/>
                </a:rPr>
                <a:t>of companies</a:t>
              </a:r>
              <a:r>
                <a:rPr kumimoji="0" lang="en-US" sz="1200" b="0" i="0" u="none" strike="noStrike" kern="1200" cap="none" spc="0" normalizeH="0" baseline="3000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2</a:t>
              </a:r>
              <a:r>
                <a:rPr kumimoji="0" lang="en-US" sz="1200" b="0" i="0" u="none" strike="noStrike" kern="1200" cap="none" spc="0" normalizeH="0" baseline="0" noProof="0">
                  <a:ln>
                    <a:noFill/>
                  </a:ln>
                  <a:solidFill>
                    <a:srgbClr val="000000"/>
                  </a:solidFill>
                  <a:effectLst/>
                  <a:uLnTx/>
                  <a:uFillTx/>
                  <a:latin typeface="Segoe UI"/>
                  <a:ea typeface="+mn-ea"/>
                  <a:cs typeface="+mn-cs"/>
                </a:rPr>
                <a:t> who use container orchestrators choose Kubernetes.</a:t>
              </a:r>
            </a:p>
          </p:txBody>
        </p:sp>
      </p:grpSp>
      <p:grpSp>
        <p:nvGrpSpPr>
          <p:cNvPr id="24" name="Group 23">
            <a:extLst>
              <a:ext uri="{FF2B5EF4-FFF2-40B4-BE49-F238E27FC236}">
                <a16:creationId xmlns:a16="http://schemas.microsoft.com/office/drawing/2014/main" id="{7D38B18C-DDB3-414C-AA53-DC84BE0A7AB0}"/>
              </a:ext>
            </a:extLst>
          </p:cNvPr>
          <p:cNvGrpSpPr/>
          <p:nvPr/>
        </p:nvGrpSpPr>
        <p:grpSpPr>
          <a:xfrm>
            <a:off x="783131" y="3942086"/>
            <a:ext cx="5147059" cy="2280238"/>
            <a:chOff x="631761" y="3849119"/>
            <a:chExt cx="5147059" cy="2280238"/>
          </a:xfrm>
        </p:grpSpPr>
        <p:sp>
          <p:nvSpPr>
            <p:cNvPr id="34" name="Rectangle 33">
              <a:extLst>
                <a:ext uri="{FF2B5EF4-FFF2-40B4-BE49-F238E27FC236}">
                  <a16:creationId xmlns:a16="http://schemas.microsoft.com/office/drawing/2014/main" id="{44D6D69D-C7C0-4290-904D-BC9AD1D390F7}"/>
                </a:ext>
              </a:extLst>
            </p:cNvPr>
            <p:cNvSpPr/>
            <p:nvPr/>
          </p:nvSpPr>
          <p:spPr bwMode="auto">
            <a:xfrm>
              <a:off x="631761" y="3849119"/>
              <a:ext cx="5147059" cy="2280238"/>
            </a:xfrm>
            <a:prstGeom prst="rect">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err="1">
                <a:ln>
                  <a:noFill/>
                </a:ln>
                <a:solidFill>
                  <a:srgbClr val="505050"/>
                </a:solidFill>
                <a:effectLst/>
                <a:uLnTx/>
                <a:uFillTx/>
                <a:latin typeface="Segoe UI"/>
                <a:ea typeface="+mn-ea"/>
                <a:cs typeface="Segoe UI" pitchFamily="34" charset="0"/>
              </a:endParaRPr>
            </a:p>
          </p:txBody>
        </p:sp>
        <p:sp>
          <p:nvSpPr>
            <p:cNvPr id="35" name="Rectangle 34">
              <a:extLst>
                <a:ext uri="{FF2B5EF4-FFF2-40B4-BE49-F238E27FC236}">
                  <a16:creationId xmlns:a16="http://schemas.microsoft.com/office/drawing/2014/main" id="{C212F2F2-43F3-45A1-BBE4-F9C4DF538214}"/>
                </a:ext>
              </a:extLst>
            </p:cNvPr>
            <p:cNvSpPr/>
            <p:nvPr/>
          </p:nvSpPr>
          <p:spPr>
            <a:xfrm>
              <a:off x="4369821" y="4502988"/>
              <a:ext cx="1177588" cy="707886"/>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0078D4"/>
                  </a:solidFill>
                  <a:effectLst/>
                  <a:uLnTx/>
                  <a:uFillTx/>
                  <a:latin typeface="Segoe UI"/>
                  <a:ea typeface="+mn-ea"/>
                  <a:cs typeface="+mn-cs"/>
                </a:rPr>
                <a:t>75%</a:t>
              </a:r>
            </a:p>
          </p:txBody>
        </p:sp>
        <p:sp>
          <p:nvSpPr>
            <p:cNvPr id="36" name="TextBox 35">
              <a:extLst>
                <a:ext uri="{FF2B5EF4-FFF2-40B4-BE49-F238E27FC236}">
                  <a16:creationId xmlns:a16="http://schemas.microsoft.com/office/drawing/2014/main" id="{8FC52F60-FDAB-44A9-8365-8EB353745BC8}"/>
                </a:ext>
              </a:extLst>
            </p:cNvPr>
            <p:cNvSpPr txBox="1"/>
            <p:nvPr/>
          </p:nvSpPr>
          <p:spPr>
            <a:xfrm>
              <a:off x="1014177" y="4132860"/>
              <a:ext cx="1731838" cy="1246495"/>
            </a:xfrm>
            <a:prstGeom prst="rect">
              <a:avLst/>
            </a:prstGeom>
            <a:noFill/>
          </p:spPr>
          <p:txBody>
            <a:bodyPr wrap="square" lIns="0" tIns="0" rIns="0" bIns="0"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The average size of a container deployment </a:t>
              </a:r>
              <a:br>
                <a:rPr kumimoji="0" lang="en-US" sz="18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br>
              <a:r>
                <a:rPr kumimoji="0" lang="en-US" sz="18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has grown 75% in one year. </a:t>
              </a:r>
              <a:r>
                <a:rPr kumimoji="0" lang="en-US" sz="1600" b="0" i="0" u="none" strike="noStrike" kern="1200" cap="none" spc="0" normalizeH="0" baseline="3000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1</a:t>
              </a:r>
              <a:endParaRPr kumimoji="0" lang="en-US" sz="1700" b="0" i="0" u="none" strike="noStrike" kern="1200" cap="none" spc="0" normalizeH="0" baseline="0" noProof="0">
                <a:ln>
                  <a:noFill/>
                </a:ln>
                <a:solidFill>
                  <a:srgbClr val="000000"/>
                </a:solidFill>
                <a:effectLst/>
                <a:uLnTx/>
                <a:uFillTx/>
                <a:latin typeface="Segoe UI Light"/>
                <a:ea typeface="+mn-ea"/>
                <a:cs typeface="Segoe UI" panose="020B0502040204020203" pitchFamily="34" charset="0"/>
              </a:endParaRPr>
            </a:p>
          </p:txBody>
        </p:sp>
        <p:pic>
          <p:nvPicPr>
            <p:cNvPr id="37" name="Graphic 36">
              <a:extLst>
                <a:ext uri="{FF2B5EF4-FFF2-40B4-BE49-F238E27FC236}">
                  <a16:creationId xmlns:a16="http://schemas.microsoft.com/office/drawing/2014/main" id="{AC61C202-855F-4717-87E4-7D66004F92C1}"/>
                </a:ext>
              </a:extLst>
            </p:cNvPr>
            <p:cNvPicPr>
              <a:picLocks noChangeAspect="1"/>
            </p:cNvPicPr>
            <p:nvPr/>
          </p:nvPicPr>
          <p:blipFill>
            <a:blip r:embed="rId5">
              <a:extLst>
                <a:ext uri="{96DAC541-7B7A-43D3-8B79-37D633B846F1}">
                  <asvg:svgBlip xmlns:asvg="http://schemas.microsoft.com/office/drawing/2016/SVG/main" xmlns:mc="http://schemas.openxmlformats.org/markup-compatibility/2006" xmlns:p14="http://schemas.microsoft.com/office/powerpoint/2010/main" xmlns:ahyp="http://schemas.microsoft.com/office/drawing/2018/hyperlinkcolor" xmlns:a14="http://schemas.microsoft.com/office/drawing/2010/main" xmlns:c="http://schemas.openxmlformats.org/drawingml/2006/chart" xmlns:a16="http://schemas.microsoft.com/office/drawing/2014/main" xmlns="" r:embed="rId6"/>
                </a:ext>
              </a:extLst>
            </a:blip>
            <a:stretch>
              <a:fillRect/>
            </a:stretch>
          </p:blipFill>
          <p:spPr>
            <a:xfrm>
              <a:off x="3250531" y="4353411"/>
              <a:ext cx="941759" cy="1467392"/>
            </a:xfrm>
            <a:prstGeom prst="rect">
              <a:avLst/>
            </a:prstGeom>
          </p:spPr>
        </p:pic>
        <p:sp>
          <p:nvSpPr>
            <p:cNvPr id="58" name="Arrow: Down 57">
              <a:extLst>
                <a:ext uri="{FF2B5EF4-FFF2-40B4-BE49-F238E27FC236}">
                  <a16:creationId xmlns:a16="http://schemas.microsoft.com/office/drawing/2014/main" id="{702417C7-B206-4BAB-B6F5-A578D74DD5E4}"/>
                </a:ext>
              </a:extLst>
            </p:cNvPr>
            <p:cNvSpPr/>
            <p:nvPr/>
          </p:nvSpPr>
          <p:spPr bwMode="auto">
            <a:xfrm rot="10800000">
              <a:off x="4275326" y="4354011"/>
              <a:ext cx="90934" cy="1005840"/>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24" name="Group 1023">
            <a:extLst>
              <a:ext uri="{FF2B5EF4-FFF2-40B4-BE49-F238E27FC236}">
                <a16:creationId xmlns:a16="http://schemas.microsoft.com/office/drawing/2014/main" id="{70712578-8D5F-48F9-A36A-C65879FF2397}"/>
              </a:ext>
            </a:extLst>
          </p:cNvPr>
          <p:cNvGrpSpPr/>
          <p:nvPr/>
        </p:nvGrpSpPr>
        <p:grpSpPr>
          <a:xfrm>
            <a:off x="783132" y="1399142"/>
            <a:ext cx="5147059" cy="2389606"/>
            <a:chOff x="783132" y="1399142"/>
            <a:chExt cx="5147059" cy="2389606"/>
          </a:xfrm>
        </p:grpSpPr>
        <p:sp>
          <p:nvSpPr>
            <p:cNvPr id="55" name="Rectangle 54">
              <a:extLst>
                <a:ext uri="{FF2B5EF4-FFF2-40B4-BE49-F238E27FC236}">
                  <a16:creationId xmlns:a16="http://schemas.microsoft.com/office/drawing/2014/main" id="{2A0048E4-9A70-4553-A58B-79AB18D176B7}"/>
                </a:ext>
              </a:extLst>
            </p:cNvPr>
            <p:cNvSpPr/>
            <p:nvPr/>
          </p:nvSpPr>
          <p:spPr bwMode="auto">
            <a:xfrm>
              <a:off x="783132" y="1399142"/>
              <a:ext cx="5147059" cy="2389606"/>
            </a:xfrm>
            <a:prstGeom prst="rect">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err="1">
                <a:ln>
                  <a:noFill/>
                </a:ln>
                <a:solidFill>
                  <a:srgbClr val="505050"/>
                </a:solidFill>
                <a:effectLst/>
                <a:uLnTx/>
                <a:uFillTx/>
                <a:latin typeface="Segoe UI"/>
                <a:ea typeface="+mn-ea"/>
                <a:cs typeface="Segoe UI" pitchFamily="34" charset="0"/>
              </a:endParaRPr>
            </a:p>
          </p:txBody>
        </p:sp>
        <p:sp>
          <p:nvSpPr>
            <p:cNvPr id="56" name="Rectangle 55">
              <a:extLst>
                <a:ext uri="{FF2B5EF4-FFF2-40B4-BE49-F238E27FC236}">
                  <a16:creationId xmlns:a16="http://schemas.microsoft.com/office/drawing/2014/main" id="{153A3CB8-4553-4F1F-8685-EB6CD23D789C}"/>
                </a:ext>
              </a:extLst>
            </p:cNvPr>
            <p:cNvSpPr/>
            <p:nvPr/>
          </p:nvSpPr>
          <p:spPr>
            <a:xfrm>
              <a:off x="1165547" y="1610635"/>
              <a:ext cx="4469885" cy="92333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24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a:t>
              </a: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By 2020, more than </a:t>
              </a:r>
              <a:r>
                <a:rPr kumimoji="0" lang="en-US" sz="1800" b="1"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50%</a:t>
              </a: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 of enterprises will run </a:t>
              </a:r>
              <a:r>
                <a:rPr kumimoji="0" lang="en-US" sz="1800" b="1"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mission-critical, containerized cloud-native applications</a:t>
              </a:r>
              <a:r>
                <a:rPr kumimoji="0" lang="en-US" sz="1800" b="1"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 </a:t>
              </a: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in production</a:t>
              </a:r>
              <a:r>
                <a:rPr kumimoji="0" lang="en-US" sz="18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a:t>
              </a:r>
            </a:p>
          </p:txBody>
        </p:sp>
        <p:pic>
          <p:nvPicPr>
            <p:cNvPr id="1026" name="Picture 2" descr="Image result for GARTNER LOGO png black">
              <a:extLst>
                <a:ext uri="{FF2B5EF4-FFF2-40B4-BE49-F238E27FC236}">
                  <a16:creationId xmlns:a16="http://schemas.microsoft.com/office/drawing/2014/main" id="{B7D0A211-5DA1-49E4-82DB-A8FC6B9F053D}"/>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4213076" y="3124089"/>
              <a:ext cx="1290415" cy="407119"/>
            </a:xfrm>
            <a:prstGeom prst="rect">
              <a:avLst/>
            </a:prstGeom>
            <a:noFill/>
            <a:extLst>
              <a:ext uri="{909E8E84-426E-40DD-AFC4-6F175D3DCCD1}">
                <a14:hiddenFill xmlns:a14="http://schemas.microsoft.com/office/drawing/2010/main">
                  <a:solidFill>
                    <a:srgbClr val="FFFFFF"/>
                  </a:solidFill>
                </a14:hiddenFill>
              </a:ext>
            </a:extLst>
          </p:spPr>
        </p:pic>
      </p:grpSp>
      <p:sp>
        <p:nvSpPr>
          <p:cNvPr id="67" name="Rectangle 66">
            <a:extLst>
              <a:ext uri="{FF2B5EF4-FFF2-40B4-BE49-F238E27FC236}">
                <a16:creationId xmlns:a16="http://schemas.microsoft.com/office/drawing/2014/main" id="{D7DA27EF-B855-4284-BCCA-7BB0FE175D60}"/>
              </a:ext>
            </a:extLst>
          </p:cNvPr>
          <p:cNvSpPr/>
          <p:nvPr/>
        </p:nvSpPr>
        <p:spPr>
          <a:xfrm>
            <a:off x="44224" y="6468994"/>
            <a:ext cx="6096000" cy="338554"/>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30000" noProof="0">
                <a:ln>
                  <a:noFill/>
                </a:ln>
                <a:solidFill>
                  <a:srgbClr val="000000"/>
                </a:solidFill>
                <a:effectLst/>
                <a:uLnTx/>
                <a:uFillTx/>
                <a:latin typeface="Segoe UI"/>
                <a:ea typeface="+mn-ea"/>
                <a:cs typeface="Segoe UI Semibold" panose="020B0702040204020203" pitchFamily="34" charset="0"/>
              </a:rPr>
              <a:t>1</a:t>
            </a:r>
            <a:r>
              <a:rPr kumimoji="0" lang="en-US" sz="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 Datadog </a:t>
            </a:r>
            <a:r>
              <a:rPr kumimoji="0" lang="en-US" sz="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hlinkClick r:id="rId8">
                  <a:extLst>
                    <a:ext uri="{A12FA001-AC4F-418D-AE19-62706E023703}">
                      <ahyp:hlinkClr xmlns:ahyp="http://schemas.microsoft.com/office/drawing/2018/hyperlinkcolor" xmlns:mc="http://schemas.openxmlformats.org/markup-compatibility/2006" xmlns:p14="http://schemas.microsoft.com/office/powerpoint/2010/main" xmlns:a14="http://schemas.microsoft.com/office/drawing/2010/main" xmlns:asvg="http://schemas.microsoft.com/office/drawing/2016/SVG/main" xmlns:c="http://schemas.openxmlformats.org/drawingml/2006/chart" xmlns:a16="http://schemas.microsoft.com/office/drawing/2014/main" xmlns="" val="tx"/>
                    </a:ext>
                  </a:extLst>
                </a:hlinkClick>
              </a:rPr>
              <a:t>report</a:t>
            </a:r>
            <a:r>
              <a:rPr kumimoji="0" lang="en-US" sz="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 8 Surprising Facts About Real Docker Adoption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30000" noProof="0">
                <a:ln>
                  <a:noFill/>
                </a:ln>
                <a:solidFill>
                  <a:srgbClr val="000000"/>
                </a:solidFill>
                <a:effectLst/>
                <a:uLnTx/>
                <a:uFillTx/>
                <a:latin typeface="Segoe UI"/>
                <a:ea typeface="+mn-ea"/>
                <a:cs typeface="Segoe UI Semibold" panose="020B0702040204020203" pitchFamily="34" charset="0"/>
              </a:rPr>
              <a:t>2</a:t>
            </a:r>
            <a:r>
              <a:rPr kumimoji="0" lang="en-US" sz="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 CNCF </a:t>
            </a:r>
            <a:r>
              <a:rPr kumimoji="0" lang="en-US" sz="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hlinkClick r:id="rId9">
                  <a:extLst>
                    <a:ext uri="{A12FA001-AC4F-418D-AE19-62706E023703}">
                      <ahyp:hlinkClr xmlns:ahyp="http://schemas.microsoft.com/office/drawing/2018/hyperlinkcolor" xmlns:mc="http://schemas.openxmlformats.org/markup-compatibility/2006" xmlns:p14="http://schemas.microsoft.com/office/powerpoint/2010/main" xmlns:a14="http://schemas.microsoft.com/office/drawing/2010/main" xmlns:asvg="http://schemas.microsoft.com/office/drawing/2016/SVG/main" xmlns:c="http://schemas.openxmlformats.org/drawingml/2006/chart" xmlns:a16="http://schemas.microsoft.com/office/drawing/2014/main" xmlns="" val="tx"/>
                    </a:ext>
                  </a:extLst>
                </a:hlinkClick>
              </a:rPr>
              <a:t>survey</a:t>
            </a:r>
            <a:r>
              <a:rPr kumimoji="0" lang="en-US" sz="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 </a:t>
            </a:r>
            <a:r>
              <a:rPr kumimoji="0" lang="en-US" sz="800" b="0" i="0" u="none" strike="noStrike" kern="1200" cap="none" spc="0" normalizeH="0" baseline="0" noProof="0">
                <a:ln>
                  <a:noFill/>
                </a:ln>
                <a:solidFill>
                  <a:srgbClr val="000000"/>
                </a:solidFill>
                <a:effectLst/>
                <a:uLnTx/>
                <a:uFillTx/>
                <a:latin typeface="Segoe UI"/>
                <a:ea typeface="+mn-ea"/>
                <a:cs typeface="+mn-cs"/>
              </a:rPr>
              <a:t>cloud-native-technologies-scaling-production-applications</a:t>
            </a:r>
          </a:p>
        </p:txBody>
      </p:sp>
    </p:spTree>
    <p:extLst>
      <p:ext uri="{BB962C8B-B14F-4D97-AF65-F5344CB8AC3E}">
        <p14:creationId xmlns:p14="http://schemas.microsoft.com/office/powerpoint/2010/main" val="36837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a14="http://schemas.microsoft.com/office/drawing/2010/main" xmlns:asvg="http://schemas.microsoft.com/office/drawing/2016/SVG/main" xmlns:c="http://schemas.openxmlformats.org/drawingml/2006/chart" xmlns:a16="http://schemas.microsoft.com/office/drawing/2014/main"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2E9AFE-E3C7-4401-AB3E-5C1316D65949}"/>
              </a:ext>
            </a:extLst>
          </p:cNvPr>
          <p:cNvSpPr>
            <a:spLocks noGrp="1"/>
          </p:cNvSpPr>
          <p:nvPr>
            <p:ph type="title"/>
          </p:nvPr>
        </p:nvSpPr>
        <p:spPr>
          <a:xfrm>
            <a:off x="268080" y="1024132"/>
            <a:ext cx="11655840" cy="683264"/>
          </a:xfrm>
        </p:spPr>
        <p:txBody>
          <a:bodyPr>
            <a:spAutoFit/>
          </a:bodyPr>
          <a:lstStyle/>
          <a:p>
            <a:pPr algn="ctr"/>
            <a:r>
              <a:rPr lang="en-US" sz="3600" spc="-50">
                <a:solidFill>
                  <a:srgbClr val="0078D4"/>
                </a:solidFill>
                <a:latin typeface="Segoe UI Semibold" panose="020B0702040204020203" pitchFamily="34" charset="0"/>
                <a:cs typeface="Segoe UI Semibold" panose="020B0702040204020203" pitchFamily="34" charset="0"/>
              </a:rPr>
              <a:t>Kubernetes</a:t>
            </a:r>
            <a:r>
              <a:rPr lang="en-US" sz="3600" spc="-50">
                <a:solidFill>
                  <a:schemeClr val="tx1"/>
                </a:solidFill>
              </a:rPr>
              <a:t>: </a:t>
            </a:r>
            <a:r>
              <a:rPr lang="en-US" sz="3600" spc="-50">
                <a:solidFill>
                  <a:srgbClr val="000000"/>
                </a:solidFill>
              </a:rPr>
              <a:t>the industry leading orchestrator</a:t>
            </a:r>
          </a:p>
        </p:txBody>
      </p:sp>
      <p:sp>
        <p:nvSpPr>
          <p:cNvPr id="24" name="Oval 23">
            <a:extLst>
              <a:ext uri="{FF2B5EF4-FFF2-40B4-BE49-F238E27FC236}">
                <a16:creationId xmlns:a16="http://schemas.microsoft.com/office/drawing/2014/main" id="{56D9882B-F624-41FC-BE26-291327E38F64}"/>
              </a:ext>
            </a:extLst>
          </p:cNvPr>
          <p:cNvSpPr/>
          <p:nvPr/>
        </p:nvSpPr>
        <p:spPr bwMode="auto">
          <a:xfrm>
            <a:off x="5087522" y="1883998"/>
            <a:ext cx="2016957" cy="2016957"/>
          </a:xfrm>
          <a:prstGeom prst="ellipse">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err="1">
              <a:ln>
                <a:noFill/>
              </a:ln>
              <a:solidFill>
                <a:srgbClr val="505050"/>
              </a:solidFill>
              <a:effectLst/>
              <a:uLnTx/>
              <a:uFillTx/>
              <a:latin typeface="Segoe UI"/>
              <a:ea typeface="+mn-ea"/>
              <a:cs typeface="Segoe UI" pitchFamily="34" charset="0"/>
            </a:endParaRPr>
          </a:p>
        </p:txBody>
      </p:sp>
      <p:grpSp>
        <p:nvGrpSpPr>
          <p:cNvPr id="3" name="Group 2">
            <a:extLst>
              <a:ext uri="{FF2B5EF4-FFF2-40B4-BE49-F238E27FC236}">
                <a16:creationId xmlns:a16="http://schemas.microsoft.com/office/drawing/2014/main" id="{D96B87E0-F743-487F-968A-0B0C6A32FBFF}"/>
              </a:ext>
            </a:extLst>
          </p:cNvPr>
          <p:cNvGrpSpPr/>
          <p:nvPr/>
        </p:nvGrpSpPr>
        <p:grpSpPr>
          <a:xfrm>
            <a:off x="2247705" y="4677510"/>
            <a:ext cx="7696590" cy="144024"/>
            <a:chOff x="2292775" y="4770807"/>
            <a:chExt cx="7850923" cy="146912"/>
          </a:xfrm>
        </p:grpSpPr>
        <p:sp>
          <p:nvSpPr>
            <p:cNvPr id="79" name="Oval 78">
              <a:extLst>
                <a:ext uri="{FF2B5EF4-FFF2-40B4-BE49-F238E27FC236}">
                  <a16:creationId xmlns:a16="http://schemas.microsoft.com/office/drawing/2014/main" id="{D478514A-6F2C-45EE-8FB5-0602D05AE148}"/>
                </a:ext>
              </a:extLst>
            </p:cNvPr>
            <p:cNvSpPr/>
            <p:nvPr/>
          </p:nvSpPr>
          <p:spPr bwMode="auto">
            <a:xfrm rot="16200000">
              <a:off x="2292775" y="4770807"/>
              <a:ext cx="146912" cy="146912"/>
            </a:xfrm>
            <a:prstGeom prst="ellipse">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marL="0" marR="0" lvl="0" indent="0" algn="ctr" defTabSz="896094" rtl="0" eaLnBrk="1" fontAlgn="base" latinLnBrk="0" hangingPunct="1">
                <a:lnSpc>
                  <a:spcPct val="100000"/>
                </a:lnSpc>
                <a:spcBef>
                  <a:spcPct val="0"/>
                </a:spcBef>
                <a:spcAft>
                  <a:spcPct val="0"/>
                </a:spcAft>
                <a:buClrTx/>
                <a:buSzTx/>
                <a:buFontTx/>
                <a:buNone/>
                <a:tabLst/>
                <a:defRPr/>
              </a:pPr>
              <a:endParaRPr kumimoji="0" lang="en-US" sz="1922"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80" name="Oval 79">
              <a:extLst>
                <a:ext uri="{FF2B5EF4-FFF2-40B4-BE49-F238E27FC236}">
                  <a16:creationId xmlns:a16="http://schemas.microsoft.com/office/drawing/2014/main" id="{160F294B-147F-423C-B1A6-FD840ABBE5C1}"/>
                </a:ext>
              </a:extLst>
            </p:cNvPr>
            <p:cNvSpPr/>
            <p:nvPr/>
          </p:nvSpPr>
          <p:spPr bwMode="auto">
            <a:xfrm rot="16200000">
              <a:off x="6144780" y="4770807"/>
              <a:ext cx="146912" cy="146912"/>
            </a:xfrm>
            <a:prstGeom prst="ellipse">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marL="0" marR="0" lvl="0" indent="0" algn="ctr" defTabSz="896094" rtl="0" eaLnBrk="1" fontAlgn="base" latinLnBrk="0" hangingPunct="1">
                <a:lnSpc>
                  <a:spcPct val="100000"/>
                </a:lnSpc>
                <a:spcBef>
                  <a:spcPct val="0"/>
                </a:spcBef>
                <a:spcAft>
                  <a:spcPct val="0"/>
                </a:spcAft>
                <a:buClrTx/>
                <a:buSzTx/>
                <a:buFontTx/>
                <a:buNone/>
                <a:tabLst/>
                <a:defRPr/>
              </a:pPr>
              <a:endParaRPr kumimoji="0" lang="en-US" sz="1922"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81" name="Oval 80">
              <a:extLst>
                <a:ext uri="{FF2B5EF4-FFF2-40B4-BE49-F238E27FC236}">
                  <a16:creationId xmlns:a16="http://schemas.microsoft.com/office/drawing/2014/main" id="{4D101180-6444-4381-8D8A-04962DDB4FE0}"/>
                </a:ext>
              </a:extLst>
            </p:cNvPr>
            <p:cNvSpPr/>
            <p:nvPr/>
          </p:nvSpPr>
          <p:spPr bwMode="auto">
            <a:xfrm rot="16200000">
              <a:off x="9996786" y="4770807"/>
              <a:ext cx="146912" cy="146912"/>
            </a:xfrm>
            <a:prstGeom prst="ellipse">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4821" rIns="0" bIns="44821" numCol="1" rtlCol="0" anchor="ctr" anchorCtr="0" compatLnSpc="1">
              <a:prstTxWarp prst="textNoShape">
                <a:avLst/>
              </a:prstTxWarp>
            </a:bodyPr>
            <a:lstStyle/>
            <a:p>
              <a:pPr marL="0" marR="0" lvl="0" indent="0" algn="ctr" defTabSz="896094" rtl="0" eaLnBrk="1" fontAlgn="base" latinLnBrk="0" hangingPunct="1">
                <a:lnSpc>
                  <a:spcPct val="100000"/>
                </a:lnSpc>
                <a:spcBef>
                  <a:spcPct val="0"/>
                </a:spcBef>
                <a:spcAft>
                  <a:spcPct val="0"/>
                </a:spcAft>
                <a:buClrTx/>
                <a:buSzTx/>
                <a:buFontTx/>
                <a:buNone/>
                <a:tabLst/>
                <a:defRPr/>
              </a:pPr>
              <a:endParaRPr kumimoji="0" lang="en-US" sz="1922"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cxnSp>
          <p:nvCxnSpPr>
            <p:cNvPr id="82" name="Straight Connector 81">
              <a:extLst>
                <a:ext uri="{FF2B5EF4-FFF2-40B4-BE49-F238E27FC236}">
                  <a16:creationId xmlns:a16="http://schemas.microsoft.com/office/drawing/2014/main" id="{DBF17C14-C573-496E-88FD-5D79A03E3C48}"/>
                </a:ext>
              </a:extLst>
            </p:cNvPr>
            <p:cNvCxnSpPr>
              <a:cxnSpLocks/>
            </p:cNvCxnSpPr>
            <p:nvPr/>
          </p:nvCxnSpPr>
          <p:spPr>
            <a:xfrm>
              <a:off x="2607176" y="4844263"/>
              <a:ext cx="3370115"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6745952-8D1D-43F8-8F9A-80D1D090FD13}"/>
                </a:ext>
              </a:extLst>
            </p:cNvPr>
            <p:cNvCxnSpPr>
              <a:cxnSpLocks/>
            </p:cNvCxnSpPr>
            <p:nvPr/>
          </p:nvCxnSpPr>
          <p:spPr>
            <a:xfrm>
              <a:off x="6459181" y="4844263"/>
              <a:ext cx="3370115"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84" name="TextBox 83">
            <a:extLst>
              <a:ext uri="{FF2B5EF4-FFF2-40B4-BE49-F238E27FC236}">
                <a16:creationId xmlns:a16="http://schemas.microsoft.com/office/drawing/2014/main" id="{EA38544F-1E11-4A73-9D1E-9EFD848A2A24}"/>
              </a:ext>
            </a:extLst>
          </p:cNvPr>
          <p:cNvSpPr txBox="1"/>
          <p:nvPr/>
        </p:nvSpPr>
        <p:spPr>
          <a:xfrm>
            <a:off x="932342" y="5065396"/>
            <a:ext cx="2774748" cy="1136043"/>
          </a:xfrm>
          <a:prstGeom prst="rect">
            <a:avLst/>
          </a:prstGeom>
          <a:noFill/>
        </p:spPr>
        <p:txBody>
          <a:bodyPr wrap="square" lIns="143428" tIns="143428" rIns="143428" bIns="143428" rtlCol="0">
            <a:spAutoFit/>
          </a:bodyPr>
          <a:lstStyle/>
          <a:p>
            <a:pPr marL="0" marR="0" lvl="0" indent="0" algn="ctr" defTabSz="914367" rtl="0" eaLnBrk="1" fontAlgn="auto" latinLnBrk="0" hangingPunct="1">
              <a:lnSpc>
                <a:spcPct val="100000"/>
              </a:lnSpc>
              <a:spcBef>
                <a:spcPts val="0"/>
              </a:spcBef>
              <a:spcAft>
                <a:spcPts val="588"/>
              </a:spcAft>
              <a:buClrTx/>
              <a:buSzTx/>
              <a:buFontTx/>
              <a:buNone/>
              <a:tabLst/>
              <a:defRPr/>
            </a:pPr>
            <a:r>
              <a:rPr kumimoji="0" lang="en-US" sz="18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Portable </a:t>
            </a:r>
          </a:p>
          <a:p>
            <a:pPr marL="0" marR="0" lvl="0" indent="0" algn="ctr" defTabSz="914367" rtl="0" eaLnBrk="1" fontAlgn="auto" latinLnBrk="0" hangingPunct="1">
              <a:lnSpc>
                <a:spcPct val="100000"/>
              </a:lnSpc>
              <a:spcBef>
                <a:spcPts val="0"/>
              </a:spcBef>
              <a:spcAft>
                <a:spcPts val="588"/>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Public, private, hybrid, multi-cloud</a:t>
            </a:r>
          </a:p>
        </p:txBody>
      </p:sp>
      <p:sp>
        <p:nvSpPr>
          <p:cNvPr id="85" name="TextBox 84">
            <a:extLst>
              <a:ext uri="{FF2B5EF4-FFF2-40B4-BE49-F238E27FC236}">
                <a16:creationId xmlns:a16="http://schemas.microsoft.com/office/drawing/2014/main" id="{29D9331E-11DB-4554-834C-84BC8E63A6B1}"/>
              </a:ext>
            </a:extLst>
          </p:cNvPr>
          <p:cNvSpPr txBox="1"/>
          <p:nvPr/>
        </p:nvSpPr>
        <p:spPr>
          <a:xfrm>
            <a:off x="4708625" y="5065396"/>
            <a:ext cx="2774748" cy="1136043"/>
          </a:xfrm>
          <a:prstGeom prst="rect">
            <a:avLst/>
          </a:prstGeom>
          <a:noFill/>
        </p:spPr>
        <p:txBody>
          <a:bodyPr wrap="square" lIns="143428" tIns="143428" rIns="143428" bIns="143428" rtlCol="0">
            <a:spAutoFit/>
          </a:bodyPr>
          <a:lstStyle/>
          <a:p>
            <a:pPr marL="0" marR="0" lvl="0" indent="0" algn="ctr" defTabSz="914367" rtl="0" eaLnBrk="1" fontAlgn="auto" latinLnBrk="0" hangingPunct="1">
              <a:lnSpc>
                <a:spcPct val="100000"/>
              </a:lnSpc>
              <a:spcBef>
                <a:spcPts val="0"/>
              </a:spcBef>
              <a:spcAft>
                <a:spcPts val="588"/>
              </a:spcAft>
              <a:buClrTx/>
              <a:buSzTx/>
              <a:buFontTx/>
              <a:buNone/>
              <a:tabLst/>
              <a:defRPr/>
            </a:pPr>
            <a:r>
              <a:rPr kumimoji="0" lang="en-US" sz="18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Extensible </a:t>
            </a:r>
          </a:p>
          <a:p>
            <a:pPr marL="0" marR="0" lvl="0" indent="0" algn="ctr" defTabSz="914367" rtl="0" eaLnBrk="1" fontAlgn="auto" latinLnBrk="0" hangingPunct="1">
              <a:lnSpc>
                <a:spcPct val="100000"/>
              </a:lnSpc>
              <a:spcBef>
                <a:spcPts val="0"/>
              </a:spcBef>
              <a:spcAft>
                <a:spcPts val="588"/>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Modular, pluggable, </a:t>
            </a:r>
            <a:r>
              <a:rPr kumimoji="0" lang="en-US" sz="1600" b="0" i="0" u="none" strike="noStrike" kern="1200" cap="none" spc="0" normalizeH="0" baseline="0" noProof="0" err="1">
                <a:ln>
                  <a:noFill/>
                </a:ln>
                <a:solidFill>
                  <a:srgbClr val="000000"/>
                </a:solidFill>
                <a:effectLst/>
                <a:uLnTx/>
                <a:uFillTx/>
                <a:latin typeface="Segoe UI"/>
                <a:ea typeface="+mn-ea"/>
                <a:cs typeface="Segoe UI Semibold" panose="020B0702040204020203" pitchFamily="34" charset="0"/>
              </a:rPr>
              <a:t>hookable</a:t>
            </a:r>
            <a:r>
              <a:rPr kumimoji="0" lang="en-US" sz="16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 composable</a:t>
            </a:r>
          </a:p>
        </p:txBody>
      </p:sp>
      <p:sp>
        <p:nvSpPr>
          <p:cNvPr id="86" name="TextBox 85">
            <a:extLst>
              <a:ext uri="{FF2B5EF4-FFF2-40B4-BE49-F238E27FC236}">
                <a16:creationId xmlns:a16="http://schemas.microsoft.com/office/drawing/2014/main" id="{0AF7AA07-5ED3-4799-8E6C-A254FD764C28}"/>
              </a:ext>
            </a:extLst>
          </p:cNvPr>
          <p:cNvSpPr txBox="1"/>
          <p:nvPr/>
        </p:nvSpPr>
        <p:spPr>
          <a:xfrm>
            <a:off x="8175080" y="5065396"/>
            <a:ext cx="3394403" cy="1136043"/>
          </a:xfrm>
          <a:prstGeom prst="rect">
            <a:avLst/>
          </a:prstGeom>
          <a:noFill/>
        </p:spPr>
        <p:txBody>
          <a:bodyPr wrap="square" lIns="143428" tIns="143428" rIns="143428" bIns="143428" rtlCol="0">
            <a:spAutoFit/>
          </a:bodyPr>
          <a:lstStyle/>
          <a:p>
            <a:pPr marL="0" marR="0" lvl="0" indent="0" algn="ctr" defTabSz="914367" rtl="0" eaLnBrk="1" fontAlgn="auto" latinLnBrk="0" hangingPunct="1">
              <a:lnSpc>
                <a:spcPct val="100000"/>
              </a:lnSpc>
              <a:spcBef>
                <a:spcPts val="0"/>
              </a:spcBef>
              <a:spcAft>
                <a:spcPts val="588"/>
              </a:spcAft>
              <a:buClrTx/>
              <a:buSzTx/>
              <a:buFontTx/>
              <a:buNone/>
              <a:tabLst/>
              <a:defRPr/>
            </a:pPr>
            <a:r>
              <a:rPr kumimoji="0" lang="en-US" sz="18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Self-healing </a:t>
            </a:r>
          </a:p>
          <a:p>
            <a:pPr marL="0" marR="0" lvl="0" indent="0" algn="ctr" defTabSz="914367" rtl="0" eaLnBrk="1" fontAlgn="auto" latinLnBrk="0" hangingPunct="1">
              <a:lnSpc>
                <a:spcPct val="100000"/>
              </a:lnSpc>
              <a:spcBef>
                <a:spcPts val="0"/>
              </a:spcBef>
              <a:spcAft>
                <a:spcPts val="588"/>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Auto-placement, auto-restart, auto-replication, auto-scaling</a:t>
            </a:r>
          </a:p>
        </p:txBody>
      </p:sp>
      <p:cxnSp>
        <p:nvCxnSpPr>
          <p:cNvPr id="87" name="Straight Connector 86">
            <a:extLst>
              <a:ext uri="{FF2B5EF4-FFF2-40B4-BE49-F238E27FC236}">
                <a16:creationId xmlns:a16="http://schemas.microsoft.com/office/drawing/2014/main" id="{C75C28E9-845C-43D5-8F1B-B30F63852D40}"/>
              </a:ext>
            </a:extLst>
          </p:cNvPr>
          <p:cNvCxnSpPr>
            <a:cxnSpLocks/>
          </p:cNvCxnSpPr>
          <p:nvPr/>
        </p:nvCxnSpPr>
        <p:spPr>
          <a:xfrm flipV="1">
            <a:off x="6096000" y="4026259"/>
            <a:ext cx="0" cy="525948"/>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aphic 13">
            <a:extLst>
              <a:ext uri="{FF2B5EF4-FFF2-40B4-BE49-F238E27FC236}">
                <a16:creationId xmlns:a16="http://schemas.microsoft.com/office/drawing/2014/main" id="{F4ADE8DE-5081-44CF-A34C-4DC170EAE1A3}"/>
              </a:ext>
            </a:extLst>
          </p:cNvPr>
          <p:cNvGrpSpPr/>
          <p:nvPr/>
        </p:nvGrpSpPr>
        <p:grpSpPr>
          <a:xfrm>
            <a:off x="5515258" y="2320704"/>
            <a:ext cx="1161484" cy="1143545"/>
            <a:chOff x="4862512" y="2214562"/>
            <a:chExt cx="2466975" cy="2428875"/>
          </a:xfrm>
        </p:grpSpPr>
        <p:sp>
          <p:nvSpPr>
            <p:cNvPr id="18" name="Freeform: Shape 17">
              <a:extLst>
                <a:ext uri="{FF2B5EF4-FFF2-40B4-BE49-F238E27FC236}">
                  <a16:creationId xmlns:a16="http://schemas.microsoft.com/office/drawing/2014/main" id="{CDB6B35E-2064-432E-9505-CB650B86060E}"/>
                </a:ext>
              </a:extLst>
            </p:cNvPr>
            <p:cNvSpPr/>
            <p:nvPr/>
          </p:nvSpPr>
          <p:spPr>
            <a:xfrm>
              <a:off x="4854743" y="2207524"/>
              <a:ext cx="2476500" cy="2438400"/>
            </a:xfrm>
            <a:custGeom>
              <a:avLst/>
              <a:gdLst>
                <a:gd name="connsiteX0" fmla="*/ 1165056 w 2476500"/>
                <a:gd name="connsiteY0" fmla="*/ 27993 h 2438400"/>
                <a:gd name="connsiteX1" fmla="*/ 347811 w 2476500"/>
                <a:gd name="connsiteY1" fmla="*/ 408993 h 2438400"/>
                <a:gd name="connsiteX2" fmla="*/ 224939 w 2476500"/>
                <a:gd name="connsiteY2" fmla="*/ 558535 h 2438400"/>
                <a:gd name="connsiteX3" fmla="*/ 13484 w 2476500"/>
                <a:gd name="connsiteY3" fmla="*/ 1434835 h 2438400"/>
                <a:gd name="connsiteX4" fmla="*/ 54441 w 2476500"/>
                <a:gd name="connsiteY4" fmla="*/ 1624383 h 2438400"/>
                <a:gd name="connsiteX5" fmla="*/ 607844 w 2476500"/>
                <a:gd name="connsiteY5" fmla="*/ 2334948 h 2438400"/>
                <a:gd name="connsiteX6" fmla="*/ 781199 w 2476500"/>
                <a:gd name="connsiteY6" fmla="*/ 2420673 h 2438400"/>
                <a:gd name="connsiteX7" fmla="*/ 1682264 w 2476500"/>
                <a:gd name="connsiteY7" fmla="*/ 2432103 h 2438400"/>
                <a:gd name="connsiteX8" fmla="*/ 1857524 w 2476500"/>
                <a:gd name="connsiteY8" fmla="*/ 2350188 h 2438400"/>
                <a:gd name="connsiteX9" fmla="*/ 2428071 w 2476500"/>
                <a:gd name="connsiteY9" fmla="*/ 1652958 h 2438400"/>
                <a:gd name="connsiteX10" fmla="*/ 2473791 w 2476500"/>
                <a:gd name="connsiteY10" fmla="*/ 1465315 h 2438400"/>
                <a:gd name="connsiteX11" fmla="*/ 2284244 w 2476500"/>
                <a:gd name="connsiteY11" fmla="*/ 584253 h 2438400"/>
                <a:gd name="connsiteX12" fmla="*/ 2165181 w 2476500"/>
                <a:gd name="connsiteY12" fmla="*/ 431853 h 2438400"/>
                <a:gd name="connsiteX13" fmla="*/ 1358414 w 2476500"/>
                <a:gd name="connsiteY13" fmla="*/ 29898 h 2438400"/>
                <a:gd name="connsiteX14" fmla="*/ 1165056 w 2476500"/>
                <a:gd name="connsiteY14" fmla="*/ 27993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6500" h="2438400">
                  <a:moveTo>
                    <a:pt x="1165056" y="27993"/>
                  </a:moveTo>
                  <a:lnTo>
                    <a:pt x="347811" y="408993"/>
                  </a:lnTo>
                  <a:cubicBezTo>
                    <a:pt x="285899" y="437568"/>
                    <a:pt x="241131" y="492813"/>
                    <a:pt x="224939" y="558535"/>
                  </a:cubicBezTo>
                  <a:lnTo>
                    <a:pt x="13484" y="1434835"/>
                  </a:lnTo>
                  <a:cubicBezTo>
                    <a:pt x="-2709" y="1500558"/>
                    <a:pt x="12531" y="1570090"/>
                    <a:pt x="54441" y="1624383"/>
                  </a:cubicBezTo>
                  <a:lnTo>
                    <a:pt x="607844" y="2334948"/>
                  </a:lnTo>
                  <a:cubicBezTo>
                    <a:pt x="649754" y="2388288"/>
                    <a:pt x="713571" y="2419721"/>
                    <a:pt x="781199" y="2420673"/>
                  </a:cubicBezTo>
                  <a:lnTo>
                    <a:pt x="1682264" y="2432103"/>
                  </a:lnTo>
                  <a:cubicBezTo>
                    <a:pt x="1749891" y="2433055"/>
                    <a:pt x="1814661" y="2402575"/>
                    <a:pt x="1857524" y="2350188"/>
                  </a:cubicBezTo>
                  <a:lnTo>
                    <a:pt x="2428071" y="1652958"/>
                  </a:lnTo>
                  <a:cubicBezTo>
                    <a:pt x="2470934" y="1600570"/>
                    <a:pt x="2488079" y="1531038"/>
                    <a:pt x="2473791" y="1465315"/>
                  </a:cubicBezTo>
                  <a:lnTo>
                    <a:pt x="2284244" y="584253"/>
                  </a:lnTo>
                  <a:cubicBezTo>
                    <a:pt x="2269956" y="517578"/>
                    <a:pt x="2226141" y="461380"/>
                    <a:pt x="2165181" y="431853"/>
                  </a:cubicBezTo>
                  <a:lnTo>
                    <a:pt x="1358414" y="29898"/>
                  </a:lnTo>
                  <a:cubicBezTo>
                    <a:pt x="1297454" y="370"/>
                    <a:pt x="1226016" y="-582"/>
                    <a:pt x="1165056" y="27993"/>
                  </a:cubicBezTo>
                  <a:close/>
                </a:path>
              </a:pathLst>
            </a:custGeom>
            <a:solidFill>
              <a:srgbClr val="0078D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sp>
          <p:nvSpPr>
            <p:cNvPr id="19" name="Freeform: Shape 18">
              <a:extLst>
                <a:ext uri="{FF2B5EF4-FFF2-40B4-BE49-F238E27FC236}">
                  <a16:creationId xmlns:a16="http://schemas.microsoft.com/office/drawing/2014/main" id="{876A9B08-CEEE-448A-9EA9-010A0EB72745}"/>
                </a:ext>
              </a:extLst>
            </p:cNvPr>
            <p:cNvSpPr/>
            <p:nvPr/>
          </p:nvSpPr>
          <p:spPr>
            <a:xfrm>
              <a:off x="5566886" y="2933223"/>
              <a:ext cx="1066800" cy="1047750"/>
            </a:xfrm>
            <a:custGeom>
              <a:avLst/>
              <a:gdLst>
                <a:gd name="connsiteX0" fmla="*/ 992981 w 1066800"/>
                <a:gd name="connsiteY0" fmla="*/ 270986 h 1047750"/>
                <a:gd name="connsiteX1" fmla="*/ 903446 w 1066800"/>
                <a:gd name="connsiteY1" fmla="*/ 155734 h 1047750"/>
                <a:gd name="connsiteX2" fmla="*/ 692944 w 1066800"/>
                <a:gd name="connsiteY2" fmla="*/ 298609 h 1047750"/>
                <a:gd name="connsiteX3" fmla="*/ 630079 w 1066800"/>
                <a:gd name="connsiteY3" fmla="*/ 268129 h 1047750"/>
                <a:gd name="connsiteX4" fmla="*/ 613886 w 1066800"/>
                <a:gd name="connsiteY4" fmla="*/ 12859 h 1047750"/>
                <a:gd name="connsiteX5" fmla="*/ 534829 w 1066800"/>
                <a:gd name="connsiteY5" fmla="*/ 7144 h 1047750"/>
                <a:gd name="connsiteX6" fmla="*/ 465296 w 1066800"/>
                <a:gd name="connsiteY6" fmla="*/ 11906 h 1047750"/>
                <a:gd name="connsiteX7" fmla="*/ 447199 w 1066800"/>
                <a:gd name="connsiteY7" fmla="*/ 268129 h 1047750"/>
                <a:gd name="connsiteX8" fmla="*/ 384334 w 1066800"/>
                <a:gd name="connsiteY8" fmla="*/ 298609 h 1047750"/>
                <a:gd name="connsiteX9" fmla="*/ 170974 w 1066800"/>
                <a:gd name="connsiteY9" fmla="*/ 150971 h 1047750"/>
                <a:gd name="connsiteX10" fmla="*/ 81439 w 1066800"/>
                <a:gd name="connsiteY10" fmla="*/ 262414 h 1047750"/>
                <a:gd name="connsiteX11" fmla="*/ 265271 w 1066800"/>
                <a:gd name="connsiteY11" fmla="*/ 447199 h 1047750"/>
                <a:gd name="connsiteX12" fmla="*/ 247174 w 1066800"/>
                <a:gd name="connsiteY12" fmla="*/ 514826 h 1047750"/>
                <a:gd name="connsiteX13" fmla="*/ 7144 w 1066800"/>
                <a:gd name="connsiteY13" fmla="*/ 576739 h 1047750"/>
                <a:gd name="connsiteX14" fmla="*/ 44291 w 1066800"/>
                <a:gd name="connsiteY14" fmla="*/ 734854 h 1047750"/>
                <a:gd name="connsiteX15" fmla="*/ 296704 w 1066800"/>
                <a:gd name="connsiteY15" fmla="*/ 693896 h 1047750"/>
                <a:gd name="connsiteX16" fmla="*/ 340519 w 1066800"/>
                <a:gd name="connsiteY16" fmla="*/ 748189 h 1047750"/>
                <a:gd name="connsiteX17" fmla="*/ 250031 w 1066800"/>
                <a:gd name="connsiteY17" fmla="*/ 981551 h 1047750"/>
                <a:gd name="connsiteX18" fmla="*/ 390049 w 1066800"/>
                <a:gd name="connsiteY18" fmla="*/ 1044416 h 1047750"/>
                <a:gd name="connsiteX19" fmla="*/ 500539 w 1066800"/>
                <a:gd name="connsiteY19" fmla="*/ 831056 h 1047750"/>
                <a:gd name="connsiteX20" fmla="*/ 571024 w 1066800"/>
                <a:gd name="connsiteY20" fmla="*/ 828199 h 1047750"/>
                <a:gd name="connsiteX21" fmla="*/ 701516 w 1066800"/>
                <a:gd name="connsiteY21" fmla="*/ 1036796 h 1047750"/>
                <a:gd name="connsiteX22" fmla="*/ 832961 w 1066800"/>
                <a:gd name="connsiteY22" fmla="*/ 972026 h 1047750"/>
                <a:gd name="connsiteX23" fmla="*/ 738664 w 1066800"/>
                <a:gd name="connsiteY23" fmla="*/ 748189 h 1047750"/>
                <a:gd name="connsiteX24" fmla="*/ 781526 w 1066800"/>
                <a:gd name="connsiteY24" fmla="*/ 692944 h 1047750"/>
                <a:gd name="connsiteX25" fmla="*/ 1028224 w 1066800"/>
                <a:gd name="connsiteY25" fmla="*/ 726281 h 1047750"/>
                <a:gd name="connsiteX26" fmla="*/ 1061561 w 1066800"/>
                <a:gd name="connsiteY26" fmla="*/ 576739 h 1047750"/>
                <a:gd name="connsiteX27" fmla="*/ 831056 w 1066800"/>
                <a:gd name="connsiteY27" fmla="*/ 511969 h 1047750"/>
                <a:gd name="connsiteX28" fmla="*/ 813911 w 1066800"/>
                <a:gd name="connsiteY28" fmla="*/ 444341 h 1047750"/>
                <a:gd name="connsiteX29" fmla="*/ 992981 w 1066800"/>
                <a:gd name="connsiteY29" fmla="*/ 270986 h 1047750"/>
                <a:gd name="connsiteX30" fmla="*/ 605314 w 1066800"/>
                <a:gd name="connsiteY30" fmla="*/ 586264 h 1047750"/>
                <a:gd name="connsiteX31" fmla="*/ 535781 w 1066800"/>
                <a:gd name="connsiteY31" fmla="*/ 619601 h 1047750"/>
                <a:gd name="connsiteX32" fmla="*/ 467201 w 1066800"/>
                <a:gd name="connsiteY32" fmla="*/ 586264 h 1047750"/>
                <a:gd name="connsiteX33" fmla="*/ 450056 w 1066800"/>
                <a:gd name="connsiteY33" fmla="*/ 511016 h 1047750"/>
                <a:gd name="connsiteX34" fmla="*/ 497681 w 1066800"/>
                <a:gd name="connsiteY34" fmla="*/ 451009 h 1047750"/>
                <a:gd name="connsiteX35" fmla="*/ 574834 w 1066800"/>
                <a:gd name="connsiteY35" fmla="*/ 451009 h 1047750"/>
                <a:gd name="connsiteX36" fmla="*/ 622459 w 1066800"/>
                <a:gd name="connsiteY36" fmla="*/ 511016 h 1047750"/>
                <a:gd name="connsiteX37" fmla="*/ 605314 w 1066800"/>
                <a:gd name="connsiteY37" fmla="*/ 58626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66800" h="1047750">
                  <a:moveTo>
                    <a:pt x="992981" y="270986"/>
                  </a:moveTo>
                  <a:cubicBezTo>
                    <a:pt x="968216" y="228124"/>
                    <a:pt x="938689" y="190024"/>
                    <a:pt x="903446" y="155734"/>
                  </a:cubicBezTo>
                  <a:lnTo>
                    <a:pt x="692944" y="298609"/>
                  </a:lnTo>
                  <a:cubicBezTo>
                    <a:pt x="667226" y="315754"/>
                    <a:pt x="631984" y="298609"/>
                    <a:pt x="630079" y="268129"/>
                  </a:cubicBezTo>
                  <a:lnTo>
                    <a:pt x="613886" y="12859"/>
                  </a:lnTo>
                  <a:cubicBezTo>
                    <a:pt x="588169" y="9049"/>
                    <a:pt x="561499" y="7144"/>
                    <a:pt x="534829" y="7144"/>
                  </a:cubicBezTo>
                  <a:cubicBezTo>
                    <a:pt x="511016" y="7144"/>
                    <a:pt x="488156" y="9049"/>
                    <a:pt x="465296" y="11906"/>
                  </a:cubicBezTo>
                  <a:lnTo>
                    <a:pt x="447199" y="268129"/>
                  </a:lnTo>
                  <a:cubicBezTo>
                    <a:pt x="445294" y="299561"/>
                    <a:pt x="410051" y="315754"/>
                    <a:pt x="384334" y="298609"/>
                  </a:cubicBezTo>
                  <a:lnTo>
                    <a:pt x="170974" y="150971"/>
                  </a:lnTo>
                  <a:cubicBezTo>
                    <a:pt x="136684" y="183356"/>
                    <a:pt x="106204" y="220504"/>
                    <a:pt x="81439" y="262414"/>
                  </a:cubicBezTo>
                  <a:lnTo>
                    <a:pt x="265271" y="447199"/>
                  </a:lnTo>
                  <a:cubicBezTo>
                    <a:pt x="287179" y="469106"/>
                    <a:pt x="276701" y="507206"/>
                    <a:pt x="247174" y="514826"/>
                  </a:cubicBezTo>
                  <a:lnTo>
                    <a:pt x="7144" y="576739"/>
                  </a:lnTo>
                  <a:cubicBezTo>
                    <a:pt x="10954" y="631984"/>
                    <a:pt x="24289" y="685324"/>
                    <a:pt x="44291" y="734854"/>
                  </a:cubicBezTo>
                  <a:lnTo>
                    <a:pt x="296704" y="693896"/>
                  </a:lnTo>
                  <a:cubicBezTo>
                    <a:pt x="327184" y="689134"/>
                    <a:pt x="351949" y="719614"/>
                    <a:pt x="340519" y="748189"/>
                  </a:cubicBezTo>
                  <a:lnTo>
                    <a:pt x="250031" y="981551"/>
                  </a:lnTo>
                  <a:cubicBezTo>
                    <a:pt x="292894" y="1009174"/>
                    <a:pt x="339566" y="1030129"/>
                    <a:pt x="390049" y="1044416"/>
                  </a:cubicBezTo>
                  <a:lnTo>
                    <a:pt x="500539" y="831056"/>
                  </a:lnTo>
                  <a:cubicBezTo>
                    <a:pt x="514826" y="803434"/>
                    <a:pt x="553879" y="801529"/>
                    <a:pt x="571024" y="828199"/>
                  </a:cubicBezTo>
                  <a:lnTo>
                    <a:pt x="701516" y="1036796"/>
                  </a:lnTo>
                  <a:cubicBezTo>
                    <a:pt x="748189" y="1021556"/>
                    <a:pt x="792956" y="998696"/>
                    <a:pt x="832961" y="972026"/>
                  </a:cubicBezTo>
                  <a:lnTo>
                    <a:pt x="738664" y="748189"/>
                  </a:lnTo>
                  <a:cubicBezTo>
                    <a:pt x="726281" y="719614"/>
                    <a:pt x="750094" y="688181"/>
                    <a:pt x="781526" y="692944"/>
                  </a:cubicBezTo>
                  <a:lnTo>
                    <a:pt x="1028224" y="726281"/>
                  </a:lnTo>
                  <a:cubicBezTo>
                    <a:pt x="1046321" y="679609"/>
                    <a:pt x="1057751" y="629126"/>
                    <a:pt x="1061561" y="576739"/>
                  </a:cubicBezTo>
                  <a:lnTo>
                    <a:pt x="831056" y="511969"/>
                  </a:lnTo>
                  <a:cubicBezTo>
                    <a:pt x="800576" y="503396"/>
                    <a:pt x="791051" y="465296"/>
                    <a:pt x="813911" y="444341"/>
                  </a:cubicBezTo>
                  <a:lnTo>
                    <a:pt x="992981" y="270986"/>
                  </a:lnTo>
                  <a:close/>
                  <a:moveTo>
                    <a:pt x="605314" y="586264"/>
                  </a:moveTo>
                  <a:lnTo>
                    <a:pt x="535781" y="619601"/>
                  </a:lnTo>
                  <a:lnTo>
                    <a:pt x="467201" y="586264"/>
                  </a:lnTo>
                  <a:lnTo>
                    <a:pt x="450056" y="511016"/>
                  </a:lnTo>
                  <a:lnTo>
                    <a:pt x="497681" y="451009"/>
                  </a:lnTo>
                  <a:lnTo>
                    <a:pt x="574834" y="451009"/>
                  </a:lnTo>
                  <a:lnTo>
                    <a:pt x="622459" y="511016"/>
                  </a:lnTo>
                  <a:lnTo>
                    <a:pt x="605314" y="586264"/>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sp>
          <p:nvSpPr>
            <p:cNvPr id="20" name="Freeform: Shape 19">
              <a:extLst>
                <a:ext uri="{FF2B5EF4-FFF2-40B4-BE49-F238E27FC236}">
                  <a16:creationId xmlns:a16="http://schemas.microsoft.com/office/drawing/2014/main" id="{F923195E-C51D-40D0-ABB7-73503D6A0B12}"/>
                </a:ext>
              </a:extLst>
            </p:cNvPr>
            <p:cNvSpPr/>
            <p:nvPr/>
          </p:nvSpPr>
          <p:spPr>
            <a:xfrm>
              <a:off x="5456396" y="3655218"/>
              <a:ext cx="9525" cy="9525"/>
            </a:xfrm>
            <a:custGeom>
              <a:avLst/>
              <a:gdLst>
                <a:gd name="connsiteX0" fmla="*/ 10001 w 9525"/>
                <a:gd name="connsiteY0" fmla="*/ 7144 h 9525"/>
                <a:gd name="connsiteX1" fmla="*/ 7144 w 9525"/>
                <a:gd name="connsiteY1" fmla="*/ 8096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10001" y="7144"/>
                  </a:moveTo>
                  <a:lnTo>
                    <a:pt x="7144" y="8096"/>
                  </a:lnTo>
                  <a:lnTo>
                    <a:pt x="7144" y="9049"/>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sp>
          <p:nvSpPr>
            <p:cNvPr id="21" name="Freeform: Shape 20">
              <a:extLst>
                <a:ext uri="{FF2B5EF4-FFF2-40B4-BE49-F238E27FC236}">
                  <a16:creationId xmlns:a16="http://schemas.microsoft.com/office/drawing/2014/main" id="{060E7163-FE88-480A-9AA7-E46070AAA759}"/>
                </a:ext>
              </a:extLst>
            </p:cNvPr>
            <p:cNvSpPr/>
            <p:nvPr/>
          </p:nvSpPr>
          <p:spPr>
            <a:xfrm>
              <a:off x="5186165" y="2525553"/>
              <a:ext cx="1828800" cy="1790700"/>
            </a:xfrm>
            <a:custGeom>
              <a:avLst/>
              <a:gdLst>
                <a:gd name="connsiteX0" fmla="*/ 1780420 w 1828800"/>
                <a:gd name="connsiteY0" fmla="*/ 1078706 h 1790700"/>
                <a:gd name="connsiteX1" fmla="*/ 1618495 w 1828800"/>
                <a:gd name="connsiteY1" fmla="*/ 1055846 h 1790700"/>
                <a:gd name="connsiteX2" fmla="*/ 1604207 w 1828800"/>
                <a:gd name="connsiteY2" fmla="*/ 1036796 h 1790700"/>
                <a:gd name="connsiteX3" fmla="*/ 1580395 w 1828800"/>
                <a:gd name="connsiteY3" fmla="*/ 1031081 h 1790700"/>
                <a:gd name="connsiteX4" fmla="*/ 1586110 w 1828800"/>
                <a:gd name="connsiteY4" fmla="*/ 941546 h 1790700"/>
                <a:gd name="connsiteX5" fmla="*/ 1466095 w 1828800"/>
                <a:gd name="connsiteY5" fmla="*/ 561499 h 1790700"/>
                <a:gd name="connsiteX6" fmla="*/ 1485145 w 1828800"/>
                <a:gd name="connsiteY6" fmla="*/ 546259 h 1790700"/>
                <a:gd name="connsiteX7" fmla="*/ 1489907 w 1828800"/>
                <a:gd name="connsiteY7" fmla="*/ 523399 h 1790700"/>
                <a:gd name="connsiteX8" fmla="*/ 1626115 w 1828800"/>
                <a:gd name="connsiteY8" fmla="*/ 432911 h 1790700"/>
                <a:gd name="connsiteX9" fmla="*/ 1643260 w 1828800"/>
                <a:gd name="connsiteY9" fmla="*/ 357664 h 1790700"/>
                <a:gd name="connsiteX10" fmla="*/ 1566107 w 1828800"/>
                <a:gd name="connsiteY10" fmla="*/ 354806 h 1790700"/>
                <a:gd name="connsiteX11" fmla="*/ 1444187 w 1828800"/>
                <a:gd name="connsiteY11" fmla="*/ 460534 h 1790700"/>
                <a:gd name="connsiteX12" fmla="*/ 1420375 w 1828800"/>
                <a:gd name="connsiteY12" fmla="*/ 458629 h 1790700"/>
                <a:gd name="connsiteX13" fmla="*/ 1399420 w 1828800"/>
                <a:gd name="connsiteY13" fmla="*/ 472916 h 1790700"/>
                <a:gd name="connsiteX14" fmla="*/ 1398467 w 1828800"/>
                <a:gd name="connsiteY14" fmla="*/ 475774 h 1790700"/>
                <a:gd name="connsiteX15" fmla="*/ 970794 w 1828800"/>
                <a:gd name="connsiteY15" fmla="*/ 276701 h 1790700"/>
                <a:gd name="connsiteX16" fmla="*/ 973652 w 1828800"/>
                <a:gd name="connsiteY16" fmla="*/ 273844 h 1790700"/>
                <a:gd name="connsiteX17" fmla="*/ 972700 w 1828800"/>
                <a:gd name="connsiteY17" fmla="*/ 248126 h 1790700"/>
                <a:gd name="connsiteX18" fmla="*/ 957460 w 1828800"/>
                <a:gd name="connsiteY18" fmla="*/ 230029 h 1790700"/>
                <a:gd name="connsiteX19" fmla="*/ 967937 w 1828800"/>
                <a:gd name="connsiteY19" fmla="*/ 67151 h 1790700"/>
                <a:gd name="connsiteX20" fmla="*/ 918407 w 1828800"/>
                <a:gd name="connsiteY20" fmla="*/ 7144 h 1790700"/>
                <a:gd name="connsiteX21" fmla="*/ 868877 w 1828800"/>
                <a:gd name="connsiteY21" fmla="*/ 67151 h 1790700"/>
                <a:gd name="connsiteX22" fmla="*/ 879355 w 1828800"/>
                <a:gd name="connsiteY22" fmla="*/ 230029 h 1790700"/>
                <a:gd name="connsiteX23" fmla="*/ 864115 w 1828800"/>
                <a:gd name="connsiteY23" fmla="*/ 248126 h 1790700"/>
                <a:gd name="connsiteX24" fmla="*/ 863162 w 1828800"/>
                <a:gd name="connsiteY24" fmla="*/ 273844 h 1790700"/>
                <a:gd name="connsiteX25" fmla="*/ 865067 w 1828800"/>
                <a:gd name="connsiteY25" fmla="*/ 276701 h 1790700"/>
                <a:gd name="connsiteX26" fmla="*/ 433585 w 1828800"/>
                <a:gd name="connsiteY26" fmla="*/ 488156 h 1790700"/>
                <a:gd name="connsiteX27" fmla="*/ 436442 w 1828800"/>
                <a:gd name="connsiteY27" fmla="*/ 477679 h 1790700"/>
                <a:gd name="connsiteX28" fmla="*/ 415487 w 1828800"/>
                <a:gd name="connsiteY28" fmla="*/ 462439 h 1790700"/>
                <a:gd name="connsiteX29" fmla="*/ 390722 w 1828800"/>
                <a:gd name="connsiteY29" fmla="*/ 464344 h 1790700"/>
                <a:gd name="connsiteX30" fmla="*/ 271660 w 1828800"/>
                <a:gd name="connsiteY30" fmla="*/ 352901 h 1790700"/>
                <a:gd name="connsiteX31" fmla="*/ 194507 w 1828800"/>
                <a:gd name="connsiteY31" fmla="*/ 353854 h 1790700"/>
                <a:gd name="connsiteX32" fmla="*/ 209747 w 1828800"/>
                <a:gd name="connsiteY32" fmla="*/ 430054 h 1790700"/>
                <a:gd name="connsiteX33" fmla="*/ 343097 w 1828800"/>
                <a:gd name="connsiteY33" fmla="*/ 525304 h 1790700"/>
                <a:gd name="connsiteX34" fmla="*/ 346907 w 1828800"/>
                <a:gd name="connsiteY34" fmla="*/ 548164 h 1790700"/>
                <a:gd name="connsiteX35" fmla="*/ 365957 w 1828800"/>
                <a:gd name="connsiteY35" fmla="*/ 565309 h 1790700"/>
                <a:gd name="connsiteX36" fmla="*/ 372625 w 1828800"/>
                <a:gd name="connsiteY36" fmla="*/ 567214 h 1790700"/>
                <a:gd name="connsiteX37" fmla="*/ 256420 w 1828800"/>
                <a:gd name="connsiteY37" fmla="*/ 942499 h 1790700"/>
                <a:gd name="connsiteX38" fmla="*/ 263087 w 1828800"/>
                <a:gd name="connsiteY38" fmla="*/ 1036796 h 1790700"/>
                <a:gd name="connsiteX39" fmla="*/ 257372 w 1828800"/>
                <a:gd name="connsiteY39" fmla="*/ 1030129 h 1790700"/>
                <a:gd name="connsiteX40" fmla="*/ 232607 w 1828800"/>
                <a:gd name="connsiteY40" fmla="*/ 1036796 h 1790700"/>
                <a:gd name="connsiteX41" fmla="*/ 218320 w 1828800"/>
                <a:gd name="connsiteY41" fmla="*/ 1055846 h 1790700"/>
                <a:gd name="connsiteX42" fmla="*/ 56395 w 1828800"/>
                <a:gd name="connsiteY42" fmla="*/ 1078706 h 1790700"/>
                <a:gd name="connsiteX43" fmla="*/ 7817 w 1828800"/>
                <a:gd name="connsiteY43" fmla="*/ 1139666 h 1790700"/>
                <a:gd name="connsiteX44" fmla="*/ 76397 w 1828800"/>
                <a:gd name="connsiteY44" fmla="*/ 1175861 h 1790700"/>
                <a:gd name="connsiteX45" fmla="*/ 233560 w 1828800"/>
                <a:gd name="connsiteY45" fmla="*/ 1132046 h 1790700"/>
                <a:gd name="connsiteX46" fmla="*/ 254515 w 1828800"/>
                <a:gd name="connsiteY46" fmla="*/ 1143476 h 1790700"/>
                <a:gd name="connsiteX47" fmla="*/ 277375 w 1828800"/>
                <a:gd name="connsiteY47" fmla="*/ 1139666 h 1790700"/>
                <a:gd name="connsiteX48" fmla="*/ 282137 w 1828800"/>
                <a:gd name="connsiteY48" fmla="*/ 1130141 h 1790700"/>
                <a:gd name="connsiteX49" fmla="*/ 579317 w 1828800"/>
                <a:gd name="connsiteY49" fmla="*/ 1514951 h 1790700"/>
                <a:gd name="connsiteX50" fmla="*/ 570745 w 1828800"/>
                <a:gd name="connsiteY50" fmla="*/ 1535906 h 1790700"/>
                <a:gd name="connsiteX51" fmla="*/ 577412 w 1828800"/>
                <a:gd name="connsiteY51" fmla="*/ 1558766 h 1790700"/>
                <a:gd name="connsiteX52" fmla="*/ 497402 w 1828800"/>
                <a:gd name="connsiteY52" fmla="*/ 1701641 h 1790700"/>
                <a:gd name="connsiteX53" fmla="*/ 516452 w 1828800"/>
                <a:gd name="connsiteY53" fmla="*/ 1776889 h 1790700"/>
                <a:gd name="connsiteX54" fmla="*/ 586937 w 1828800"/>
                <a:gd name="connsiteY54" fmla="*/ 1744504 h 1790700"/>
                <a:gd name="connsiteX55" fmla="*/ 646945 w 1828800"/>
                <a:gd name="connsiteY55" fmla="*/ 1593056 h 1790700"/>
                <a:gd name="connsiteX56" fmla="*/ 668852 w 1828800"/>
                <a:gd name="connsiteY56" fmla="*/ 1583531 h 1790700"/>
                <a:gd name="connsiteX57" fmla="*/ 679330 w 1828800"/>
                <a:gd name="connsiteY57" fmla="*/ 1564481 h 1790700"/>
                <a:gd name="connsiteX58" fmla="*/ 921265 w 1828800"/>
                <a:gd name="connsiteY58" fmla="*/ 1610201 h 1790700"/>
                <a:gd name="connsiteX59" fmla="*/ 1166057 w 1828800"/>
                <a:gd name="connsiteY59" fmla="*/ 1563529 h 1790700"/>
                <a:gd name="connsiteX60" fmla="*/ 1165105 w 1828800"/>
                <a:gd name="connsiteY60" fmla="*/ 1566386 h 1790700"/>
                <a:gd name="connsiteX61" fmla="*/ 1167010 w 1828800"/>
                <a:gd name="connsiteY61" fmla="*/ 1566386 h 1790700"/>
                <a:gd name="connsiteX62" fmla="*/ 1179392 w 1828800"/>
                <a:gd name="connsiteY62" fmla="*/ 1589246 h 1790700"/>
                <a:gd name="connsiteX63" fmla="*/ 1201300 w 1828800"/>
                <a:gd name="connsiteY63" fmla="*/ 1598771 h 1790700"/>
                <a:gd name="connsiteX64" fmla="*/ 1261307 w 1828800"/>
                <a:gd name="connsiteY64" fmla="*/ 1750219 h 1790700"/>
                <a:gd name="connsiteX65" fmla="*/ 1331792 w 1828800"/>
                <a:gd name="connsiteY65" fmla="*/ 1782604 h 1790700"/>
                <a:gd name="connsiteX66" fmla="*/ 1350842 w 1828800"/>
                <a:gd name="connsiteY66" fmla="*/ 1707356 h 1790700"/>
                <a:gd name="connsiteX67" fmla="*/ 1270832 w 1828800"/>
                <a:gd name="connsiteY67" fmla="*/ 1564481 h 1790700"/>
                <a:gd name="connsiteX68" fmla="*/ 1277500 w 1828800"/>
                <a:gd name="connsiteY68" fmla="*/ 1541621 h 1790700"/>
                <a:gd name="connsiteX69" fmla="*/ 1267975 w 1828800"/>
                <a:gd name="connsiteY69" fmla="*/ 1517809 h 1790700"/>
                <a:gd name="connsiteX70" fmla="*/ 1259402 w 1828800"/>
                <a:gd name="connsiteY70" fmla="*/ 1517809 h 1790700"/>
                <a:gd name="connsiteX71" fmla="*/ 1557535 w 1828800"/>
                <a:gd name="connsiteY71" fmla="*/ 1141571 h 1790700"/>
                <a:gd name="connsiteX72" fmla="*/ 1582300 w 1828800"/>
                <a:gd name="connsiteY72" fmla="*/ 1145381 h 1790700"/>
                <a:gd name="connsiteX73" fmla="*/ 1603255 w 1828800"/>
                <a:gd name="connsiteY73" fmla="*/ 1133951 h 1790700"/>
                <a:gd name="connsiteX74" fmla="*/ 1760417 w 1828800"/>
                <a:gd name="connsiteY74" fmla="*/ 1177766 h 1790700"/>
                <a:gd name="connsiteX75" fmla="*/ 1828997 w 1828800"/>
                <a:gd name="connsiteY75" fmla="*/ 1141571 h 1790700"/>
                <a:gd name="connsiteX76" fmla="*/ 1780420 w 1828800"/>
                <a:gd name="connsiteY76" fmla="*/ 1078706 h 1790700"/>
                <a:gd name="connsiteX77" fmla="*/ 914597 w 1828800"/>
                <a:gd name="connsiteY77" fmla="*/ 1473994 h 1790700"/>
                <a:gd name="connsiteX78" fmla="*/ 383102 w 1828800"/>
                <a:gd name="connsiteY78" fmla="*/ 942499 h 1790700"/>
                <a:gd name="connsiteX79" fmla="*/ 914597 w 1828800"/>
                <a:gd name="connsiteY79" fmla="*/ 411004 h 1790700"/>
                <a:gd name="connsiteX80" fmla="*/ 1446092 w 1828800"/>
                <a:gd name="connsiteY80" fmla="*/ 942499 h 1790700"/>
                <a:gd name="connsiteX81" fmla="*/ 914597 w 1828800"/>
                <a:gd name="connsiteY81" fmla="*/ 1473994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828800" h="1790700">
                  <a:moveTo>
                    <a:pt x="1780420" y="1078706"/>
                  </a:moveTo>
                  <a:lnTo>
                    <a:pt x="1618495" y="1055846"/>
                  </a:lnTo>
                  <a:lnTo>
                    <a:pt x="1604207" y="1036796"/>
                  </a:lnTo>
                  <a:lnTo>
                    <a:pt x="1580395" y="1031081"/>
                  </a:lnTo>
                  <a:cubicBezTo>
                    <a:pt x="1584205" y="1001554"/>
                    <a:pt x="1586110" y="972026"/>
                    <a:pt x="1586110" y="941546"/>
                  </a:cubicBezTo>
                  <a:cubicBezTo>
                    <a:pt x="1586110" y="799624"/>
                    <a:pt x="1542295" y="669131"/>
                    <a:pt x="1466095" y="561499"/>
                  </a:cubicBezTo>
                  <a:lnTo>
                    <a:pt x="1485145" y="546259"/>
                  </a:lnTo>
                  <a:lnTo>
                    <a:pt x="1489907" y="523399"/>
                  </a:lnTo>
                  <a:lnTo>
                    <a:pt x="1626115" y="432911"/>
                  </a:lnTo>
                  <a:cubicBezTo>
                    <a:pt x="1651832" y="412909"/>
                    <a:pt x="1660405" y="379571"/>
                    <a:pt x="1643260" y="357664"/>
                  </a:cubicBezTo>
                  <a:cubicBezTo>
                    <a:pt x="1627067" y="335756"/>
                    <a:pt x="1591825" y="334804"/>
                    <a:pt x="1566107" y="354806"/>
                  </a:cubicBezTo>
                  <a:lnTo>
                    <a:pt x="1444187" y="460534"/>
                  </a:lnTo>
                  <a:lnTo>
                    <a:pt x="1420375" y="458629"/>
                  </a:lnTo>
                  <a:lnTo>
                    <a:pt x="1399420" y="472916"/>
                  </a:lnTo>
                  <a:lnTo>
                    <a:pt x="1398467" y="475774"/>
                  </a:lnTo>
                  <a:cubicBezTo>
                    <a:pt x="1287977" y="362426"/>
                    <a:pt x="1138435" y="289084"/>
                    <a:pt x="970794" y="276701"/>
                  </a:cubicBezTo>
                  <a:lnTo>
                    <a:pt x="973652" y="273844"/>
                  </a:lnTo>
                  <a:lnTo>
                    <a:pt x="972700" y="248126"/>
                  </a:lnTo>
                  <a:lnTo>
                    <a:pt x="957460" y="230029"/>
                  </a:lnTo>
                  <a:lnTo>
                    <a:pt x="967937" y="67151"/>
                  </a:lnTo>
                  <a:cubicBezTo>
                    <a:pt x="967937" y="33814"/>
                    <a:pt x="946030" y="7144"/>
                    <a:pt x="918407" y="7144"/>
                  </a:cubicBezTo>
                  <a:cubicBezTo>
                    <a:pt x="890785" y="7144"/>
                    <a:pt x="868877" y="33814"/>
                    <a:pt x="868877" y="67151"/>
                  </a:cubicBezTo>
                  <a:lnTo>
                    <a:pt x="879355" y="230029"/>
                  </a:lnTo>
                  <a:lnTo>
                    <a:pt x="864115" y="248126"/>
                  </a:lnTo>
                  <a:lnTo>
                    <a:pt x="863162" y="273844"/>
                  </a:lnTo>
                  <a:lnTo>
                    <a:pt x="865067" y="276701"/>
                  </a:lnTo>
                  <a:cubicBezTo>
                    <a:pt x="694570" y="290989"/>
                    <a:pt x="543122" y="369094"/>
                    <a:pt x="433585" y="488156"/>
                  </a:cubicBezTo>
                  <a:lnTo>
                    <a:pt x="436442" y="477679"/>
                  </a:lnTo>
                  <a:lnTo>
                    <a:pt x="415487" y="462439"/>
                  </a:lnTo>
                  <a:lnTo>
                    <a:pt x="390722" y="464344"/>
                  </a:lnTo>
                  <a:lnTo>
                    <a:pt x="271660" y="352901"/>
                  </a:lnTo>
                  <a:cubicBezTo>
                    <a:pt x="245942" y="331946"/>
                    <a:pt x="211652" y="331946"/>
                    <a:pt x="194507" y="353854"/>
                  </a:cubicBezTo>
                  <a:cubicBezTo>
                    <a:pt x="177362" y="374809"/>
                    <a:pt x="184030" y="409099"/>
                    <a:pt x="209747" y="430054"/>
                  </a:cubicBezTo>
                  <a:lnTo>
                    <a:pt x="343097" y="525304"/>
                  </a:lnTo>
                  <a:lnTo>
                    <a:pt x="346907" y="548164"/>
                  </a:lnTo>
                  <a:lnTo>
                    <a:pt x="365957" y="565309"/>
                  </a:lnTo>
                  <a:lnTo>
                    <a:pt x="372625" y="567214"/>
                  </a:lnTo>
                  <a:cubicBezTo>
                    <a:pt x="299282" y="673894"/>
                    <a:pt x="256420" y="803434"/>
                    <a:pt x="256420" y="942499"/>
                  </a:cubicBezTo>
                  <a:cubicBezTo>
                    <a:pt x="256420" y="974884"/>
                    <a:pt x="259277" y="1006316"/>
                    <a:pt x="263087" y="1036796"/>
                  </a:cubicBezTo>
                  <a:lnTo>
                    <a:pt x="257372" y="1030129"/>
                  </a:lnTo>
                  <a:lnTo>
                    <a:pt x="232607" y="1036796"/>
                  </a:lnTo>
                  <a:lnTo>
                    <a:pt x="218320" y="1055846"/>
                  </a:lnTo>
                  <a:lnTo>
                    <a:pt x="56395" y="1078706"/>
                  </a:lnTo>
                  <a:cubicBezTo>
                    <a:pt x="24010" y="1085374"/>
                    <a:pt x="3055" y="1112996"/>
                    <a:pt x="7817" y="1139666"/>
                  </a:cubicBezTo>
                  <a:cubicBezTo>
                    <a:pt x="13532" y="1166336"/>
                    <a:pt x="44012" y="1182529"/>
                    <a:pt x="76397" y="1175861"/>
                  </a:cubicBezTo>
                  <a:lnTo>
                    <a:pt x="233560" y="1132046"/>
                  </a:lnTo>
                  <a:lnTo>
                    <a:pt x="254515" y="1143476"/>
                  </a:lnTo>
                  <a:lnTo>
                    <a:pt x="277375" y="1139666"/>
                  </a:lnTo>
                  <a:lnTo>
                    <a:pt x="282137" y="1130141"/>
                  </a:lnTo>
                  <a:cubicBezTo>
                    <a:pt x="329762" y="1293019"/>
                    <a:pt x="437395" y="1429226"/>
                    <a:pt x="579317" y="1514951"/>
                  </a:cubicBezTo>
                  <a:lnTo>
                    <a:pt x="570745" y="1535906"/>
                  </a:lnTo>
                  <a:lnTo>
                    <a:pt x="577412" y="1558766"/>
                  </a:lnTo>
                  <a:lnTo>
                    <a:pt x="497402" y="1701641"/>
                  </a:lnTo>
                  <a:cubicBezTo>
                    <a:pt x="483115" y="1731169"/>
                    <a:pt x="491687" y="1765459"/>
                    <a:pt x="516452" y="1776889"/>
                  </a:cubicBezTo>
                  <a:cubicBezTo>
                    <a:pt x="541217" y="1788319"/>
                    <a:pt x="572650" y="1774031"/>
                    <a:pt x="586937" y="1744504"/>
                  </a:cubicBezTo>
                  <a:lnTo>
                    <a:pt x="646945" y="1593056"/>
                  </a:lnTo>
                  <a:lnTo>
                    <a:pt x="668852" y="1583531"/>
                  </a:lnTo>
                  <a:lnTo>
                    <a:pt x="679330" y="1564481"/>
                  </a:lnTo>
                  <a:cubicBezTo>
                    <a:pt x="754577" y="1594009"/>
                    <a:pt x="835540" y="1610201"/>
                    <a:pt x="921265" y="1610201"/>
                  </a:cubicBezTo>
                  <a:cubicBezTo>
                    <a:pt x="1007942" y="1610201"/>
                    <a:pt x="1090810" y="1593056"/>
                    <a:pt x="1166057" y="1563529"/>
                  </a:cubicBezTo>
                  <a:lnTo>
                    <a:pt x="1165105" y="1566386"/>
                  </a:lnTo>
                  <a:lnTo>
                    <a:pt x="1167010" y="1566386"/>
                  </a:lnTo>
                  <a:lnTo>
                    <a:pt x="1179392" y="1589246"/>
                  </a:lnTo>
                  <a:lnTo>
                    <a:pt x="1201300" y="1598771"/>
                  </a:lnTo>
                  <a:lnTo>
                    <a:pt x="1261307" y="1750219"/>
                  </a:lnTo>
                  <a:cubicBezTo>
                    <a:pt x="1275595" y="1779746"/>
                    <a:pt x="1307027" y="1794986"/>
                    <a:pt x="1331792" y="1782604"/>
                  </a:cubicBezTo>
                  <a:cubicBezTo>
                    <a:pt x="1356557" y="1771174"/>
                    <a:pt x="1365130" y="1736884"/>
                    <a:pt x="1350842" y="1707356"/>
                  </a:cubicBezTo>
                  <a:lnTo>
                    <a:pt x="1270832" y="1564481"/>
                  </a:lnTo>
                  <a:lnTo>
                    <a:pt x="1277500" y="1541621"/>
                  </a:lnTo>
                  <a:lnTo>
                    <a:pt x="1267975" y="1517809"/>
                  </a:lnTo>
                  <a:lnTo>
                    <a:pt x="1259402" y="1517809"/>
                  </a:lnTo>
                  <a:cubicBezTo>
                    <a:pt x="1400372" y="1434941"/>
                    <a:pt x="1508957" y="1300639"/>
                    <a:pt x="1557535" y="1141571"/>
                  </a:cubicBezTo>
                  <a:lnTo>
                    <a:pt x="1582300" y="1145381"/>
                  </a:lnTo>
                  <a:lnTo>
                    <a:pt x="1603255" y="1133951"/>
                  </a:lnTo>
                  <a:lnTo>
                    <a:pt x="1760417" y="1177766"/>
                  </a:lnTo>
                  <a:cubicBezTo>
                    <a:pt x="1792802" y="1184434"/>
                    <a:pt x="1823282" y="1168241"/>
                    <a:pt x="1828997" y="1141571"/>
                  </a:cubicBezTo>
                  <a:cubicBezTo>
                    <a:pt x="1833760" y="1112996"/>
                    <a:pt x="1812805" y="1086326"/>
                    <a:pt x="1780420" y="1078706"/>
                  </a:cubicBezTo>
                  <a:close/>
                  <a:moveTo>
                    <a:pt x="914597" y="1473994"/>
                  </a:moveTo>
                  <a:cubicBezTo>
                    <a:pt x="621227" y="1473994"/>
                    <a:pt x="383102" y="1235869"/>
                    <a:pt x="383102" y="942499"/>
                  </a:cubicBezTo>
                  <a:cubicBezTo>
                    <a:pt x="383102" y="649129"/>
                    <a:pt x="621227" y="411004"/>
                    <a:pt x="914597" y="411004"/>
                  </a:cubicBezTo>
                  <a:cubicBezTo>
                    <a:pt x="1207967" y="411004"/>
                    <a:pt x="1446092" y="649129"/>
                    <a:pt x="1446092" y="942499"/>
                  </a:cubicBezTo>
                  <a:cubicBezTo>
                    <a:pt x="1446092" y="1235869"/>
                    <a:pt x="1207967" y="1473994"/>
                    <a:pt x="914597" y="1473994"/>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7542432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up)">
                                      <p:cBhvr>
                                        <p:cTn id="7" dur="500"/>
                                        <p:tgtEl>
                                          <p:spTgt spid="87"/>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Vertical)">
                                      <p:cBhvr>
                                        <p:cTn id="11" dur="1000"/>
                                        <p:tgtEl>
                                          <p:spTgt spid="3"/>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fade">
                                      <p:cBhvr>
                                        <p:cTn id="15" dur="500"/>
                                        <p:tgtEl>
                                          <p:spTgt spid="84"/>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fade">
                                      <p:cBhvr>
                                        <p:cTn id="19" dur="500"/>
                                        <p:tgtEl>
                                          <p:spTgt spid="85"/>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fade">
                                      <p:cBhvr>
                                        <p:cTn id="23"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P spid="8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6">
            <a:extLst>
              <a:ext uri="{FF2B5EF4-FFF2-40B4-BE49-F238E27FC236}">
                <a16:creationId xmlns:a16="http://schemas.microsoft.com/office/drawing/2014/main" id="{AEC81F4C-68E2-40CE-B2C8-BDE35F9F007C}"/>
              </a:ext>
            </a:extLst>
          </p:cNvPr>
          <p:cNvSpPr txBox="1">
            <a:spLocks/>
          </p:cNvSpPr>
          <p:nvPr/>
        </p:nvSpPr>
        <p:spPr>
          <a:xfrm>
            <a:off x="588263" y="1430487"/>
            <a:ext cx="3326789"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274320" marR="0" lvl="0" indent="-274320" algn="l" defTabSz="932742" rtl="0" eaLnBrk="1" fontAlgn="auto" latinLnBrk="0" hangingPunct="1">
              <a:lnSpc>
                <a:spcPct val="100000"/>
              </a:lnSpc>
              <a:spcBef>
                <a:spcPct val="0"/>
              </a:spcBef>
              <a:spcAft>
                <a:spcPts val="0"/>
              </a:spcAft>
              <a:buClrTx/>
              <a:buSzTx/>
              <a:buFont typeface="+mj-lt"/>
              <a:buAutoNum type="arabicPeriod"/>
              <a:tabLst/>
              <a:defRPr/>
            </a:pPr>
            <a: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t>Kubernetes users communicate with API server and apply desired state</a:t>
            </a:r>
          </a:p>
        </p:txBody>
      </p:sp>
      <p:sp>
        <p:nvSpPr>
          <p:cNvPr id="107" name="Title 16">
            <a:extLst>
              <a:ext uri="{FF2B5EF4-FFF2-40B4-BE49-F238E27FC236}">
                <a16:creationId xmlns:a16="http://schemas.microsoft.com/office/drawing/2014/main" id="{86C6DF61-CE3D-4CDF-AC02-7347199669F5}"/>
              </a:ext>
            </a:extLst>
          </p:cNvPr>
          <p:cNvSpPr txBox="1">
            <a:spLocks/>
          </p:cNvSpPr>
          <p:nvPr/>
        </p:nvSpPr>
        <p:spPr>
          <a:xfrm>
            <a:off x="588263" y="2592718"/>
            <a:ext cx="3326789" cy="492442"/>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274320" marR="0" lvl="0" indent="-274320" algn="l" defTabSz="932742" rtl="0" eaLnBrk="1" fontAlgn="auto" latinLnBrk="0" hangingPunct="1">
              <a:lnSpc>
                <a:spcPct val="100000"/>
              </a:lnSpc>
              <a:spcBef>
                <a:spcPct val="0"/>
              </a:spcBef>
              <a:spcAft>
                <a:spcPts val="0"/>
              </a:spcAft>
              <a:buClrTx/>
              <a:buSzTx/>
              <a:buFont typeface="+mj-lt"/>
              <a:buAutoNum type="arabicPeriod" startAt="2"/>
              <a:tabLst/>
              <a:defRPr/>
            </a:pPr>
            <a: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t>Master nodes actively enforce desired state on worker nodes</a:t>
            </a:r>
          </a:p>
        </p:txBody>
      </p:sp>
      <p:sp>
        <p:nvSpPr>
          <p:cNvPr id="108" name="Title 16">
            <a:extLst>
              <a:ext uri="{FF2B5EF4-FFF2-40B4-BE49-F238E27FC236}">
                <a16:creationId xmlns:a16="http://schemas.microsoft.com/office/drawing/2014/main" id="{688B36B0-FE6F-49ED-9A40-0075B37D80EB}"/>
              </a:ext>
            </a:extLst>
          </p:cNvPr>
          <p:cNvSpPr txBox="1">
            <a:spLocks/>
          </p:cNvSpPr>
          <p:nvPr/>
        </p:nvSpPr>
        <p:spPr>
          <a:xfrm>
            <a:off x="588263" y="3508727"/>
            <a:ext cx="3326789"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274320" marR="0" lvl="0" indent="-274320" algn="l" defTabSz="932742" rtl="0" eaLnBrk="1" fontAlgn="auto" latinLnBrk="0" hangingPunct="1">
              <a:lnSpc>
                <a:spcPct val="100000"/>
              </a:lnSpc>
              <a:spcBef>
                <a:spcPct val="0"/>
              </a:spcBef>
              <a:spcAft>
                <a:spcPts val="0"/>
              </a:spcAft>
              <a:buClrTx/>
              <a:buSzTx/>
              <a:buFont typeface="+mj-lt"/>
              <a:buAutoNum type="arabicPeriod" startAt="3"/>
              <a:tabLst/>
              <a:defRPr/>
            </a:pPr>
            <a: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t>Worker nodes support communication between containers</a:t>
            </a:r>
          </a:p>
        </p:txBody>
      </p:sp>
      <p:sp>
        <p:nvSpPr>
          <p:cNvPr id="32" name="Title 16">
            <a:extLst>
              <a:ext uri="{FF2B5EF4-FFF2-40B4-BE49-F238E27FC236}">
                <a16:creationId xmlns:a16="http://schemas.microsoft.com/office/drawing/2014/main" id="{25BDE386-8551-407F-9D11-05D3620181B4}"/>
              </a:ext>
            </a:extLst>
          </p:cNvPr>
          <p:cNvSpPr txBox="1">
            <a:spLocks/>
          </p:cNvSpPr>
          <p:nvPr/>
        </p:nvSpPr>
        <p:spPr>
          <a:xfrm>
            <a:off x="588263" y="217501"/>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000000"/>
                </a:solidFill>
                <a:effectLst/>
                <a:uLnTx/>
                <a:uFillTx/>
                <a:latin typeface="Segoe UI Light" panose="020B0502040204020203" pitchFamily="34" charset="0"/>
                <a:ea typeface="+mn-ea"/>
                <a:cs typeface="Segoe UI Light" panose="020B0502040204020203" pitchFamily="34" charset="0"/>
              </a:rPr>
              <a:t>Kubernetes 101</a:t>
            </a:r>
            <a:endParaRPr kumimoji="0" lang="en-US" sz="3600" b="0" i="0" u="none" strike="noStrike" kern="1200" cap="none" spc="-5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cxnSp>
        <p:nvCxnSpPr>
          <p:cNvPr id="28" name="Straight Connector 27">
            <a:extLst>
              <a:ext uri="{FF2B5EF4-FFF2-40B4-BE49-F238E27FC236}">
                <a16:creationId xmlns:a16="http://schemas.microsoft.com/office/drawing/2014/main" id="{21A40ABA-AC18-45E1-8433-659AF771727C}"/>
              </a:ext>
            </a:extLst>
          </p:cNvPr>
          <p:cNvCxnSpPr>
            <a:cxnSpLocks/>
          </p:cNvCxnSpPr>
          <p:nvPr/>
        </p:nvCxnSpPr>
        <p:spPr>
          <a:xfrm>
            <a:off x="4064000" y="1311424"/>
            <a:ext cx="0" cy="5229448"/>
          </a:xfrm>
          <a:prstGeom prst="line">
            <a:avLst/>
          </a:prstGeom>
          <a:ln>
            <a:solidFill>
              <a:srgbClr val="D2D2D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5" name="Rectangle: Rounded Corners 114">
            <a:extLst>
              <a:ext uri="{FF2B5EF4-FFF2-40B4-BE49-F238E27FC236}">
                <a16:creationId xmlns:a16="http://schemas.microsoft.com/office/drawing/2014/main" id="{F3F95540-B034-4175-993D-07AACE716AE1}"/>
              </a:ext>
            </a:extLst>
          </p:cNvPr>
          <p:cNvSpPr/>
          <p:nvPr/>
        </p:nvSpPr>
        <p:spPr bwMode="auto">
          <a:xfrm>
            <a:off x="5312517" y="2762470"/>
            <a:ext cx="2363527" cy="2420946"/>
          </a:xfrm>
          <a:prstGeom prst="roundRect">
            <a:avLst>
              <a:gd name="adj" fmla="val 3125"/>
            </a:avLst>
          </a:prstGeom>
          <a:solidFill>
            <a:schemeClr val="bg1"/>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grpSp>
        <p:nvGrpSpPr>
          <p:cNvPr id="5" name="Group 4">
            <a:extLst>
              <a:ext uri="{FF2B5EF4-FFF2-40B4-BE49-F238E27FC236}">
                <a16:creationId xmlns:a16="http://schemas.microsoft.com/office/drawing/2014/main" id="{BF32F5DD-5788-4BC8-BA30-0F4ABC1A0463}"/>
              </a:ext>
            </a:extLst>
          </p:cNvPr>
          <p:cNvGrpSpPr/>
          <p:nvPr/>
        </p:nvGrpSpPr>
        <p:grpSpPr>
          <a:xfrm>
            <a:off x="6082800" y="1172806"/>
            <a:ext cx="822960" cy="1184981"/>
            <a:chOff x="10070502" y="1600600"/>
            <a:chExt cx="822960" cy="1184981"/>
          </a:xfrm>
        </p:grpSpPr>
        <p:sp>
          <p:nvSpPr>
            <p:cNvPr id="119" name="Title 1">
              <a:extLst>
                <a:ext uri="{FF2B5EF4-FFF2-40B4-BE49-F238E27FC236}">
                  <a16:creationId xmlns:a16="http://schemas.microsoft.com/office/drawing/2014/main" id="{D5318C91-6D13-4DAB-B842-1CAF732CF086}"/>
                </a:ext>
              </a:extLst>
            </p:cNvPr>
            <p:cNvSpPr txBox="1">
              <a:spLocks/>
            </p:cNvSpPr>
            <p:nvPr/>
          </p:nvSpPr>
          <p:spPr>
            <a:xfrm>
              <a:off x="10123192" y="1600600"/>
              <a:ext cx="717581" cy="307777"/>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Kubernetes control</a:t>
              </a:r>
            </a:p>
          </p:txBody>
        </p:sp>
        <p:sp>
          <p:nvSpPr>
            <p:cNvPr id="125" name="Rectangle: Rounded Corners 124">
              <a:extLst>
                <a:ext uri="{FF2B5EF4-FFF2-40B4-BE49-F238E27FC236}">
                  <a16:creationId xmlns:a16="http://schemas.microsoft.com/office/drawing/2014/main" id="{30D9D2E5-1574-4879-A120-C8CE467584F6}"/>
                </a:ext>
              </a:extLst>
            </p:cNvPr>
            <p:cNvSpPr/>
            <p:nvPr/>
          </p:nvSpPr>
          <p:spPr bwMode="auto">
            <a:xfrm>
              <a:off x="10070502" y="1962621"/>
              <a:ext cx="822960" cy="822960"/>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grpSp>
          <p:nvGrpSpPr>
            <p:cNvPr id="139" name="Group 138">
              <a:extLst>
                <a:ext uri="{FF2B5EF4-FFF2-40B4-BE49-F238E27FC236}">
                  <a16:creationId xmlns:a16="http://schemas.microsoft.com/office/drawing/2014/main" id="{95847E25-3D3F-4D21-B359-04165B2B328C}"/>
                </a:ext>
              </a:extLst>
            </p:cNvPr>
            <p:cNvGrpSpPr/>
            <p:nvPr/>
          </p:nvGrpSpPr>
          <p:grpSpPr>
            <a:xfrm>
              <a:off x="10227777" y="2133941"/>
              <a:ext cx="508410" cy="480321"/>
              <a:chOff x="3172902" y="4132385"/>
              <a:chExt cx="355417" cy="335781"/>
            </a:xfrm>
          </p:grpSpPr>
          <p:grpSp>
            <p:nvGrpSpPr>
              <p:cNvPr id="140" name="Group 139">
                <a:extLst>
                  <a:ext uri="{FF2B5EF4-FFF2-40B4-BE49-F238E27FC236}">
                    <a16:creationId xmlns:a16="http://schemas.microsoft.com/office/drawing/2014/main" id="{E634036E-C426-4CA5-8A10-A885E91ADE90}"/>
                  </a:ext>
                </a:extLst>
              </p:cNvPr>
              <p:cNvGrpSpPr/>
              <p:nvPr/>
            </p:nvGrpSpPr>
            <p:grpSpPr>
              <a:xfrm>
                <a:off x="3234030" y="4132385"/>
                <a:ext cx="233160" cy="110531"/>
                <a:chOff x="3234867" y="4132385"/>
                <a:chExt cx="233160" cy="110531"/>
              </a:xfrm>
            </p:grpSpPr>
            <p:sp>
              <p:nvSpPr>
                <p:cNvPr id="148" name="Freeform: Shape 147">
                  <a:extLst>
                    <a:ext uri="{FF2B5EF4-FFF2-40B4-BE49-F238E27FC236}">
                      <a16:creationId xmlns:a16="http://schemas.microsoft.com/office/drawing/2014/main" id="{428939EC-5635-46DB-890A-44599811AF69}"/>
                    </a:ext>
                  </a:extLst>
                </p:cNvPr>
                <p:cNvSpPr/>
                <p:nvPr/>
              </p:nvSpPr>
              <p:spPr>
                <a:xfrm>
                  <a:off x="3234867"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49" name="Freeform: Shape 148">
                  <a:extLst>
                    <a:ext uri="{FF2B5EF4-FFF2-40B4-BE49-F238E27FC236}">
                      <a16:creationId xmlns:a16="http://schemas.microsoft.com/office/drawing/2014/main" id="{79521FC1-1E3A-447F-B890-3145797660C3}"/>
                    </a:ext>
                  </a:extLst>
                </p:cNvPr>
                <p:cNvSpPr/>
                <p:nvPr/>
              </p:nvSpPr>
              <p:spPr>
                <a:xfrm>
                  <a:off x="3367170"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41" name="Group 140">
                <a:extLst>
                  <a:ext uri="{FF2B5EF4-FFF2-40B4-BE49-F238E27FC236}">
                    <a16:creationId xmlns:a16="http://schemas.microsoft.com/office/drawing/2014/main" id="{B4EBA5C8-4A41-4E17-812A-E10962BC20F3}"/>
                  </a:ext>
                </a:extLst>
              </p:cNvPr>
              <p:cNvGrpSpPr/>
              <p:nvPr/>
            </p:nvGrpSpPr>
            <p:grpSpPr>
              <a:xfrm>
                <a:off x="3172902" y="4245010"/>
                <a:ext cx="355417" cy="110531"/>
                <a:chOff x="3172902" y="4244590"/>
                <a:chExt cx="355417" cy="110531"/>
              </a:xfrm>
            </p:grpSpPr>
            <p:sp>
              <p:nvSpPr>
                <p:cNvPr id="145" name="Freeform: Shape 144">
                  <a:extLst>
                    <a:ext uri="{FF2B5EF4-FFF2-40B4-BE49-F238E27FC236}">
                      <a16:creationId xmlns:a16="http://schemas.microsoft.com/office/drawing/2014/main" id="{DCF84A87-2BAC-4430-81BA-6E4ECB19C051}"/>
                    </a:ext>
                  </a:extLst>
                </p:cNvPr>
                <p:cNvSpPr/>
                <p:nvPr/>
              </p:nvSpPr>
              <p:spPr>
                <a:xfrm>
                  <a:off x="317290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46" name="Freeform: Shape 145">
                  <a:extLst>
                    <a:ext uri="{FF2B5EF4-FFF2-40B4-BE49-F238E27FC236}">
                      <a16:creationId xmlns:a16="http://schemas.microsoft.com/office/drawing/2014/main" id="{789AE002-6E44-46A8-BE49-9362D44E36EE}"/>
                    </a:ext>
                  </a:extLst>
                </p:cNvPr>
                <p:cNvSpPr/>
                <p:nvPr/>
              </p:nvSpPr>
              <p:spPr>
                <a:xfrm>
                  <a:off x="330018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47" name="Freeform: Shape 146">
                  <a:extLst>
                    <a:ext uri="{FF2B5EF4-FFF2-40B4-BE49-F238E27FC236}">
                      <a16:creationId xmlns:a16="http://schemas.microsoft.com/office/drawing/2014/main" id="{82D83A5E-870C-4F6F-9D40-A2B1F80926E2}"/>
                    </a:ext>
                  </a:extLst>
                </p:cNvPr>
                <p:cNvSpPr/>
                <p:nvPr/>
              </p:nvSpPr>
              <p:spPr>
                <a:xfrm>
                  <a:off x="342746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42" name="Group 141">
                <a:extLst>
                  <a:ext uri="{FF2B5EF4-FFF2-40B4-BE49-F238E27FC236}">
                    <a16:creationId xmlns:a16="http://schemas.microsoft.com/office/drawing/2014/main" id="{3130ACD5-3BCC-4ED9-B9D8-4B7D8F4D8E62}"/>
                  </a:ext>
                </a:extLst>
              </p:cNvPr>
              <p:cNvGrpSpPr/>
              <p:nvPr/>
            </p:nvGrpSpPr>
            <p:grpSpPr>
              <a:xfrm>
                <a:off x="3234030" y="4357635"/>
                <a:ext cx="233160" cy="110531"/>
                <a:chOff x="3234867" y="4132385"/>
                <a:chExt cx="233160" cy="110531"/>
              </a:xfrm>
            </p:grpSpPr>
            <p:sp>
              <p:nvSpPr>
                <p:cNvPr id="143" name="Freeform: Shape 142">
                  <a:extLst>
                    <a:ext uri="{FF2B5EF4-FFF2-40B4-BE49-F238E27FC236}">
                      <a16:creationId xmlns:a16="http://schemas.microsoft.com/office/drawing/2014/main" id="{6469F535-ADC2-40B1-85DC-9204AE2EC223}"/>
                    </a:ext>
                  </a:extLst>
                </p:cNvPr>
                <p:cNvSpPr/>
                <p:nvPr/>
              </p:nvSpPr>
              <p:spPr>
                <a:xfrm>
                  <a:off x="3234867"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44" name="Freeform: Shape 143">
                  <a:extLst>
                    <a:ext uri="{FF2B5EF4-FFF2-40B4-BE49-F238E27FC236}">
                      <a16:creationId xmlns:a16="http://schemas.microsoft.com/office/drawing/2014/main" id="{134592CE-5E48-4294-AF41-36B7C72002B4}"/>
                    </a:ext>
                  </a:extLst>
                </p:cNvPr>
                <p:cNvSpPr/>
                <p:nvPr/>
              </p:nvSpPr>
              <p:spPr>
                <a:xfrm>
                  <a:off x="3367170"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grpSp>
        <p:nvGrpSpPr>
          <p:cNvPr id="1027" name="Group 1026">
            <a:extLst>
              <a:ext uri="{FF2B5EF4-FFF2-40B4-BE49-F238E27FC236}">
                <a16:creationId xmlns:a16="http://schemas.microsoft.com/office/drawing/2014/main" id="{AF790124-DDB0-4C51-A8AB-552F13A0C4A6}"/>
              </a:ext>
            </a:extLst>
          </p:cNvPr>
          <p:cNvGrpSpPr/>
          <p:nvPr/>
        </p:nvGrpSpPr>
        <p:grpSpPr>
          <a:xfrm>
            <a:off x="6193537" y="2973337"/>
            <a:ext cx="601487" cy="703174"/>
            <a:chOff x="5225756" y="3078294"/>
            <a:chExt cx="601487" cy="703174"/>
          </a:xfrm>
        </p:grpSpPr>
        <p:sp>
          <p:nvSpPr>
            <p:cNvPr id="161" name="Title 1">
              <a:extLst>
                <a:ext uri="{FF2B5EF4-FFF2-40B4-BE49-F238E27FC236}">
                  <a16:creationId xmlns:a16="http://schemas.microsoft.com/office/drawing/2014/main" id="{97DB8C3E-405C-49E0-AD40-585BD87743BF}"/>
                </a:ext>
              </a:extLst>
            </p:cNvPr>
            <p:cNvSpPr txBox="1">
              <a:spLocks/>
            </p:cNvSpPr>
            <p:nvPr/>
          </p:nvSpPr>
          <p:spPr>
            <a:xfrm>
              <a:off x="5225756" y="3078294"/>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API server</a:t>
              </a:r>
            </a:p>
          </p:txBody>
        </p:sp>
        <p:sp>
          <p:nvSpPr>
            <p:cNvPr id="177" name="Rectangle: Rounded Corners 176">
              <a:extLst>
                <a:ext uri="{FF2B5EF4-FFF2-40B4-BE49-F238E27FC236}">
                  <a16:creationId xmlns:a16="http://schemas.microsoft.com/office/drawing/2014/main" id="{C1832000-3772-4E96-BF1C-6A7975E1EE3C}"/>
                </a:ext>
              </a:extLst>
            </p:cNvPr>
            <p:cNvSpPr/>
            <p:nvPr/>
          </p:nvSpPr>
          <p:spPr bwMode="auto">
            <a:xfrm>
              <a:off x="5259976" y="324787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07" name="plug" title="Icon of a power plug showing an A to B connection">
              <a:extLst>
                <a:ext uri="{FF2B5EF4-FFF2-40B4-BE49-F238E27FC236}">
                  <a16:creationId xmlns:a16="http://schemas.microsoft.com/office/drawing/2014/main" id="{A022FDEB-05CF-4C78-9BBB-5E99C6E7F726}"/>
                </a:ext>
              </a:extLst>
            </p:cNvPr>
            <p:cNvSpPr>
              <a:spLocks noChangeAspect="1" noEditPoints="1"/>
            </p:cNvSpPr>
            <p:nvPr/>
          </p:nvSpPr>
          <p:spPr bwMode="auto">
            <a:xfrm>
              <a:off x="5373193" y="3369100"/>
              <a:ext cx="307154" cy="291146"/>
            </a:xfrm>
            <a:custGeom>
              <a:avLst/>
              <a:gdLst>
                <a:gd name="T0" fmla="*/ 169 w 346"/>
                <a:gd name="T1" fmla="*/ 90 h 328"/>
                <a:gd name="T2" fmla="*/ 199 w 346"/>
                <a:gd name="T3" fmla="*/ 61 h 328"/>
                <a:gd name="T4" fmla="*/ 279 w 346"/>
                <a:gd name="T5" fmla="*/ 63 h 328"/>
                <a:gd name="T6" fmla="*/ 279 w 346"/>
                <a:gd name="T7" fmla="*/ 63 h 328"/>
                <a:gd name="T8" fmla="*/ 277 w 346"/>
                <a:gd name="T9" fmla="*/ 143 h 328"/>
                <a:gd name="T10" fmla="*/ 247 w 346"/>
                <a:gd name="T11" fmla="*/ 172 h 328"/>
                <a:gd name="T12" fmla="*/ 169 w 346"/>
                <a:gd name="T13" fmla="*/ 90 h 328"/>
                <a:gd name="T14" fmla="*/ 279 w 346"/>
                <a:gd name="T15" fmla="*/ 63 h 328"/>
                <a:gd name="T16" fmla="*/ 346 w 346"/>
                <a:gd name="T17" fmla="*/ 0 h 328"/>
                <a:gd name="T18" fmla="*/ 99 w 346"/>
                <a:gd name="T19" fmla="*/ 156 h 328"/>
                <a:gd name="T20" fmla="*/ 69 w 346"/>
                <a:gd name="T21" fmla="*/ 185 h 328"/>
                <a:gd name="T22" fmla="*/ 67 w 346"/>
                <a:gd name="T23" fmla="*/ 265 h 328"/>
                <a:gd name="T24" fmla="*/ 67 w 346"/>
                <a:gd name="T25" fmla="*/ 265 h 328"/>
                <a:gd name="T26" fmla="*/ 147 w 346"/>
                <a:gd name="T27" fmla="*/ 267 h 328"/>
                <a:gd name="T28" fmla="*/ 177 w 346"/>
                <a:gd name="T29" fmla="*/ 238 h 328"/>
                <a:gd name="T30" fmla="*/ 99 w 346"/>
                <a:gd name="T31" fmla="*/ 156 h 328"/>
                <a:gd name="T32" fmla="*/ 67 w 346"/>
                <a:gd name="T33" fmla="*/ 265 h 328"/>
                <a:gd name="T34" fmla="*/ 0 w 346"/>
                <a:gd name="T35" fmla="*/ 328 h 328"/>
                <a:gd name="T36" fmla="*/ 157 w 346"/>
                <a:gd name="T37" fmla="*/ 143 h 328"/>
                <a:gd name="T38" fmla="*/ 120 w 346"/>
                <a:gd name="T39" fmla="*/ 178 h 328"/>
                <a:gd name="T40" fmla="*/ 193 w 346"/>
                <a:gd name="T41" fmla="*/ 181 h 328"/>
                <a:gd name="T42" fmla="*/ 156 w 346"/>
                <a:gd name="T43" fmla="*/ 2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328">
                  <a:moveTo>
                    <a:pt x="169" y="90"/>
                  </a:moveTo>
                  <a:cubicBezTo>
                    <a:pt x="199" y="61"/>
                    <a:pt x="199" y="61"/>
                    <a:pt x="199" y="61"/>
                  </a:cubicBezTo>
                  <a:cubicBezTo>
                    <a:pt x="222" y="40"/>
                    <a:pt x="258" y="41"/>
                    <a:pt x="279" y="63"/>
                  </a:cubicBezTo>
                  <a:cubicBezTo>
                    <a:pt x="279" y="63"/>
                    <a:pt x="279" y="63"/>
                    <a:pt x="279" y="63"/>
                  </a:cubicBezTo>
                  <a:cubicBezTo>
                    <a:pt x="300" y="86"/>
                    <a:pt x="300" y="122"/>
                    <a:pt x="277" y="143"/>
                  </a:cubicBezTo>
                  <a:cubicBezTo>
                    <a:pt x="247" y="172"/>
                    <a:pt x="247" y="172"/>
                    <a:pt x="247" y="172"/>
                  </a:cubicBezTo>
                  <a:lnTo>
                    <a:pt x="169" y="90"/>
                  </a:lnTo>
                  <a:close/>
                  <a:moveTo>
                    <a:pt x="279" y="63"/>
                  </a:moveTo>
                  <a:cubicBezTo>
                    <a:pt x="346" y="0"/>
                    <a:pt x="346" y="0"/>
                    <a:pt x="346" y="0"/>
                  </a:cubicBezTo>
                  <a:moveTo>
                    <a:pt x="99" y="156"/>
                  </a:moveTo>
                  <a:cubicBezTo>
                    <a:pt x="69" y="185"/>
                    <a:pt x="69" y="185"/>
                    <a:pt x="69" y="185"/>
                  </a:cubicBezTo>
                  <a:cubicBezTo>
                    <a:pt x="46" y="206"/>
                    <a:pt x="46" y="242"/>
                    <a:pt x="67" y="265"/>
                  </a:cubicBezTo>
                  <a:cubicBezTo>
                    <a:pt x="67" y="265"/>
                    <a:pt x="67" y="265"/>
                    <a:pt x="67" y="265"/>
                  </a:cubicBezTo>
                  <a:cubicBezTo>
                    <a:pt x="88" y="287"/>
                    <a:pt x="124" y="288"/>
                    <a:pt x="147" y="267"/>
                  </a:cubicBezTo>
                  <a:cubicBezTo>
                    <a:pt x="177" y="238"/>
                    <a:pt x="177" y="238"/>
                    <a:pt x="177" y="238"/>
                  </a:cubicBezTo>
                  <a:lnTo>
                    <a:pt x="99" y="156"/>
                  </a:lnTo>
                  <a:close/>
                  <a:moveTo>
                    <a:pt x="67" y="265"/>
                  </a:moveTo>
                  <a:cubicBezTo>
                    <a:pt x="0" y="328"/>
                    <a:pt x="0" y="328"/>
                    <a:pt x="0" y="328"/>
                  </a:cubicBezTo>
                  <a:moveTo>
                    <a:pt x="157" y="143"/>
                  </a:moveTo>
                  <a:cubicBezTo>
                    <a:pt x="120" y="178"/>
                    <a:pt x="120" y="178"/>
                    <a:pt x="120" y="178"/>
                  </a:cubicBezTo>
                  <a:moveTo>
                    <a:pt x="193" y="181"/>
                  </a:moveTo>
                  <a:cubicBezTo>
                    <a:pt x="156" y="216"/>
                    <a:pt x="156" y="216"/>
                    <a:pt x="156" y="216"/>
                  </a:cubicBez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1037" name="Group 1036">
            <a:extLst>
              <a:ext uri="{FF2B5EF4-FFF2-40B4-BE49-F238E27FC236}">
                <a16:creationId xmlns:a16="http://schemas.microsoft.com/office/drawing/2014/main" id="{92055E3C-E586-479D-8A9B-9B8A5F08BA9F}"/>
              </a:ext>
            </a:extLst>
          </p:cNvPr>
          <p:cNvGrpSpPr/>
          <p:nvPr/>
        </p:nvGrpSpPr>
        <p:grpSpPr>
          <a:xfrm>
            <a:off x="5376865" y="3954777"/>
            <a:ext cx="1110459" cy="1121362"/>
            <a:chOff x="4871241" y="3960674"/>
            <a:chExt cx="1110459" cy="1121362"/>
          </a:xfrm>
        </p:grpSpPr>
        <p:sp>
          <p:nvSpPr>
            <p:cNvPr id="213" name="Title 1">
              <a:extLst>
                <a:ext uri="{FF2B5EF4-FFF2-40B4-BE49-F238E27FC236}">
                  <a16:creationId xmlns:a16="http://schemas.microsoft.com/office/drawing/2014/main" id="{95E12796-553E-4069-A2F4-E1684859A9E6}"/>
                </a:ext>
              </a:extLst>
            </p:cNvPr>
            <p:cNvSpPr txBox="1">
              <a:spLocks/>
            </p:cNvSpPr>
            <p:nvPr/>
          </p:nvSpPr>
          <p:spPr>
            <a:xfrm>
              <a:off x="4871241" y="4835815"/>
              <a:ext cx="1110459" cy="24622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1" u="none" strike="noStrike" kern="1200" cap="none" spc="0" normalizeH="0" baseline="0" noProof="0">
                  <a:ln w="3175">
                    <a:noFill/>
                  </a:ln>
                  <a:solidFill>
                    <a:srgbClr val="000000"/>
                  </a:solidFill>
                  <a:effectLst/>
                  <a:uLnTx/>
                  <a:uFillTx/>
                  <a:latin typeface="Segoe UI"/>
                  <a:ea typeface="+mn-ea"/>
                  <a:cs typeface="Segoe UI Semibold" panose="020B0702040204020203" pitchFamily="34" charset="0"/>
                </a:rPr>
                <a:t>replication, namespace, serviceaccounts, etc.</a:t>
              </a:r>
            </a:p>
          </p:txBody>
        </p:sp>
        <p:grpSp>
          <p:nvGrpSpPr>
            <p:cNvPr id="1034" name="Group 1033">
              <a:extLst>
                <a:ext uri="{FF2B5EF4-FFF2-40B4-BE49-F238E27FC236}">
                  <a16:creationId xmlns:a16="http://schemas.microsoft.com/office/drawing/2014/main" id="{552339A5-399B-4ACA-A114-F14E29CC6EF6}"/>
                </a:ext>
              </a:extLst>
            </p:cNvPr>
            <p:cNvGrpSpPr/>
            <p:nvPr/>
          </p:nvGrpSpPr>
          <p:grpSpPr>
            <a:xfrm>
              <a:off x="5125453" y="3960674"/>
              <a:ext cx="601487" cy="826284"/>
              <a:chOff x="5175257" y="3960674"/>
              <a:chExt cx="601487" cy="826284"/>
            </a:xfrm>
          </p:grpSpPr>
          <p:sp>
            <p:nvSpPr>
              <p:cNvPr id="210" name="Title 1">
                <a:extLst>
                  <a:ext uri="{FF2B5EF4-FFF2-40B4-BE49-F238E27FC236}">
                    <a16:creationId xmlns:a16="http://schemas.microsoft.com/office/drawing/2014/main" id="{C5095D6E-6F99-404B-BD0C-B95DA4F14F13}"/>
                  </a:ext>
                </a:extLst>
              </p:cNvPr>
              <p:cNvSpPr txBox="1">
                <a:spLocks/>
              </p:cNvSpPr>
              <p:nvPr/>
            </p:nvSpPr>
            <p:spPr>
              <a:xfrm>
                <a:off x="5175257" y="3960674"/>
                <a:ext cx="601487" cy="24622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-controller-manager</a:t>
                </a:r>
              </a:p>
            </p:txBody>
          </p:sp>
          <p:sp>
            <p:nvSpPr>
              <p:cNvPr id="211" name="Rectangle: Rounded Corners 210">
                <a:extLst>
                  <a:ext uri="{FF2B5EF4-FFF2-40B4-BE49-F238E27FC236}">
                    <a16:creationId xmlns:a16="http://schemas.microsoft.com/office/drawing/2014/main" id="{87E3F3CC-E7D0-4E7B-B14B-89DF92D26D11}"/>
                  </a:ext>
                </a:extLst>
              </p:cNvPr>
              <p:cNvSpPr/>
              <p:nvPr/>
            </p:nvSpPr>
            <p:spPr bwMode="auto">
              <a:xfrm>
                <a:off x="5209477" y="425336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15" name="remote" title="Icon of a remote control">
                <a:extLst>
                  <a:ext uri="{FF2B5EF4-FFF2-40B4-BE49-F238E27FC236}">
                    <a16:creationId xmlns:a16="http://schemas.microsoft.com/office/drawing/2014/main" id="{EC01C6BB-AB33-4A0F-9031-00E8B74390D5}"/>
                  </a:ext>
                </a:extLst>
              </p:cNvPr>
              <p:cNvSpPr>
                <a:spLocks noChangeAspect="1" noEditPoints="1"/>
              </p:cNvSpPr>
              <p:nvPr/>
            </p:nvSpPr>
            <p:spPr bwMode="auto">
              <a:xfrm>
                <a:off x="5399859" y="4337283"/>
                <a:ext cx="152825" cy="365760"/>
              </a:xfrm>
              <a:custGeom>
                <a:avLst/>
                <a:gdLst>
                  <a:gd name="T0" fmla="*/ 87 w 107"/>
                  <a:gd name="T1" fmla="*/ 188 h 261"/>
                  <a:gd name="T2" fmla="*/ 71 w 107"/>
                  <a:gd name="T3" fmla="*/ 261 h 261"/>
                  <a:gd name="T4" fmla="*/ 19 w 107"/>
                  <a:gd name="T5" fmla="*/ 245 h 261"/>
                  <a:gd name="T6" fmla="*/ 0 w 107"/>
                  <a:gd name="T7" fmla="*/ 110 h 261"/>
                  <a:gd name="T8" fmla="*/ 18 w 107"/>
                  <a:gd name="T9" fmla="*/ 0 h 261"/>
                  <a:gd name="T10" fmla="*/ 107 w 107"/>
                  <a:gd name="T11" fmla="*/ 18 h 261"/>
                  <a:gd name="T12" fmla="*/ 54 w 107"/>
                  <a:gd name="T13" fmla="*/ 35 h 261"/>
                  <a:gd name="T14" fmla="*/ 52 w 107"/>
                  <a:gd name="T15" fmla="*/ 36 h 261"/>
                  <a:gd name="T16" fmla="*/ 54 w 107"/>
                  <a:gd name="T17" fmla="*/ 35 h 261"/>
                  <a:gd name="T18" fmla="*/ 70 w 107"/>
                  <a:gd name="T19" fmla="*/ 52 h 261"/>
                  <a:gd name="T20" fmla="*/ 72 w 107"/>
                  <a:gd name="T21" fmla="*/ 54 h 261"/>
                  <a:gd name="T22" fmla="*/ 37 w 107"/>
                  <a:gd name="T23" fmla="*/ 52 h 261"/>
                  <a:gd name="T24" fmla="*/ 35 w 107"/>
                  <a:gd name="T25" fmla="*/ 54 h 261"/>
                  <a:gd name="T26" fmla="*/ 37 w 107"/>
                  <a:gd name="T27" fmla="*/ 52 h 261"/>
                  <a:gd name="T28" fmla="*/ 70 w 107"/>
                  <a:gd name="T29" fmla="*/ 86 h 261"/>
                  <a:gd name="T30" fmla="*/ 72 w 107"/>
                  <a:gd name="T31" fmla="*/ 88 h 261"/>
                  <a:gd name="T32" fmla="*/ 37 w 107"/>
                  <a:gd name="T33" fmla="*/ 86 h 261"/>
                  <a:gd name="T34" fmla="*/ 35 w 107"/>
                  <a:gd name="T35" fmla="*/ 88 h 261"/>
                  <a:gd name="T36" fmla="*/ 37 w 107"/>
                  <a:gd name="T37" fmla="*/ 86 h 261"/>
                  <a:gd name="T38" fmla="*/ 70 w 107"/>
                  <a:gd name="T39" fmla="*/ 121 h 261"/>
                  <a:gd name="T40" fmla="*/ 72 w 107"/>
                  <a:gd name="T41" fmla="*/ 123 h 261"/>
                  <a:gd name="T42" fmla="*/ 37 w 107"/>
                  <a:gd name="T43" fmla="*/ 121 h 261"/>
                  <a:gd name="T44" fmla="*/ 35 w 107"/>
                  <a:gd name="T45" fmla="*/ 123 h 261"/>
                  <a:gd name="T46" fmla="*/ 37 w 107"/>
                  <a:gd name="T47" fmla="*/ 121 h 261"/>
                  <a:gd name="T48" fmla="*/ 52 w 107"/>
                  <a:gd name="T49" fmla="*/ 69 h 261"/>
                  <a:gd name="T50" fmla="*/ 54 w 107"/>
                  <a:gd name="T51" fmla="*/ 71 h 261"/>
                  <a:gd name="T52" fmla="*/ 54 w 107"/>
                  <a:gd name="T53" fmla="*/ 156 h 261"/>
                  <a:gd name="T54" fmla="*/ 52 w 107"/>
                  <a:gd name="T55" fmla="*/ 158 h 261"/>
                  <a:gd name="T56" fmla="*/ 54 w 107"/>
                  <a:gd name="T57" fmla="*/ 156 h 261"/>
                  <a:gd name="T58" fmla="*/ 52 w 107"/>
                  <a:gd name="T59" fmla="*/ 191 h 261"/>
                  <a:gd name="T60" fmla="*/ 54 w 107"/>
                  <a:gd name="T61" fmla="*/ 192 h 261"/>
                  <a:gd name="T62" fmla="*/ 54 w 107"/>
                  <a:gd name="T63" fmla="*/ 226 h 261"/>
                  <a:gd name="T64" fmla="*/ 52 w 107"/>
                  <a:gd name="T65" fmla="*/ 227 h 261"/>
                  <a:gd name="T66" fmla="*/ 54 w 107"/>
                  <a:gd name="T67" fmla="*/ 22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261">
                    <a:moveTo>
                      <a:pt x="106" y="110"/>
                    </a:moveTo>
                    <a:cubicBezTo>
                      <a:pt x="87" y="188"/>
                      <a:pt x="87" y="188"/>
                      <a:pt x="87" y="188"/>
                    </a:cubicBezTo>
                    <a:cubicBezTo>
                      <a:pt x="87" y="245"/>
                      <a:pt x="87" y="245"/>
                      <a:pt x="87" y="245"/>
                    </a:cubicBezTo>
                    <a:cubicBezTo>
                      <a:pt x="87" y="254"/>
                      <a:pt x="80" y="261"/>
                      <a:pt x="71" y="261"/>
                    </a:cubicBezTo>
                    <a:cubicBezTo>
                      <a:pt x="35" y="261"/>
                      <a:pt x="35" y="261"/>
                      <a:pt x="35" y="261"/>
                    </a:cubicBezTo>
                    <a:cubicBezTo>
                      <a:pt x="26" y="261"/>
                      <a:pt x="19" y="254"/>
                      <a:pt x="19" y="245"/>
                    </a:cubicBezTo>
                    <a:cubicBezTo>
                      <a:pt x="19" y="188"/>
                      <a:pt x="19" y="188"/>
                      <a:pt x="19" y="188"/>
                    </a:cubicBezTo>
                    <a:cubicBezTo>
                      <a:pt x="0" y="110"/>
                      <a:pt x="0" y="110"/>
                      <a:pt x="0" y="110"/>
                    </a:cubicBezTo>
                    <a:cubicBezTo>
                      <a:pt x="0" y="18"/>
                      <a:pt x="0" y="18"/>
                      <a:pt x="0" y="18"/>
                    </a:cubicBezTo>
                    <a:cubicBezTo>
                      <a:pt x="0" y="8"/>
                      <a:pt x="8" y="0"/>
                      <a:pt x="18" y="0"/>
                    </a:cubicBezTo>
                    <a:cubicBezTo>
                      <a:pt x="89" y="0"/>
                      <a:pt x="89" y="0"/>
                      <a:pt x="89" y="0"/>
                    </a:cubicBezTo>
                    <a:cubicBezTo>
                      <a:pt x="99" y="0"/>
                      <a:pt x="107" y="8"/>
                      <a:pt x="107" y="18"/>
                    </a:cubicBezTo>
                    <a:lnTo>
                      <a:pt x="106" y="110"/>
                    </a:lnTo>
                    <a:close/>
                    <a:moveTo>
                      <a:pt x="54" y="35"/>
                    </a:moveTo>
                    <a:cubicBezTo>
                      <a:pt x="52" y="35"/>
                      <a:pt x="52" y="35"/>
                      <a:pt x="52" y="35"/>
                    </a:cubicBezTo>
                    <a:cubicBezTo>
                      <a:pt x="52" y="36"/>
                      <a:pt x="52" y="36"/>
                      <a:pt x="52" y="36"/>
                    </a:cubicBezTo>
                    <a:cubicBezTo>
                      <a:pt x="54" y="36"/>
                      <a:pt x="54" y="36"/>
                      <a:pt x="54" y="36"/>
                    </a:cubicBezTo>
                    <a:lnTo>
                      <a:pt x="54" y="35"/>
                    </a:lnTo>
                    <a:close/>
                    <a:moveTo>
                      <a:pt x="72" y="52"/>
                    </a:moveTo>
                    <a:cubicBezTo>
                      <a:pt x="70" y="52"/>
                      <a:pt x="70" y="52"/>
                      <a:pt x="70" y="52"/>
                    </a:cubicBezTo>
                    <a:cubicBezTo>
                      <a:pt x="70" y="54"/>
                      <a:pt x="70" y="54"/>
                      <a:pt x="70" y="54"/>
                    </a:cubicBezTo>
                    <a:cubicBezTo>
                      <a:pt x="72" y="54"/>
                      <a:pt x="72" y="54"/>
                      <a:pt x="72" y="54"/>
                    </a:cubicBezTo>
                    <a:lnTo>
                      <a:pt x="72" y="52"/>
                    </a:lnTo>
                    <a:close/>
                    <a:moveTo>
                      <a:pt x="37" y="52"/>
                    </a:moveTo>
                    <a:cubicBezTo>
                      <a:pt x="35" y="52"/>
                      <a:pt x="35" y="52"/>
                      <a:pt x="35" y="52"/>
                    </a:cubicBezTo>
                    <a:cubicBezTo>
                      <a:pt x="35" y="54"/>
                      <a:pt x="35" y="54"/>
                      <a:pt x="35" y="54"/>
                    </a:cubicBezTo>
                    <a:cubicBezTo>
                      <a:pt x="37" y="54"/>
                      <a:pt x="37" y="54"/>
                      <a:pt x="37" y="54"/>
                    </a:cubicBezTo>
                    <a:lnTo>
                      <a:pt x="37" y="52"/>
                    </a:lnTo>
                    <a:close/>
                    <a:moveTo>
                      <a:pt x="72" y="86"/>
                    </a:moveTo>
                    <a:cubicBezTo>
                      <a:pt x="70" y="86"/>
                      <a:pt x="70" y="86"/>
                      <a:pt x="70" y="86"/>
                    </a:cubicBezTo>
                    <a:cubicBezTo>
                      <a:pt x="70" y="88"/>
                      <a:pt x="70" y="88"/>
                      <a:pt x="70" y="88"/>
                    </a:cubicBezTo>
                    <a:cubicBezTo>
                      <a:pt x="72" y="88"/>
                      <a:pt x="72" y="88"/>
                      <a:pt x="72" y="88"/>
                    </a:cubicBezTo>
                    <a:lnTo>
                      <a:pt x="72" y="86"/>
                    </a:lnTo>
                    <a:close/>
                    <a:moveTo>
                      <a:pt x="37" y="86"/>
                    </a:moveTo>
                    <a:cubicBezTo>
                      <a:pt x="35" y="86"/>
                      <a:pt x="35" y="86"/>
                      <a:pt x="35" y="86"/>
                    </a:cubicBezTo>
                    <a:cubicBezTo>
                      <a:pt x="35" y="88"/>
                      <a:pt x="35" y="88"/>
                      <a:pt x="35" y="88"/>
                    </a:cubicBezTo>
                    <a:cubicBezTo>
                      <a:pt x="37" y="88"/>
                      <a:pt x="37" y="88"/>
                      <a:pt x="37" y="88"/>
                    </a:cubicBezTo>
                    <a:lnTo>
                      <a:pt x="37" y="86"/>
                    </a:lnTo>
                    <a:close/>
                    <a:moveTo>
                      <a:pt x="72" y="121"/>
                    </a:moveTo>
                    <a:cubicBezTo>
                      <a:pt x="70" y="121"/>
                      <a:pt x="70" y="121"/>
                      <a:pt x="70" y="121"/>
                    </a:cubicBezTo>
                    <a:cubicBezTo>
                      <a:pt x="70" y="123"/>
                      <a:pt x="70" y="123"/>
                      <a:pt x="70" y="123"/>
                    </a:cubicBezTo>
                    <a:cubicBezTo>
                      <a:pt x="72" y="123"/>
                      <a:pt x="72" y="123"/>
                      <a:pt x="72" y="123"/>
                    </a:cubicBezTo>
                    <a:lnTo>
                      <a:pt x="72" y="121"/>
                    </a:lnTo>
                    <a:close/>
                    <a:moveTo>
                      <a:pt x="37" y="121"/>
                    </a:moveTo>
                    <a:cubicBezTo>
                      <a:pt x="35" y="121"/>
                      <a:pt x="35" y="121"/>
                      <a:pt x="35" y="121"/>
                    </a:cubicBezTo>
                    <a:cubicBezTo>
                      <a:pt x="35" y="123"/>
                      <a:pt x="35" y="123"/>
                      <a:pt x="35" y="123"/>
                    </a:cubicBezTo>
                    <a:cubicBezTo>
                      <a:pt x="37" y="123"/>
                      <a:pt x="37" y="123"/>
                      <a:pt x="37" y="123"/>
                    </a:cubicBezTo>
                    <a:lnTo>
                      <a:pt x="37" y="121"/>
                    </a:lnTo>
                    <a:close/>
                    <a:moveTo>
                      <a:pt x="54" y="69"/>
                    </a:moveTo>
                    <a:cubicBezTo>
                      <a:pt x="52" y="69"/>
                      <a:pt x="52" y="69"/>
                      <a:pt x="52" y="69"/>
                    </a:cubicBezTo>
                    <a:cubicBezTo>
                      <a:pt x="52" y="71"/>
                      <a:pt x="52" y="71"/>
                      <a:pt x="52" y="71"/>
                    </a:cubicBezTo>
                    <a:cubicBezTo>
                      <a:pt x="54" y="71"/>
                      <a:pt x="54" y="71"/>
                      <a:pt x="54" y="71"/>
                    </a:cubicBezTo>
                    <a:lnTo>
                      <a:pt x="54" y="69"/>
                    </a:lnTo>
                    <a:close/>
                    <a:moveTo>
                      <a:pt x="54" y="156"/>
                    </a:moveTo>
                    <a:cubicBezTo>
                      <a:pt x="52" y="156"/>
                      <a:pt x="52" y="156"/>
                      <a:pt x="52" y="156"/>
                    </a:cubicBezTo>
                    <a:cubicBezTo>
                      <a:pt x="52" y="158"/>
                      <a:pt x="52" y="158"/>
                      <a:pt x="52" y="158"/>
                    </a:cubicBezTo>
                    <a:cubicBezTo>
                      <a:pt x="54" y="158"/>
                      <a:pt x="54" y="158"/>
                      <a:pt x="54" y="158"/>
                    </a:cubicBezTo>
                    <a:lnTo>
                      <a:pt x="54" y="156"/>
                    </a:lnTo>
                    <a:close/>
                    <a:moveTo>
                      <a:pt x="54" y="191"/>
                    </a:moveTo>
                    <a:cubicBezTo>
                      <a:pt x="52" y="191"/>
                      <a:pt x="52" y="191"/>
                      <a:pt x="52" y="191"/>
                    </a:cubicBezTo>
                    <a:cubicBezTo>
                      <a:pt x="52" y="192"/>
                      <a:pt x="52" y="192"/>
                      <a:pt x="52" y="192"/>
                    </a:cubicBezTo>
                    <a:cubicBezTo>
                      <a:pt x="54" y="192"/>
                      <a:pt x="54" y="192"/>
                      <a:pt x="54" y="192"/>
                    </a:cubicBezTo>
                    <a:lnTo>
                      <a:pt x="54" y="191"/>
                    </a:lnTo>
                    <a:close/>
                    <a:moveTo>
                      <a:pt x="54" y="226"/>
                    </a:moveTo>
                    <a:cubicBezTo>
                      <a:pt x="52" y="226"/>
                      <a:pt x="52" y="226"/>
                      <a:pt x="52" y="226"/>
                    </a:cubicBezTo>
                    <a:cubicBezTo>
                      <a:pt x="52" y="227"/>
                      <a:pt x="52" y="227"/>
                      <a:pt x="52" y="227"/>
                    </a:cubicBezTo>
                    <a:cubicBezTo>
                      <a:pt x="54" y="227"/>
                      <a:pt x="54" y="227"/>
                      <a:pt x="54" y="227"/>
                    </a:cubicBezTo>
                    <a:lnTo>
                      <a:pt x="54" y="226"/>
                    </a:lnTo>
                    <a:close/>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1035" name="Group 1034">
            <a:extLst>
              <a:ext uri="{FF2B5EF4-FFF2-40B4-BE49-F238E27FC236}">
                <a16:creationId xmlns:a16="http://schemas.microsoft.com/office/drawing/2014/main" id="{FA00B7BC-8B6B-4EE0-B29F-C43A0382C970}"/>
              </a:ext>
            </a:extLst>
          </p:cNvPr>
          <p:cNvGrpSpPr/>
          <p:nvPr/>
        </p:nvGrpSpPr>
        <p:grpSpPr>
          <a:xfrm>
            <a:off x="6755996" y="4076697"/>
            <a:ext cx="601487" cy="703174"/>
            <a:chOff x="6300176" y="4082594"/>
            <a:chExt cx="601487" cy="703174"/>
          </a:xfrm>
        </p:grpSpPr>
        <p:sp>
          <p:nvSpPr>
            <p:cNvPr id="218" name="Title 1">
              <a:extLst>
                <a:ext uri="{FF2B5EF4-FFF2-40B4-BE49-F238E27FC236}">
                  <a16:creationId xmlns:a16="http://schemas.microsoft.com/office/drawing/2014/main" id="{908600BB-AAFA-43FA-BD74-D4110F9C93AE}"/>
                </a:ext>
              </a:extLst>
            </p:cNvPr>
            <p:cNvSpPr txBox="1">
              <a:spLocks/>
            </p:cNvSpPr>
            <p:nvPr/>
          </p:nvSpPr>
          <p:spPr>
            <a:xfrm>
              <a:off x="6300176" y="4082594"/>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-scheduler</a:t>
              </a:r>
            </a:p>
          </p:txBody>
        </p:sp>
        <p:sp>
          <p:nvSpPr>
            <p:cNvPr id="219" name="Rectangle: Rounded Corners 218">
              <a:extLst>
                <a:ext uri="{FF2B5EF4-FFF2-40B4-BE49-F238E27FC236}">
                  <a16:creationId xmlns:a16="http://schemas.microsoft.com/office/drawing/2014/main" id="{71343A6A-2868-4646-87E6-937419311AB1}"/>
                </a:ext>
              </a:extLst>
            </p:cNvPr>
            <p:cNvSpPr/>
            <p:nvPr/>
          </p:nvSpPr>
          <p:spPr bwMode="auto">
            <a:xfrm>
              <a:off x="6334396" y="425217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21" name="Calendar" title="Icon of a calendar">
              <a:extLst>
                <a:ext uri="{FF2B5EF4-FFF2-40B4-BE49-F238E27FC236}">
                  <a16:creationId xmlns:a16="http://schemas.microsoft.com/office/drawing/2014/main" id="{55A4EFFA-8420-4F7B-BADB-F6DA782B00CC}"/>
                </a:ext>
              </a:extLst>
            </p:cNvPr>
            <p:cNvSpPr>
              <a:spLocks noChangeAspect="1" noEditPoints="1"/>
            </p:cNvSpPr>
            <p:nvPr/>
          </p:nvSpPr>
          <p:spPr bwMode="auto">
            <a:xfrm>
              <a:off x="6437177" y="4361816"/>
              <a:ext cx="328027" cy="314314"/>
            </a:xfrm>
            <a:custGeom>
              <a:avLst/>
              <a:gdLst>
                <a:gd name="T0" fmla="*/ 598 w 598"/>
                <a:gd name="T1" fmla="*/ 573 h 573"/>
                <a:gd name="T2" fmla="*/ 0 w 598"/>
                <a:gd name="T3" fmla="*/ 59 h 573"/>
                <a:gd name="T4" fmla="*/ 598 w 598"/>
                <a:gd name="T5" fmla="*/ 341 h 573"/>
                <a:gd name="T6" fmla="*/ 598 w 598"/>
                <a:gd name="T7" fmla="*/ 176 h 573"/>
                <a:gd name="T8" fmla="*/ 120 w 598"/>
                <a:gd name="T9" fmla="*/ 121 h 573"/>
                <a:gd name="T10" fmla="*/ 477 w 598"/>
                <a:gd name="T11" fmla="*/ 121 h 573"/>
                <a:gd name="T12" fmla="*/ 246 w 598"/>
                <a:gd name="T13" fmla="*/ 252 h 573"/>
                <a:gd name="T14" fmla="*/ 232 w 598"/>
                <a:gd name="T15" fmla="*/ 266 h 573"/>
                <a:gd name="T16" fmla="*/ 246 w 598"/>
                <a:gd name="T17" fmla="*/ 259 h 573"/>
                <a:gd name="T18" fmla="*/ 365 w 598"/>
                <a:gd name="T19" fmla="*/ 252 h 573"/>
                <a:gd name="T20" fmla="*/ 351 w 598"/>
                <a:gd name="T21" fmla="*/ 266 h 573"/>
                <a:gd name="T22" fmla="*/ 365 w 598"/>
                <a:gd name="T23" fmla="*/ 257 h 573"/>
                <a:gd name="T24" fmla="*/ 484 w 598"/>
                <a:gd name="T25" fmla="*/ 252 h 573"/>
                <a:gd name="T26" fmla="*/ 470 w 598"/>
                <a:gd name="T27" fmla="*/ 266 h 573"/>
                <a:gd name="T28" fmla="*/ 484 w 598"/>
                <a:gd name="T29" fmla="*/ 259 h 573"/>
                <a:gd name="T30" fmla="*/ 246 w 598"/>
                <a:gd name="T31" fmla="*/ 332 h 573"/>
                <a:gd name="T32" fmla="*/ 232 w 598"/>
                <a:gd name="T33" fmla="*/ 344 h 573"/>
                <a:gd name="T34" fmla="*/ 246 w 598"/>
                <a:gd name="T35" fmla="*/ 339 h 573"/>
                <a:gd name="T36" fmla="*/ 365 w 598"/>
                <a:gd name="T37" fmla="*/ 332 h 573"/>
                <a:gd name="T38" fmla="*/ 351 w 598"/>
                <a:gd name="T39" fmla="*/ 344 h 573"/>
                <a:gd name="T40" fmla="*/ 365 w 598"/>
                <a:gd name="T41" fmla="*/ 337 h 573"/>
                <a:gd name="T42" fmla="*/ 484 w 598"/>
                <a:gd name="T43" fmla="*/ 332 h 573"/>
                <a:gd name="T44" fmla="*/ 470 w 598"/>
                <a:gd name="T45" fmla="*/ 344 h 573"/>
                <a:gd name="T46" fmla="*/ 484 w 598"/>
                <a:gd name="T47" fmla="*/ 339 h 573"/>
                <a:gd name="T48" fmla="*/ 127 w 598"/>
                <a:gd name="T49" fmla="*/ 332 h 573"/>
                <a:gd name="T50" fmla="*/ 113 w 598"/>
                <a:gd name="T51" fmla="*/ 344 h 573"/>
                <a:gd name="T52" fmla="*/ 127 w 598"/>
                <a:gd name="T53" fmla="*/ 337 h 573"/>
                <a:gd name="T54" fmla="*/ 246 w 598"/>
                <a:gd name="T55" fmla="*/ 410 h 573"/>
                <a:gd name="T56" fmla="*/ 232 w 598"/>
                <a:gd name="T57" fmla="*/ 424 h 573"/>
                <a:gd name="T58" fmla="*/ 246 w 598"/>
                <a:gd name="T59" fmla="*/ 417 h 573"/>
                <a:gd name="T60" fmla="*/ 365 w 598"/>
                <a:gd name="T61" fmla="*/ 410 h 573"/>
                <a:gd name="T62" fmla="*/ 351 w 598"/>
                <a:gd name="T63" fmla="*/ 424 h 573"/>
                <a:gd name="T64" fmla="*/ 365 w 598"/>
                <a:gd name="T65" fmla="*/ 417 h 573"/>
                <a:gd name="T66" fmla="*/ 484 w 598"/>
                <a:gd name="T67" fmla="*/ 410 h 573"/>
                <a:gd name="T68" fmla="*/ 470 w 598"/>
                <a:gd name="T69" fmla="*/ 424 h 573"/>
                <a:gd name="T70" fmla="*/ 484 w 598"/>
                <a:gd name="T71" fmla="*/ 417 h 573"/>
                <a:gd name="T72" fmla="*/ 127 w 598"/>
                <a:gd name="T73" fmla="*/ 410 h 573"/>
                <a:gd name="T74" fmla="*/ 113 w 598"/>
                <a:gd name="T75" fmla="*/ 424 h 573"/>
                <a:gd name="T76" fmla="*/ 127 w 598"/>
                <a:gd name="T77" fmla="*/ 417 h 573"/>
                <a:gd name="T78" fmla="*/ 246 w 598"/>
                <a:gd name="T79" fmla="*/ 490 h 573"/>
                <a:gd name="T80" fmla="*/ 232 w 598"/>
                <a:gd name="T81" fmla="*/ 504 h 573"/>
                <a:gd name="T82" fmla="*/ 246 w 598"/>
                <a:gd name="T83" fmla="*/ 497 h 573"/>
                <a:gd name="T84" fmla="*/ 365 w 598"/>
                <a:gd name="T85" fmla="*/ 490 h 573"/>
                <a:gd name="T86" fmla="*/ 351 w 598"/>
                <a:gd name="T87" fmla="*/ 504 h 573"/>
                <a:gd name="T88" fmla="*/ 365 w 598"/>
                <a:gd name="T89" fmla="*/ 497 h 573"/>
                <a:gd name="T90" fmla="*/ 127 w 598"/>
                <a:gd name="T91" fmla="*/ 490 h 573"/>
                <a:gd name="T92" fmla="*/ 113 w 598"/>
                <a:gd name="T93" fmla="*/ 504 h 573"/>
                <a:gd name="T94" fmla="*/ 127 w 598"/>
                <a:gd name="T95" fmla="*/ 49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8" h="573">
                  <a:moveTo>
                    <a:pt x="598" y="341"/>
                  </a:moveTo>
                  <a:lnTo>
                    <a:pt x="598" y="573"/>
                  </a:lnTo>
                  <a:lnTo>
                    <a:pt x="0" y="573"/>
                  </a:lnTo>
                  <a:lnTo>
                    <a:pt x="0" y="59"/>
                  </a:lnTo>
                  <a:lnTo>
                    <a:pt x="598" y="59"/>
                  </a:lnTo>
                  <a:lnTo>
                    <a:pt x="598" y="341"/>
                  </a:lnTo>
                  <a:moveTo>
                    <a:pt x="0" y="176"/>
                  </a:moveTo>
                  <a:lnTo>
                    <a:pt x="598" y="176"/>
                  </a:lnTo>
                  <a:moveTo>
                    <a:pt x="120" y="0"/>
                  </a:moveTo>
                  <a:lnTo>
                    <a:pt x="120" y="121"/>
                  </a:lnTo>
                  <a:moveTo>
                    <a:pt x="477" y="0"/>
                  </a:moveTo>
                  <a:lnTo>
                    <a:pt x="477" y="121"/>
                  </a:lnTo>
                  <a:moveTo>
                    <a:pt x="246" y="259"/>
                  </a:moveTo>
                  <a:lnTo>
                    <a:pt x="246" y="252"/>
                  </a:lnTo>
                  <a:lnTo>
                    <a:pt x="232" y="252"/>
                  </a:lnTo>
                  <a:lnTo>
                    <a:pt x="232" y="266"/>
                  </a:lnTo>
                  <a:lnTo>
                    <a:pt x="246" y="266"/>
                  </a:lnTo>
                  <a:lnTo>
                    <a:pt x="246" y="259"/>
                  </a:lnTo>
                  <a:moveTo>
                    <a:pt x="365" y="257"/>
                  </a:moveTo>
                  <a:lnTo>
                    <a:pt x="365" y="252"/>
                  </a:lnTo>
                  <a:lnTo>
                    <a:pt x="351" y="252"/>
                  </a:lnTo>
                  <a:lnTo>
                    <a:pt x="351" y="266"/>
                  </a:lnTo>
                  <a:lnTo>
                    <a:pt x="365" y="266"/>
                  </a:lnTo>
                  <a:lnTo>
                    <a:pt x="365" y="257"/>
                  </a:lnTo>
                  <a:moveTo>
                    <a:pt x="484" y="259"/>
                  </a:moveTo>
                  <a:lnTo>
                    <a:pt x="484" y="252"/>
                  </a:lnTo>
                  <a:lnTo>
                    <a:pt x="470" y="252"/>
                  </a:lnTo>
                  <a:lnTo>
                    <a:pt x="470" y="266"/>
                  </a:lnTo>
                  <a:lnTo>
                    <a:pt x="484" y="266"/>
                  </a:lnTo>
                  <a:lnTo>
                    <a:pt x="484" y="259"/>
                  </a:lnTo>
                  <a:moveTo>
                    <a:pt x="246" y="339"/>
                  </a:moveTo>
                  <a:lnTo>
                    <a:pt x="246" y="332"/>
                  </a:lnTo>
                  <a:lnTo>
                    <a:pt x="232" y="332"/>
                  </a:lnTo>
                  <a:lnTo>
                    <a:pt x="232" y="344"/>
                  </a:lnTo>
                  <a:lnTo>
                    <a:pt x="246" y="344"/>
                  </a:lnTo>
                  <a:lnTo>
                    <a:pt x="246" y="339"/>
                  </a:lnTo>
                  <a:moveTo>
                    <a:pt x="365" y="337"/>
                  </a:moveTo>
                  <a:lnTo>
                    <a:pt x="365" y="332"/>
                  </a:lnTo>
                  <a:lnTo>
                    <a:pt x="351" y="332"/>
                  </a:lnTo>
                  <a:lnTo>
                    <a:pt x="351" y="344"/>
                  </a:lnTo>
                  <a:lnTo>
                    <a:pt x="365" y="344"/>
                  </a:lnTo>
                  <a:lnTo>
                    <a:pt x="365" y="337"/>
                  </a:lnTo>
                  <a:moveTo>
                    <a:pt x="484" y="339"/>
                  </a:moveTo>
                  <a:lnTo>
                    <a:pt x="484" y="332"/>
                  </a:lnTo>
                  <a:lnTo>
                    <a:pt x="470" y="332"/>
                  </a:lnTo>
                  <a:lnTo>
                    <a:pt x="470" y="344"/>
                  </a:lnTo>
                  <a:lnTo>
                    <a:pt x="484" y="344"/>
                  </a:lnTo>
                  <a:lnTo>
                    <a:pt x="484" y="339"/>
                  </a:lnTo>
                  <a:moveTo>
                    <a:pt x="127" y="337"/>
                  </a:moveTo>
                  <a:lnTo>
                    <a:pt x="127" y="332"/>
                  </a:lnTo>
                  <a:lnTo>
                    <a:pt x="113" y="332"/>
                  </a:lnTo>
                  <a:lnTo>
                    <a:pt x="113" y="344"/>
                  </a:lnTo>
                  <a:lnTo>
                    <a:pt x="127" y="344"/>
                  </a:lnTo>
                  <a:lnTo>
                    <a:pt x="127" y="337"/>
                  </a:lnTo>
                  <a:moveTo>
                    <a:pt x="246" y="417"/>
                  </a:moveTo>
                  <a:lnTo>
                    <a:pt x="246" y="410"/>
                  </a:lnTo>
                  <a:lnTo>
                    <a:pt x="232" y="410"/>
                  </a:lnTo>
                  <a:lnTo>
                    <a:pt x="232" y="424"/>
                  </a:lnTo>
                  <a:lnTo>
                    <a:pt x="246" y="424"/>
                  </a:lnTo>
                  <a:lnTo>
                    <a:pt x="246" y="417"/>
                  </a:lnTo>
                  <a:moveTo>
                    <a:pt x="365" y="417"/>
                  </a:moveTo>
                  <a:lnTo>
                    <a:pt x="365" y="410"/>
                  </a:lnTo>
                  <a:lnTo>
                    <a:pt x="351" y="410"/>
                  </a:lnTo>
                  <a:lnTo>
                    <a:pt x="351" y="424"/>
                  </a:lnTo>
                  <a:lnTo>
                    <a:pt x="365" y="424"/>
                  </a:lnTo>
                  <a:lnTo>
                    <a:pt x="365" y="417"/>
                  </a:lnTo>
                  <a:moveTo>
                    <a:pt x="484" y="417"/>
                  </a:moveTo>
                  <a:lnTo>
                    <a:pt x="484" y="410"/>
                  </a:lnTo>
                  <a:lnTo>
                    <a:pt x="470" y="410"/>
                  </a:lnTo>
                  <a:lnTo>
                    <a:pt x="470" y="424"/>
                  </a:lnTo>
                  <a:lnTo>
                    <a:pt x="484" y="424"/>
                  </a:lnTo>
                  <a:lnTo>
                    <a:pt x="484" y="417"/>
                  </a:lnTo>
                  <a:moveTo>
                    <a:pt x="127" y="417"/>
                  </a:moveTo>
                  <a:lnTo>
                    <a:pt x="127" y="410"/>
                  </a:lnTo>
                  <a:lnTo>
                    <a:pt x="113" y="410"/>
                  </a:lnTo>
                  <a:lnTo>
                    <a:pt x="113" y="424"/>
                  </a:lnTo>
                  <a:lnTo>
                    <a:pt x="127" y="424"/>
                  </a:lnTo>
                  <a:lnTo>
                    <a:pt x="127" y="417"/>
                  </a:lnTo>
                  <a:moveTo>
                    <a:pt x="246" y="497"/>
                  </a:moveTo>
                  <a:lnTo>
                    <a:pt x="246" y="490"/>
                  </a:lnTo>
                  <a:lnTo>
                    <a:pt x="232" y="490"/>
                  </a:lnTo>
                  <a:lnTo>
                    <a:pt x="232" y="504"/>
                  </a:lnTo>
                  <a:lnTo>
                    <a:pt x="246" y="504"/>
                  </a:lnTo>
                  <a:lnTo>
                    <a:pt x="246" y="497"/>
                  </a:lnTo>
                  <a:moveTo>
                    <a:pt x="365" y="497"/>
                  </a:moveTo>
                  <a:lnTo>
                    <a:pt x="365" y="490"/>
                  </a:lnTo>
                  <a:lnTo>
                    <a:pt x="351" y="490"/>
                  </a:lnTo>
                  <a:lnTo>
                    <a:pt x="351" y="504"/>
                  </a:lnTo>
                  <a:lnTo>
                    <a:pt x="365" y="504"/>
                  </a:lnTo>
                  <a:lnTo>
                    <a:pt x="365" y="497"/>
                  </a:lnTo>
                  <a:moveTo>
                    <a:pt x="127" y="495"/>
                  </a:moveTo>
                  <a:lnTo>
                    <a:pt x="127" y="490"/>
                  </a:lnTo>
                  <a:lnTo>
                    <a:pt x="113" y="490"/>
                  </a:lnTo>
                  <a:lnTo>
                    <a:pt x="113" y="504"/>
                  </a:lnTo>
                  <a:lnTo>
                    <a:pt x="127" y="504"/>
                  </a:lnTo>
                  <a:lnTo>
                    <a:pt x="127" y="495"/>
                  </a:ln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cxnSp>
        <p:nvCxnSpPr>
          <p:cNvPr id="230" name="Straight Arrow Connector 229">
            <a:extLst>
              <a:ext uri="{FF2B5EF4-FFF2-40B4-BE49-F238E27FC236}">
                <a16:creationId xmlns:a16="http://schemas.microsoft.com/office/drawing/2014/main" id="{A8DC715A-6D90-4018-ADC5-623F6FACC598}"/>
              </a:ext>
            </a:extLst>
          </p:cNvPr>
          <p:cNvCxnSpPr>
            <a:cxnSpLocks/>
            <a:stCxn id="125" idx="2"/>
            <a:endCxn id="161" idx="0"/>
          </p:cNvCxnSpPr>
          <p:nvPr/>
        </p:nvCxnSpPr>
        <p:spPr>
          <a:xfrm>
            <a:off x="6494280" y="2357787"/>
            <a:ext cx="1" cy="61555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9" name="Connector: Elbow 1038">
            <a:extLst>
              <a:ext uri="{FF2B5EF4-FFF2-40B4-BE49-F238E27FC236}">
                <a16:creationId xmlns:a16="http://schemas.microsoft.com/office/drawing/2014/main" id="{ABF2490E-8DA1-410E-AFF0-8046496F2EAE}"/>
              </a:ext>
            </a:extLst>
          </p:cNvPr>
          <p:cNvCxnSpPr>
            <a:stCxn id="211" idx="3"/>
            <a:endCxn id="177" idx="2"/>
          </p:cNvCxnSpPr>
          <p:nvPr/>
        </p:nvCxnSpPr>
        <p:spPr>
          <a:xfrm flipV="1">
            <a:off x="6198886" y="3676511"/>
            <a:ext cx="182880" cy="837756"/>
          </a:xfrm>
          <a:prstGeom prst="bentConnector2">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3" name="Connector: Elbow 232">
            <a:extLst>
              <a:ext uri="{FF2B5EF4-FFF2-40B4-BE49-F238E27FC236}">
                <a16:creationId xmlns:a16="http://schemas.microsoft.com/office/drawing/2014/main" id="{EDC6CCBC-D4A8-4BDD-8D62-679E7A457866}"/>
              </a:ext>
            </a:extLst>
          </p:cNvPr>
          <p:cNvCxnSpPr>
            <a:cxnSpLocks/>
            <a:stCxn id="219" idx="1"/>
            <a:endCxn id="177" idx="2"/>
          </p:cNvCxnSpPr>
          <p:nvPr/>
        </p:nvCxnSpPr>
        <p:spPr>
          <a:xfrm rot="10800000">
            <a:off x="6607336" y="3676511"/>
            <a:ext cx="182880" cy="836566"/>
          </a:xfrm>
          <a:prstGeom prst="bentConnector2">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50" name="Group 1049">
            <a:extLst>
              <a:ext uri="{FF2B5EF4-FFF2-40B4-BE49-F238E27FC236}">
                <a16:creationId xmlns:a16="http://schemas.microsoft.com/office/drawing/2014/main" id="{3A2C2366-4220-4804-8B96-D0F2E1BF603D}"/>
              </a:ext>
            </a:extLst>
          </p:cNvPr>
          <p:cNvGrpSpPr/>
          <p:nvPr/>
        </p:nvGrpSpPr>
        <p:grpSpPr>
          <a:xfrm>
            <a:off x="6796908" y="4948561"/>
            <a:ext cx="533589" cy="701585"/>
            <a:chOff x="8440124" y="4245798"/>
            <a:chExt cx="533589" cy="701585"/>
          </a:xfrm>
        </p:grpSpPr>
        <p:grpSp>
          <p:nvGrpSpPr>
            <p:cNvPr id="265" name="Group 264">
              <a:extLst>
                <a:ext uri="{FF2B5EF4-FFF2-40B4-BE49-F238E27FC236}">
                  <a16:creationId xmlns:a16="http://schemas.microsoft.com/office/drawing/2014/main" id="{9988CA6F-5F0A-4491-B8C0-ED4FDFCABE19}"/>
                </a:ext>
              </a:extLst>
            </p:cNvPr>
            <p:cNvGrpSpPr/>
            <p:nvPr/>
          </p:nvGrpSpPr>
          <p:grpSpPr>
            <a:xfrm>
              <a:off x="8440124" y="4413794"/>
              <a:ext cx="533589" cy="533589"/>
              <a:chOff x="9475351" y="4318420"/>
              <a:chExt cx="533589" cy="533589"/>
            </a:xfrm>
          </p:grpSpPr>
          <p:sp>
            <p:nvSpPr>
              <p:cNvPr id="266" name="Rectangle: Rounded Corners 265">
                <a:extLst>
                  <a:ext uri="{FF2B5EF4-FFF2-40B4-BE49-F238E27FC236}">
                    <a16:creationId xmlns:a16="http://schemas.microsoft.com/office/drawing/2014/main" id="{F5D80DD2-041E-463C-80AD-F0AEB6EA8DF7}"/>
                  </a:ext>
                </a:extLst>
              </p:cNvPr>
              <p:cNvSpPr/>
              <p:nvPr/>
            </p:nvSpPr>
            <p:spPr bwMode="auto">
              <a:xfrm>
                <a:off x="9475351" y="4318420"/>
                <a:ext cx="533589" cy="533589"/>
              </a:xfrm>
              <a:prstGeom prst="roundRect">
                <a:avLst>
                  <a:gd name="adj" fmla="val 3125"/>
                </a:avLst>
              </a:prstGeom>
              <a:solidFill>
                <a:schemeClr val="bg1">
                  <a:alpha val="1000"/>
                </a:schemeClr>
              </a:solidFill>
              <a:ln w="762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67" name="Rectangle: Rounded Corners 266">
                <a:extLst>
                  <a:ext uri="{FF2B5EF4-FFF2-40B4-BE49-F238E27FC236}">
                    <a16:creationId xmlns:a16="http://schemas.microsoft.com/office/drawing/2014/main" id="{F4586A11-6C52-4D84-BA5F-0B313012936A}"/>
                  </a:ext>
                </a:extLst>
              </p:cNvPr>
              <p:cNvSpPr/>
              <p:nvPr/>
            </p:nvSpPr>
            <p:spPr bwMode="auto">
              <a:xfrm>
                <a:off x="9476969" y="4320038"/>
                <a:ext cx="530352" cy="530352"/>
              </a:xfrm>
              <a:prstGeom prst="roundRect">
                <a:avLst>
                  <a:gd name="adj" fmla="val 4203"/>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8" name="Database_EFC7" title="Icon of a cylinder">
                <a:extLst>
                  <a:ext uri="{FF2B5EF4-FFF2-40B4-BE49-F238E27FC236}">
                    <a16:creationId xmlns:a16="http://schemas.microsoft.com/office/drawing/2014/main" id="{4D1304EB-FCA0-48A2-8396-4E55CF5333AF}"/>
                  </a:ext>
                </a:extLst>
              </p:cNvPr>
              <p:cNvSpPr>
                <a:spLocks noChangeAspect="1" noEditPoints="1"/>
              </p:cNvSpPr>
              <p:nvPr/>
            </p:nvSpPr>
            <p:spPr bwMode="auto">
              <a:xfrm>
                <a:off x="9621044" y="4427802"/>
                <a:ext cx="242202" cy="31482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rgbClr val="FFFFFF"/>
              </a:solidFill>
              <a:ln w="12700" cap="sq">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240" name="Title 1">
              <a:extLst>
                <a:ext uri="{FF2B5EF4-FFF2-40B4-BE49-F238E27FC236}">
                  <a16:creationId xmlns:a16="http://schemas.microsoft.com/office/drawing/2014/main" id="{F8A7636E-EAB7-4CE1-8F7D-351134E24B04}"/>
                </a:ext>
              </a:extLst>
            </p:cNvPr>
            <p:cNvSpPr txBox="1">
              <a:spLocks/>
            </p:cNvSpPr>
            <p:nvPr/>
          </p:nvSpPr>
          <p:spPr>
            <a:xfrm>
              <a:off x="8524599" y="4245798"/>
              <a:ext cx="364639"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etcd</a:t>
              </a:r>
            </a:p>
          </p:txBody>
        </p:sp>
      </p:grpSp>
      <p:grpSp>
        <p:nvGrpSpPr>
          <p:cNvPr id="1048" name="Group 1047">
            <a:extLst>
              <a:ext uri="{FF2B5EF4-FFF2-40B4-BE49-F238E27FC236}">
                <a16:creationId xmlns:a16="http://schemas.microsoft.com/office/drawing/2014/main" id="{98EF5C87-171F-49A8-98CB-70A725FD4911}"/>
              </a:ext>
            </a:extLst>
          </p:cNvPr>
          <p:cNvGrpSpPr/>
          <p:nvPr/>
        </p:nvGrpSpPr>
        <p:grpSpPr>
          <a:xfrm>
            <a:off x="7071233" y="5354393"/>
            <a:ext cx="533589" cy="533589"/>
            <a:chOff x="9475351" y="4318420"/>
            <a:chExt cx="533589" cy="533589"/>
          </a:xfrm>
        </p:grpSpPr>
        <p:sp>
          <p:nvSpPr>
            <p:cNvPr id="244" name="Rectangle: Rounded Corners 243">
              <a:extLst>
                <a:ext uri="{FF2B5EF4-FFF2-40B4-BE49-F238E27FC236}">
                  <a16:creationId xmlns:a16="http://schemas.microsoft.com/office/drawing/2014/main" id="{590D43D2-34F6-4FA6-9E85-B963CA68C1E9}"/>
                </a:ext>
              </a:extLst>
            </p:cNvPr>
            <p:cNvSpPr/>
            <p:nvPr/>
          </p:nvSpPr>
          <p:spPr bwMode="auto">
            <a:xfrm>
              <a:off x="9475351" y="4318420"/>
              <a:ext cx="533589" cy="533589"/>
            </a:xfrm>
            <a:prstGeom prst="roundRect">
              <a:avLst>
                <a:gd name="adj" fmla="val 3125"/>
              </a:avLst>
            </a:prstGeom>
            <a:solidFill>
              <a:schemeClr val="bg1">
                <a:alpha val="1000"/>
              </a:schemeClr>
            </a:solidFill>
            <a:ln w="762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047" name="Rectangle: Rounded Corners 1046">
              <a:extLst>
                <a:ext uri="{FF2B5EF4-FFF2-40B4-BE49-F238E27FC236}">
                  <a16:creationId xmlns:a16="http://schemas.microsoft.com/office/drawing/2014/main" id="{8BB293B0-A9FF-435F-80CC-00C94D29CD33}"/>
                </a:ext>
              </a:extLst>
            </p:cNvPr>
            <p:cNvSpPr/>
            <p:nvPr/>
          </p:nvSpPr>
          <p:spPr bwMode="auto">
            <a:xfrm>
              <a:off x="9476969" y="4320038"/>
              <a:ext cx="530352" cy="530352"/>
            </a:xfrm>
            <a:prstGeom prst="roundRect">
              <a:avLst>
                <a:gd name="adj" fmla="val 4203"/>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6" name="Database_EFC7" title="Icon of a cylinder">
              <a:extLst>
                <a:ext uri="{FF2B5EF4-FFF2-40B4-BE49-F238E27FC236}">
                  <a16:creationId xmlns:a16="http://schemas.microsoft.com/office/drawing/2014/main" id="{3A61B703-0F76-4A65-BF02-09ABC07EA394}"/>
                </a:ext>
              </a:extLst>
            </p:cNvPr>
            <p:cNvSpPr>
              <a:spLocks noChangeAspect="1" noEditPoints="1"/>
            </p:cNvSpPr>
            <p:nvPr/>
          </p:nvSpPr>
          <p:spPr bwMode="auto">
            <a:xfrm>
              <a:off x="9621044" y="4427802"/>
              <a:ext cx="242202" cy="31482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rgbClr val="FFFFFF"/>
            </a:solidFill>
            <a:ln w="12700" cap="sq">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60" name="Group 259">
            <a:extLst>
              <a:ext uri="{FF2B5EF4-FFF2-40B4-BE49-F238E27FC236}">
                <a16:creationId xmlns:a16="http://schemas.microsoft.com/office/drawing/2014/main" id="{7BB52B20-347F-476D-81F2-7273D79E25E6}"/>
              </a:ext>
            </a:extLst>
          </p:cNvPr>
          <p:cNvGrpSpPr/>
          <p:nvPr/>
        </p:nvGrpSpPr>
        <p:grpSpPr>
          <a:xfrm>
            <a:off x="7345558" y="5592228"/>
            <a:ext cx="533589" cy="533589"/>
            <a:chOff x="9475351" y="4318420"/>
            <a:chExt cx="533589" cy="533589"/>
          </a:xfrm>
        </p:grpSpPr>
        <p:sp>
          <p:nvSpPr>
            <p:cNvPr id="261" name="Rectangle: Rounded Corners 260">
              <a:extLst>
                <a:ext uri="{FF2B5EF4-FFF2-40B4-BE49-F238E27FC236}">
                  <a16:creationId xmlns:a16="http://schemas.microsoft.com/office/drawing/2014/main" id="{6C0312F5-A8EB-42CA-9EF8-9F67C681A588}"/>
                </a:ext>
              </a:extLst>
            </p:cNvPr>
            <p:cNvSpPr/>
            <p:nvPr/>
          </p:nvSpPr>
          <p:spPr bwMode="auto">
            <a:xfrm>
              <a:off x="9475351" y="4318420"/>
              <a:ext cx="533589" cy="533589"/>
            </a:xfrm>
            <a:prstGeom prst="roundRect">
              <a:avLst>
                <a:gd name="adj" fmla="val 3125"/>
              </a:avLst>
            </a:prstGeom>
            <a:solidFill>
              <a:schemeClr val="bg1">
                <a:alpha val="1000"/>
              </a:schemeClr>
            </a:solidFill>
            <a:ln w="762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62" name="Rectangle: Rounded Corners 261">
              <a:extLst>
                <a:ext uri="{FF2B5EF4-FFF2-40B4-BE49-F238E27FC236}">
                  <a16:creationId xmlns:a16="http://schemas.microsoft.com/office/drawing/2014/main" id="{02942893-FE14-4326-8140-FC3255763B9B}"/>
                </a:ext>
              </a:extLst>
            </p:cNvPr>
            <p:cNvSpPr/>
            <p:nvPr/>
          </p:nvSpPr>
          <p:spPr bwMode="auto">
            <a:xfrm>
              <a:off x="9476969" y="4320038"/>
              <a:ext cx="530352" cy="530352"/>
            </a:xfrm>
            <a:prstGeom prst="roundRect">
              <a:avLst>
                <a:gd name="adj" fmla="val 4203"/>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3" name="Database_EFC7" title="Icon of a cylinder">
              <a:extLst>
                <a:ext uri="{FF2B5EF4-FFF2-40B4-BE49-F238E27FC236}">
                  <a16:creationId xmlns:a16="http://schemas.microsoft.com/office/drawing/2014/main" id="{D2E29EC6-BF80-4A5F-88CA-37D5A702B14F}"/>
                </a:ext>
              </a:extLst>
            </p:cNvPr>
            <p:cNvSpPr>
              <a:spLocks noChangeAspect="1" noEditPoints="1"/>
            </p:cNvSpPr>
            <p:nvPr/>
          </p:nvSpPr>
          <p:spPr bwMode="auto">
            <a:xfrm>
              <a:off x="9621044" y="4427802"/>
              <a:ext cx="242202" cy="31482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rgbClr val="FFFFFF"/>
            </a:solidFill>
            <a:ln w="12700" cap="sq">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cxnSp>
        <p:nvCxnSpPr>
          <p:cNvPr id="1053" name="Connector: Elbow 1052">
            <a:extLst>
              <a:ext uri="{FF2B5EF4-FFF2-40B4-BE49-F238E27FC236}">
                <a16:creationId xmlns:a16="http://schemas.microsoft.com/office/drawing/2014/main" id="{DE4E3921-BFB8-4F75-8B0A-E65A0E0D42CB}"/>
              </a:ext>
            </a:extLst>
          </p:cNvPr>
          <p:cNvCxnSpPr>
            <a:stCxn id="177" idx="3"/>
            <a:endCxn id="244" idx="0"/>
          </p:cNvCxnSpPr>
          <p:nvPr/>
        </p:nvCxnSpPr>
        <p:spPr>
          <a:xfrm>
            <a:off x="6761346" y="3409717"/>
            <a:ext cx="731520" cy="1944676"/>
          </a:xfrm>
          <a:prstGeom prst="bentConnector2">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3" name="Title 1">
            <a:extLst>
              <a:ext uri="{FF2B5EF4-FFF2-40B4-BE49-F238E27FC236}">
                <a16:creationId xmlns:a16="http://schemas.microsoft.com/office/drawing/2014/main" id="{12884978-34CD-4DAB-84A8-4AACF38F6A77}"/>
              </a:ext>
            </a:extLst>
          </p:cNvPr>
          <p:cNvSpPr txBox="1">
            <a:spLocks/>
          </p:cNvSpPr>
          <p:nvPr/>
        </p:nvSpPr>
        <p:spPr>
          <a:xfrm>
            <a:off x="5312517" y="2566154"/>
            <a:ext cx="1697171"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Master node</a:t>
            </a:r>
          </a:p>
        </p:txBody>
      </p:sp>
      <p:sp>
        <p:nvSpPr>
          <p:cNvPr id="275" name="Rectangle: Rounded Corners 274">
            <a:extLst>
              <a:ext uri="{FF2B5EF4-FFF2-40B4-BE49-F238E27FC236}">
                <a16:creationId xmlns:a16="http://schemas.microsoft.com/office/drawing/2014/main" id="{535D0F86-CE8D-4060-9DA1-FAB54EE63B72}"/>
              </a:ext>
            </a:extLst>
          </p:cNvPr>
          <p:cNvSpPr/>
          <p:nvPr/>
        </p:nvSpPr>
        <p:spPr bwMode="auto">
          <a:xfrm>
            <a:off x="8377295" y="1463574"/>
            <a:ext cx="2566189" cy="2319105"/>
          </a:xfrm>
          <a:prstGeom prst="roundRect">
            <a:avLst>
              <a:gd name="adj" fmla="val 3125"/>
            </a:avLst>
          </a:prstGeom>
          <a:solidFill>
            <a:schemeClr val="bg1">
              <a:alpha val="2000"/>
            </a:scheme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76" name="Title 1">
            <a:extLst>
              <a:ext uri="{FF2B5EF4-FFF2-40B4-BE49-F238E27FC236}">
                <a16:creationId xmlns:a16="http://schemas.microsoft.com/office/drawing/2014/main" id="{35C114FF-4D11-4A84-AF65-12EF48DFCA0F}"/>
              </a:ext>
            </a:extLst>
          </p:cNvPr>
          <p:cNvSpPr txBox="1">
            <a:spLocks/>
          </p:cNvSpPr>
          <p:nvPr/>
        </p:nvSpPr>
        <p:spPr>
          <a:xfrm>
            <a:off x="8377295" y="1267258"/>
            <a:ext cx="1697171"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Worker node</a:t>
            </a:r>
          </a:p>
        </p:txBody>
      </p:sp>
      <p:grpSp>
        <p:nvGrpSpPr>
          <p:cNvPr id="3" name="Group 2">
            <a:extLst>
              <a:ext uri="{FF2B5EF4-FFF2-40B4-BE49-F238E27FC236}">
                <a16:creationId xmlns:a16="http://schemas.microsoft.com/office/drawing/2014/main" id="{DD11334B-4ED8-4926-8E15-068D7ABC4CD0}"/>
              </a:ext>
            </a:extLst>
          </p:cNvPr>
          <p:cNvGrpSpPr/>
          <p:nvPr/>
        </p:nvGrpSpPr>
        <p:grpSpPr>
          <a:xfrm>
            <a:off x="8858748" y="1556518"/>
            <a:ext cx="601487" cy="703174"/>
            <a:chOff x="8858748" y="1556518"/>
            <a:chExt cx="601487" cy="703174"/>
          </a:xfrm>
        </p:grpSpPr>
        <p:sp>
          <p:nvSpPr>
            <p:cNvPr id="280" name="Rectangle: Rounded Corners 279">
              <a:extLst>
                <a:ext uri="{FF2B5EF4-FFF2-40B4-BE49-F238E27FC236}">
                  <a16:creationId xmlns:a16="http://schemas.microsoft.com/office/drawing/2014/main" id="{10AC52D8-F953-4D4A-8900-64A078058EF7}"/>
                </a:ext>
              </a:extLst>
            </p:cNvPr>
            <p:cNvSpPr/>
            <p:nvPr/>
          </p:nvSpPr>
          <p:spPr bwMode="auto">
            <a:xfrm>
              <a:off x="8892968" y="1726103"/>
              <a:ext cx="533589" cy="533589"/>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77" name="IoT_Hub" title="Icon of circles connecting to a center circle surrounded by brackets">
              <a:extLst>
                <a:ext uri="{FF2B5EF4-FFF2-40B4-BE49-F238E27FC236}">
                  <a16:creationId xmlns:a16="http://schemas.microsoft.com/office/drawing/2014/main" id="{D08C4130-9EA5-46AF-9A82-C1364BBFDA93}"/>
                </a:ext>
              </a:extLst>
            </p:cNvPr>
            <p:cNvSpPr>
              <a:spLocks noChangeAspect="1" noEditPoints="1"/>
            </p:cNvSpPr>
            <p:nvPr/>
          </p:nvSpPr>
          <p:spPr bwMode="auto">
            <a:xfrm>
              <a:off x="8958029" y="1791164"/>
              <a:ext cx="403466" cy="403466"/>
            </a:xfrm>
            <a:custGeom>
              <a:avLst/>
              <a:gdLst>
                <a:gd name="T0" fmla="*/ 274 w 360"/>
                <a:gd name="T1" fmla="*/ 0 h 360"/>
                <a:gd name="T2" fmla="*/ 360 w 360"/>
                <a:gd name="T3" fmla="*/ 0 h 360"/>
                <a:gd name="T4" fmla="*/ 360 w 360"/>
                <a:gd name="T5" fmla="*/ 85 h 360"/>
                <a:gd name="T6" fmla="*/ 0 w 360"/>
                <a:gd name="T7" fmla="*/ 275 h 360"/>
                <a:gd name="T8" fmla="*/ 0 w 360"/>
                <a:gd name="T9" fmla="*/ 360 h 360"/>
                <a:gd name="T10" fmla="*/ 85 w 360"/>
                <a:gd name="T11" fmla="*/ 360 h 360"/>
                <a:gd name="T12" fmla="*/ 196 w 360"/>
                <a:gd name="T13" fmla="*/ 176 h 360"/>
                <a:gd name="T14" fmla="*/ 235 w 360"/>
                <a:gd name="T15" fmla="*/ 215 h 360"/>
                <a:gd name="T16" fmla="*/ 274 w 360"/>
                <a:gd name="T17" fmla="*/ 176 h 360"/>
                <a:gd name="T18" fmla="*/ 235 w 360"/>
                <a:gd name="T19" fmla="*/ 137 h 360"/>
                <a:gd name="T20" fmla="*/ 196 w 360"/>
                <a:gd name="T21" fmla="*/ 176 h 360"/>
                <a:gd name="T22" fmla="*/ 263 w 360"/>
                <a:gd name="T23" fmla="*/ 260 h 360"/>
                <a:gd name="T24" fmla="*/ 290 w 360"/>
                <a:gd name="T25" fmla="*/ 286 h 360"/>
                <a:gd name="T26" fmla="*/ 316 w 360"/>
                <a:gd name="T27" fmla="*/ 260 h 360"/>
                <a:gd name="T28" fmla="*/ 290 w 360"/>
                <a:gd name="T29" fmla="*/ 233 h 360"/>
                <a:gd name="T30" fmla="*/ 263 w 360"/>
                <a:gd name="T31" fmla="*/ 260 h 360"/>
                <a:gd name="T32" fmla="*/ 123 w 360"/>
                <a:gd name="T33" fmla="*/ 258 h 360"/>
                <a:gd name="T34" fmla="*/ 144 w 360"/>
                <a:gd name="T35" fmla="*/ 279 h 360"/>
                <a:gd name="T36" fmla="*/ 165 w 360"/>
                <a:gd name="T37" fmla="*/ 258 h 360"/>
                <a:gd name="T38" fmla="*/ 144 w 360"/>
                <a:gd name="T39" fmla="*/ 236 h 360"/>
                <a:gd name="T40" fmla="*/ 123 w 360"/>
                <a:gd name="T41" fmla="*/ 258 h 360"/>
                <a:gd name="T42" fmla="*/ 32 w 360"/>
                <a:gd name="T43" fmla="*/ 170 h 360"/>
                <a:gd name="T44" fmla="*/ 59 w 360"/>
                <a:gd name="T45" fmla="*/ 196 h 360"/>
                <a:gd name="T46" fmla="*/ 85 w 360"/>
                <a:gd name="T47" fmla="*/ 170 h 360"/>
                <a:gd name="T48" fmla="*/ 59 w 360"/>
                <a:gd name="T49" fmla="*/ 143 h 360"/>
                <a:gd name="T50" fmla="*/ 32 w 360"/>
                <a:gd name="T51" fmla="*/ 170 h 360"/>
                <a:gd name="T52" fmla="*/ 133 w 360"/>
                <a:gd name="T53" fmla="*/ 74 h 360"/>
                <a:gd name="T54" fmla="*/ 160 w 360"/>
                <a:gd name="T55" fmla="*/ 100 h 360"/>
                <a:gd name="T56" fmla="*/ 187 w 360"/>
                <a:gd name="T57" fmla="*/ 74 h 360"/>
                <a:gd name="T58" fmla="*/ 160 w 360"/>
                <a:gd name="T59" fmla="*/ 47 h 360"/>
                <a:gd name="T60" fmla="*/ 133 w 360"/>
                <a:gd name="T61" fmla="*/ 74 h 360"/>
                <a:gd name="T62" fmla="*/ 176 w 360"/>
                <a:gd name="T63" fmla="*/ 95 h 360"/>
                <a:gd name="T64" fmla="*/ 214 w 360"/>
                <a:gd name="T65" fmla="*/ 143 h 360"/>
                <a:gd name="T66" fmla="*/ 274 w 360"/>
                <a:gd name="T67" fmla="*/ 238 h 360"/>
                <a:gd name="T68" fmla="*/ 256 w 360"/>
                <a:gd name="T69" fmla="*/ 211 h 360"/>
                <a:gd name="T70" fmla="*/ 161 w 360"/>
                <a:gd name="T71" fmla="*/ 245 h 360"/>
                <a:gd name="T72" fmla="*/ 208 w 360"/>
                <a:gd name="T73" fmla="*/ 204 h 360"/>
                <a:gd name="T74" fmla="*/ 85 w 360"/>
                <a:gd name="T75" fmla="*/ 173 h 360"/>
                <a:gd name="T76" fmla="*/ 196 w 360"/>
                <a:gd name="T77" fmla="*/ 176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0" h="360">
                  <a:moveTo>
                    <a:pt x="274" y="0"/>
                  </a:moveTo>
                  <a:cubicBezTo>
                    <a:pt x="360" y="0"/>
                    <a:pt x="360" y="0"/>
                    <a:pt x="360" y="0"/>
                  </a:cubicBezTo>
                  <a:cubicBezTo>
                    <a:pt x="360" y="85"/>
                    <a:pt x="360" y="85"/>
                    <a:pt x="360" y="85"/>
                  </a:cubicBezTo>
                  <a:moveTo>
                    <a:pt x="0" y="275"/>
                  </a:moveTo>
                  <a:cubicBezTo>
                    <a:pt x="0" y="360"/>
                    <a:pt x="0" y="360"/>
                    <a:pt x="0" y="360"/>
                  </a:cubicBezTo>
                  <a:cubicBezTo>
                    <a:pt x="85" y="360"/>
                    <a:pt x="85" y="360"/>
                    <a:pt x="85" y="360"/>
                  </a:cubicBezTo>
                  <a:moveTo>
                    <a:pt x="196" y="176"/>
                  </a:moveTo>
                  <a:cubicBezTo>
                    <a:pt x="196" y="198"/>
                    <a:pt x="213" y="215"/>
                    <a:pt x="235" y="215"/>
                  </a:cubicBezTo>
                  <a:cubicBezTo>
                    <a:pt x="256" y="215"/>
                    <a:pt x="274" y="198"/>
                    <a:pt x="274" y="176"/>
                  </a:cubicBezTo>
                  <a:cubicBezTo>
                    <a:pt x="274" y="155"/>
                    <a:pt x="256" y="137"/>
                    <a:pt x="235" y="137"/>
                  </a:cubicBezTo>
                  <a:cubicBezTo>
                    <a:pt x="213" y="137"/>
                    <a:pt x="196" y="155"/>
                    <a:pt x="196" y="176"/>
                  </a:cubicBezTo>
                  <a:close/>
                  <a:moveTo>
                    <a:pt x="263" y="260"/>
                  </a:moveTo>
                  <a:cubicBezTo>
                    <a:pt x="263" y="274"/>
                    <a:pt x="275" y="286"/>
                    <a:pt x="290" y="286"/>
                  </a:cubicBezTo>
                  <a:cubicBezTo>
                    <a:pt x="304" y="286"/>
                    <a:pt x="316" y="274"/>
                    <a:pt x="316" y="260"/>
                  </a:cubicBezTo>
                  <a:cubicBezTo>
                    <a:pt x="316" y="245"/>
                    <a:pt x="304" y="233"/>
                    <a:pt x="290" y="233"/>
                  </a:cubicBezTo>
                  <a:cubicBezTo>
                    <a:pt x="275" y="233"/>
                    <a:pt x="263" y="245"/>
                    <a:pt x="263" y="260"/>
                  </a:cubicBezTo>
                  <a:close/>
                  <a:moveTo>
                    <a:pt x="123" y="258"/>
                  </a:moveTo>
                  <a:cubicBezTo>
                    <a:pt x="123" y="270"/>
                    <a:pt x="132" y="279"/>
                    <a:pt x="144" y="279"/>
                  </a:cubicBezTo>
                  <a:cubicBezTo>
                    <a:pt x="156" y="279"/>
                    <a:pt x="165" y="270"/>
                    <a:pt x="165" y="258"/>
                  </a:cubicBezTo>
                  <a:cubicBezTo>
                    <a:pt x="165" y="246"/>
                    <a:pt x="156" y="236"/>
                    <a:pt x="144" y="236"/>
                  </a:cubicBezTo>
                  <a:cubicBezTo>
                    <a:pt x="132" y="236"/>
                    <a:pt x="123" y="246"/>
                    <a:pt x="123" y="258"/>
                  </a:cubicBezTo>
                  <a:close/>
                  <a:moveTo>
                    <a:pt x="32" y="170"/>
                  </a:moveTo>
                  <a:cubicBezTo>
                    <a:pt x="32" y="184"/>
                    <a:pt x="44" y="196"/>
                    <a:pt x="59" y="196"/>
                  </a:cubicBezTo>
                  <a:cubicBezTo>
                    <a:pt x="73" y="196"/>
                    <a:pt x="85" y="184"/>
                    <a:pt x="85" y="170"/>
                  </a:cubicBezTo>
                  <a:cubicBezTo>
                    <a:pt x="85" y="155"/>
                    <a:pt x="73" y="143"/>
                    <a:pt x="59" y="143"/>
                  </a:cubicBezTo>
                  <a:cubicBezTo>
                    <a:pt x="44" y="143"/>
                    <a:pt x="32" y="155"/>
                    <a:pt x="32" y="170"/>
                  </a:cubicBezTo>
                  <a:close/>
                  <a:moveTo>
                    <a:pt x="133" y="74"/>
                  </a:moveTo>
                  <a:cubicBezTo>
                    <a:pt x="133" y="88"/>
                    <a:pt x="145" y="100"/>
                    <a:pt x="160" y="100"/>
                  </a:cubicBezTo>
                  <a:cubicBezTo>
                    <a:pt x="175" y="100"/>
                    <a:pt x="187" y="88"/>
                    <a:pt x="187" y="74"/>
                  </a:cubicBezTo>
                  <a:cubicBezTo>
                    <a:pt x="187" y="59"/>
                    <a:pt x="175" y="47"/>
                    <a:pt x="160" y="47"/>
                  </a:cubicBezTo>
                  <a:cubicBezTo>
                    <a:pt x="145" y="47"/>
                    <a:pt x="133" y="59"/>
                    <a:pt x="133" y="74"/>
                  </a:cubicBezTo>
                  <a:close/>
                  <a:moveTo>
                    <a:pt x="176" y="95"/>
                  </a:moveTo>
                  <a:cubicBezTo>
                    <a:pt x="214" y="143"/>
                    <a:pt x="214" y="143"/>
                    <a:pt x="214" y="143"/>
                  </a:cubicBezTo>
                  <a:moveTo>
                    <a:pt x="274" y="238"/>
                  </a:moveTo>
                  <a:cubicBezTo>
                    <a:pt x="256" y="211"/>
                    <a:pt x="256" y="211"/>
                    <a:pt x="256" y="211"/>
                  </a:cubicBezTo>
                  <a:moveTo>
                    <a:pt x="161" y="245"/>
                  </a:moveTo>
                  <a:cubicBezTo>
                    <a:pt x="208" y="204"/>
                    <a:pt x="208" y="204"/>
                    <a:pt x="208" y="204"/>
                  </a:cubicBezTo>
                  <a:moveTo>
                    <a:pt x="85" y="173"/>
                  </a:moveTo>
                  <a:cubicBezTo>
                    <a:pt x="196" y="176"/>
                    <a:pt x="196" y="176"/>
                    <a:pt x="196" y="176"/>
                  </a:cubicBezTo>
                </a:path>
              </a:pathLst>
            </a:custGeom>
            <a:noFill/>
            <a:ln w="12700" cap="sq">
              <a:solidFill>
                <a:srgbClr val="0078D4"/>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79" name="Title 1">
              <a:extLst>
                <a:ext uri="{FF2B5EF4-FFF2-40B4-BE49-F238E27FC236}">
                  <a16:creationId xmlns:a16="http://schemas.microsoft.com/office/drawing/2014/main" id="{63E6ED49-784A-4A79-A667-BAAD48C40AFB}"/>
                </a:ext>
              </a:extLst>
            </p:cNvPr>
            <p:cNvSpPr txBox="1">
              <a:spLocks/>
            </p:cNvSpPr>
            <p:nvPr/>
          </p:nvSpPr>
          <p:spPr>
            <a:xfrm>
              <a:off x="8858748" y="1556518"/>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err="1">
                  <a:ln w="3175">
                    <a:noFill/>
                  </a:ln>
                  <a:solidFill>
                    <a:srgbClr val="000000"/>
                  </a:solidFill>
                  <a:effectLst/>
                  <a:uLnTx/>
                  <a:uFillTx/>
                  <a:latin typeface="Segoe UI Semibold" panose="020B0702040204020203" pitchFamily="34" charset="0"/>
                  <a:ea typeface="+mn-ea"/>
                  <a:cs typeface="Segoe UI Semibold" panose="020B0702040204020203" pitchFamily="34" charset="0"/>
                </a:rPr>
                <a:t>kubelet</a:t>
              </a:r>
              <a:endPar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grpSp>
      <p:sp>
        <p:nvSpPr>
          <p:cNvPr id="224" name="Rectangle 223">
            <a:extLst>
              <a:ext uri="{FF2B5EF4-FFF2-40B4-BE49-F238E27FC236}">
                <a16:creationId xmlns:a16="http://schemas.microsoft.com/office/drawing/2014/main" id="{17588EC5-154E-4ACC-BA1D-6D92EB359010}"/>
              </a:ext>
            </a:extLst>
          </p:cNvPr>
          <p:cNvSpPr/>
          <p:nvPr/>
        </p:nvSpPr>
        <p:spPr bwMode="auto">
          <a:xfrm>
            <a:off x="9244697" y="1763198"/>
            <a:ext cx="143010" cy="160345"/>
          </a:xfrm>
          <a:prstGeom prst="rect">
            <a:avLst/>
          </a:prstGeom>
          <a:solidFill>
            <a:srgbClr val="FCFDF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3" name="Rectangle 282">
            <a:extLst>
              <a:ext uri="{FF2B5EF4-FFF2-40B4-BE49-F238E27FC236}">
                <a16:creationId xmlns:a16="http://schemas.microsoft.com/office/drawing/2014/main" id="{CB5A9899-8F30-4947-8980-D4A921194DC3}"/>
              </a:ext>
            </a:extLst>
          </p:cNvPr>
          <p:cNvSpPr/>
          <p:nvPr/>
        </p:nvSpPr>
        <p:spPr bwMode="auto">
          <a:xfrm>
            <a:off x="8933396" y="2067276"/>
            <a:ext cx="143010" cy="160345"/>
          </a:xfrm>
          <a:prstGeom prst="rect">
            <a:avLst/>
          </a:prstGeom>
          <a:solidFill>
            <a:srgbClr val="FCFDF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 name="Group 5">
            <a:extLst>
              <a:ext uri="{FF2B5EF4-FFF2-40B4-BE49-F238E27FC236}">
                <a16:creationId xmlns:a16="http://schemas.microsoft.com/office/drawing/2014/main" id="{D469F4EF-219D-4009-85F4-B5D9848F133E}"/>
              </a:ext>
            </a:extLst>
          </p:cNvPr>
          <p:cNvGrpSpPr/>
          <p:nvPr/>
        </p:nvGrpSpPr>
        <p:grpSpPr>
          <a:xfrm>
            <a:off x="9860544" y="1556518"/>
            <a:ext cx="601487" cy="703174"/>
            <a:chOff x="9860544" y="1556518"/>
            <a:chExt cx="601487" cy="703174"/>
          </a:xfrm>
        </p:grpSpPr>
        <p:sp>
          <p:nvSpPr>
            <p:cNvPr id="287" name="Rectangle: Rounded Corners 286">
              <a:extLst>
                <a:ext uri="{FF2B5EF4-FFF2-40B4-BE49-F238E27FC236}">
                  <a16:creationId xmlns:a16="http://schemas.microsoft.com/office/drawing/2014/main" id="{5A2DCCD8-9604-44F5-8970-8099F24F69D8}"/>
                </a:ext>
              </a:extLst>
            </p:cNvPr>
            <p:cNvSpPr/>
            <p:nvPr/>
          </p:nvSpPr>
          <p:spPr bwMode="auto">
            <a:xfrm>
              <a:off x="9894764" y="1726103"/>
              <a:ext cx="533589" cy="533589"/>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85" name="Move_E7C2" title="Icon of four arrows pointing away from eachother">
              <a:extLst>
                <a:ext uri="{FF2B5EF4-FFF2-40B4-BE49-F238E27FC236}">
                  <a16:creationId xmlns:a16="http://schemas.microsoft.com/office/drawing/2014/main" id="{EE8753FA-CFA1-447E-8187-B3D4CBA9F706}"/>
                </a:ext>
              </a:extLst>
            </p:cNvPr>
            <p:cNvSpPr>
              <a:spLocks noChangeAspect="1" noEditPoints="1"/>
            </p:cNvSpPr>
            <p:nvPr/>
          </p:nvSpPr>
          <p:spPr bwMode="auto">
            <a:xfrm>
              <a:off x="9998469" y="1829768"/>
              <a:ext cx="326178" cy="326259"/>
            </a:xfrm>
            <a:custGeom>
              <a:avLst/>
              <a:gdLst>
                <a:gd name="T0" fmla="*/ 736 w 3999"/>
                <a:gd name="T1" fmla="*/ 2737 h 4000"/>
                <a:gd name="T2" fmla="*/ 0 w 3999"/>
                <a:gd name="T3" fmla="*/ 2001 h 4000"/>
                <a:gd name="T4" fmla="*/ 736 w 3999"/>
                <a:gd name="T5" fmla="*/ 1264 h 4000"/>
                <a:gd name="T6" fmla="*/ 86 w 3999"/>
                <a:gd name="T7" fmla="*/ 2001 h 4000"/>
                <a:gd name="T8" fmla="*/ 1264 w 3999"/>
                <a:gd name="T9" fmla="*/ 2001 h 4000"/>
                <a:gd name="T10" fmla="*/ 1264 w 3999"/>
                <a:gd name="T11" fmla="*/ 3265 h 4000"/>
                <a:gd name="T12" fmla="*/ 2000 w 3999"/>
                <a:gd name="T13" fmla="*/ 4000 h 4000"/>
                <a:gd name="T14" fmla="*/ 2735 w 3999"/>
                <a:gd name="T15" fmla="*/ 3265 h 4000"/>
                <a:gd name="T16" fmla="*/ 2000 w 3999"/>
                <a:gd name="T17" fmla="*/ 3915 h 4000"/>
                <a:gd name="T18" fmla="*/ 2000 w 3999"/>
                <a:gd name="T19" fmla="*/ 2737 h 4000"/>
                <a:gd name="T20" fmla="*/ 3264 w 3999"/>
                <a:gd name="T21" fmla="*/ 2737 h 4000"/>
                <a:gd name="T22" fmla="*/ 3999 w 3999"/>
                <a:gd name="T23" fmla="*/ 2001 h 4000"/>
                <a:gd name="T24" fmla="*/ 3264 w 3999"/>
                <a:gd name="T25" fmla="*/ 1264 h 4000"/>
                <a:gd name="T26" fmla="*/ 3913 w 3999"/>
                <a:gd name="T27" fmla="*/ 2001 h 4000"/>
                <a:gd name="T28" fmla="*/ 2735 w 3999"/>
                <a:gd name="T29" fmla="*/ 2001 h 4000"/>
                <a:gd name="T30" fmla="*/ 2735 w 3999"/>
                <a:gd name="T31" fmla="*/ 736 h 4000"/>
                <a:gd name="T32" fmla="*/ 2000 w 3999"/>
                <a:gd name="T33" fmla="*/ 0 h 4000"/>
                <a:gd name="T34" fmla="*/ 1264 w 3999"/>
                <a:gd name="T35" fmla="*/ 736 h 4000"/>
                <a:gd name="T36" fmla="*/ 2000 w 3999"/>
                <a:gd name="T37" fmla="*/ 86 h 4000"/>
                <a:gd name="T38" fmla="*/ 2000 w 3999"/>
                <a:gd name="T39" fmla="*/ 1264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99" h="4000">
                  <a:moveTo>
                    <a:pt x="736" y="2737"/>
                  </a:moveTo>
                  <a:lnTo>
                    <a:pt x="0" y="2001"/>
                  </a:lnTo>
                  <a:lnTo>
                    <a:pt x="736" y="1264"/>
                  </a:lnTo>
                  <a:moveTo>
                    <a:pt x="86" y="2001"/>
                  </a:moveTo>
                  <a:lnTo>
                    <a:pt x="1264" y="2001"/>
                  </a:lnTo>
                  <a:moveTo>
                    <a:pt x="1264" y="3265"/>
                  </a:moveTo>
                  <a:lnTo>
                    <a:pt x="2000" y="4000"/>
                  </a:lnTo>
                  <a:lnTo>
                    <a:pt x="2735" y="3265"/>
                  </a:lnTo>
                  <a:moveTo>
                    <a:pt x="2000" y="3915"/>
                  </a:moveTo>
                  <a:lnTo>
                    <a:pt x="2000" y="2737"/>
                  </a:lnTo>
                  <a:moveTo>
                    <a:pt x="3264" y="2737"/>
                  </a:moveTo>
                  <a:lnTo>
                    <a:pt x="3999" y="2001"/>
                  </a:lnTo>
                  <a:lnTo>
                    <a:pt x="3264" y="1264"/>
                  </a:lnTo>
                  <a:moveTo>
                    <a:pt x="3913" y="2001"/>
                  </a:moveTo>
                  <a:lnTo>
                    <a:pt x="2735" y="2001"/>
                  </a:lnTo>
                  <a:moveTo>
                    <a:pt x="2735" y="736"/>
                  </a:moveTo>
                  <a:lnTo>
                    <a:pt x="2000" y="0"/>
                  </a:lnTo>
                  <a:lnTo>
                    <a:pt x="1264" y="736"/>
                  </a:lnTo>
                  <a:moveTo>
                    <a:pt x="2000" y="86"/>
                  </a:moveTo>
                  <a:lnTo>
                    <a:pt x="2000" y="1264"/>
                  </a:lnTo>
                </a:path>
              </a:pathLst>
            </a:custGeom>
            <a:noFill/>
            <a:ln w="12700" cap="sq">
              <a:solidFill>
                <a:srgbClr val="0078D4"/>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289" name="Title 1">
              <a:extLst>
                <a:ext uri="{FF2B5EF4-FFF2-40B4-BE49-F238E27FC236}">
                  <a16:creationId xmlns:a16="http://schemas.microsoft.com/office/drawing/2014/main" id="{9675BD9A-4791-4BEA-B791-969C5EC7ABC8}"/>
                </a:ext>
              </a:extLst>
            </p:cNvPr>
            <p:cNvSpPr txBox="1">
              <a:spLocks/>
            </p:cNvSpPr>
            <p:nvPr/>
          </p:nvSpPr>
          <p:spPr>
            <a:xfrm>
              <a:off x="9860544" y="1556518"/>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err="1">
                  <a:ln w="3175">
                    <a:noFill/>
                  </a:ln>
                  <a:solidFill>
                    <a:srgbClr val="000000"/>
                  </a:solidFill>
                  <a:effectLst/>
                  <a:uLnTx/>
                  <a:uFillTx/>
                  <a:latin typeface="Segoe UI Semibold" panose="020B0702040204020203" pitchFamily="34" charset="0"/>
                  <a:ea typeface="+mn-ea"/>
                  <a:cs typeface="Segoe UI Semibold" panose="020B0702040204020203" pitchFamily="34" charset="0"/>
                </a:rPr>
                <a:t>kube</a:t>
              </a: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-proxy</a:t>
              </a:r>
            </a:p>
          </p:txBody>
        </p:sp>
      </p:grpSp>
      <p:grpSp>
        <p:nvGrpSpPr>
          <p:cNvPr id="8" name="Group 7">
            <a:extLst>
              <a:ext uri="{FF2B5EF4-FFF2-40B4-BE49-F238E27FC236}">
                <a16:creationId xmlns:a16="http://schemas.microsoft.com/office/drawing/2014/main" id="{07ED1951-309C-43AB-8DCE-234A8C6203DF}"/>
              </a:ext>
            </a:extLst>
          </p:cNvPr>
          <p:cNvGrpSpPr/>
          <p:nvPr/>
        </p:nvGrpSpPr>
        <p:grpSpPr>
          <a:xfrm>
            <a:off x="8509832" y="2442985"/>
            <a:ext cx="2301114" cy="1183682"/>
            <a:chOff x="8509832" y="2442985"/>
            <a:chExt cx="2301114" cy="1183682"/>
          </a:xfrm>
        </p:grpSpPr>
        <p:sp>
          <p:nvSpPr>
            <p:cNvPr id="293" name="Rectangle: Rounded Corners 292">
              <a:extLst>
                <a:ext uri="{FF2B5EF4-FFF2-40B4-BE49-F238E27FC236}">
                  <a16:creationId xmlns:a16="http://schemas.microsoft.com/office/drawing/2014/main" id="{7F0AC083-A131-405D-8671-167AA099E698}"/>
                </a:ext>
              </a:extLst>
            </p:cNvPr>
            <p:cNvSpPr/>
            <p:nvPr/>
          </p:nvSpPr>
          <p:spPr bwMode="auto">
            <a:xfrm>
              <a:off x="8509832" y="2616928"/>
              <a:ext cx="2301114" cy="1009739"/>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94" name="Title 1">
              <a:extLst>
                <a:ext uri="{FF2B5EF4-FFF2-40B4-BE49-F238E27FC236}">
                  <a16:creationId xmlns:a16="http://schemas.microsoft.com/office/drawing/2014/main" id="{39B748F0-F653-4483-94F3-6D0E5ADB3932}"/>
                </a:ext>
              </a:extLst>
            </p:cNvPr>
            <p:cNvSpPr txBox="1">
              <a:spLocks/>
            </p:cNvSpPr>
            <p:nvPr/>
          </p:nvSpPr>
          <p:spPr>
            <a:xfrm>
              <a:off x="8509832" y="2442985"/>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295" name="Rectangle: Rounded Corners 294">
              <a:extLst>
                <a:ext uri="{FF2B5EF4-FFF2-40B4-BE49-F238E27FC236}">
                  <a16:creationId xmlns:a16="http://schemas.microsoft.com/office/drawing/2014/main" id="{DBD77670-F486-453B-A829-DE13FD160F11}"/>
                </a:ext>
              </a:extLst>
            </p:cNvPr>
            <p:cNvSpPr/>
            <p:nvPr/>
          </p:nvSpPr>
          <p:spPr bwMode="auto">
            <a:xfrm>
              <a:off x="8629910" y="2935029"/>
              <a:ext cx="968156" cy="546759"/>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96" name="Rectangle: Rounded Corners 295">
              <a:extLst>
                <a:ext uri="{FF2B5EF4-FFF2-40B4-BE49-F238E27FC236}">
                  <a16:creationId xmlns:a16="http://schemas.microsoft.com/office/drawing/2014/main" id="{1BBA4773-424F-44F6-8F3F-89E325A51ACE}"/>
                </a:ext>
              </a:extLst>
            </p:cNvPr>
            <p:cNvSpPr/>
            <p:nvPr/>
          </p:nvSpPr>
          <p:spPr bwMode="auto">
            <a:xfrm>
              <a:off x="9722713" y="2935029"/>
              <a:ext cx="968156" cy="546759"/>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97" name="Title 1">
              <a:extLst>
                <a:ext uri="{FF2B5EF4-FFF2-40B4-BE49-F238E27FC236}">
                  <a16:creationId xmlns:a16="http://schemas.microsoft.com/office/drawing/2014/main" id="{2D386035-B37B-4BC5-8A93-1CF4F5E54B0F}"/>
                </a:ext>
              </a:extLst>
            </p:cNvPr>
            <p:cNvSpPr txBox="1">
              <a:spLocks/>
            </p:cNvSpPr>
            <p:nvPr/>
          </p:nvSpPr>
          <p:spPr>
            <a:xfrm>
              <a:off x="8629910" y="2761807"/>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Prod</a:t>
              </a:r>
            </a:p>
          </p:txBody>
        </p:sp>
        <p:sp>
          <p:nvSpPr>
            <p:cNvPr id="298" name="Title 1">
              <a:extLst>
                <a:ext uri="{FF2B5EF4-FFF2-40B4-BE49-F238E27FC236}">
                  <a16:creationId xmlns:a16="http://schemas.microsoft.com/office/drawing/2014/main" id="{C38FECBD-944A-4FE4-962A-E797DA984C95}"/>
                </a:ext>
              </a:extLst>
            </p:cNvPr>
            <p:cNvSpPr txBox="1">
              <a:spLocks/>
            </p:cNvSpPr>
            <p:nvPr/>
          </p:nvSpPr>
          <p:spPr>
            <a:xfrm>
              <a:off x="9722713" y="2761807"/>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Prod</a:t>
              </a:r>
            </a:p>
          </p:txBody>
        </p:sp>
        <p:sp>
          <p:nvSpPr>
            <p:cNvPr id="301" name="Title 1">
              <a:extLst>
                <a:ext uri="{FF2B5EF4-FFF2-40B4-BE49-F238E27FC236}">
                  <a16:creationId xmlns:a16="http://schemas.microsoft.com/office/drawing/2014/main" id="{8BE6704C-3188-4BDB-BD2B-C7FEEAA0017E}"/>
                </a:ext>
              </a:extLst>
            </p:cNvPr>
            <p:cNvSpPr txBox="1">
              <a:spLocks/>
            </p:cNvSpPr>
            <p:nvPr/>
          </p:nvSpPr>
          <p:spPr>
            <a:xfrm>
              <a:off x="8813245" y="2987880"/>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Containers</a:t>
              </a:r>
            </a:p>
          </p:txBody>
        </p:sp>
        <p:sp>
          <p:nvSpPr>
            <p:cNvPr id="302" name="Title 1">
              <a:extLst>
                <a:ext uri="{FF2B5EF4-FFF2-40B4-BE49-F238E27FC236}">
                  <a16:creationId xmlns:a16="http://schemas.microsoft.com/office/drawing/2014/main" id="{561AB8FE-8BB7-4E79-AE5C-4052FEFE2072}"/>
                </a:ext>
              </a:extLst>
            </p:cNvPr>
            <p:cNvSpPr txBox="1">
              <a:spLocks/>
            </p:cNvSpPr>
            <p:nvPr/>
          </p:nvSpPr>
          <p:spPr>
            <a:xfrm>
              <a:off x="9906048" y="2987880"/>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Containers</a:t>
              </a:r>
            </a:p>
          </p:txBody>
        </p:sp>
        <p:grpSp>
          <p:nvGrpSpPr>
            <p:cNvPr id="228" name="Group 227">
              <a:extLst>
                <a:ext uri="{FF2B5EF4-FFF2-40B4-BE49-F238E27FC236}">
                  <a16:creationId xmlns:a16="http://schemas.microsoft.com/office/drawing/2014/main" id="{6925C046-1E7C-49BC-9169-2F2C0F8CBFA1}"/>
                </a:ext>
              </a:extLst>
            </p:cNvPr>
            <p:cNvGrpSpPr/>
            <p:nvPr/>
          </p:nvGrpSpPr>
          <p:grpSpPr>
            <a:xfrm>
              <a:off x="8776968" y="3171978"/>
              <a:ext cx="674040" cy="200439"/>
              <a:chOff x="8773830" y="4177977"/>
              <a:chExt cx="757312" cy="225202"/>
            </a:xfrm>
          </p:grpSpPr>
          <p:sp>
            <p:nvSpPr>
              <p:cNvPr id="300" name="Freeform: Shape 299">
                <a:extLst>
                  <a:ext uri="{FF2B5EF4-FFF2-40B4-BE49-F238E27FC236}">
                    <a16:creationId xmlns:a16="http://schemas.microsoft.com/office/drawing/2014/main" id="{E7EC56B4-A375-440E-ADD4-4ABCD468EBAD}"/>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03" name="Freeform: Shape 302">
                <a:extLst>
                  <a:ext uri="{FF2B5EF4-FFF2-40B4-BE49-F238E27FC236}">
                    <a16:creationId xmlns:a16="http://schemas.microsoft.com/office/drawing/2014/main" id="{757AB4E9-6960-440E-9B68-81B5857CAAF8}"/>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04" name="Freeform: Shape 303">
                <a:extLst>
                  <a:ext uri="{FF2B5EF4-FFF2-40B4-BE49-F238E27FC236}">
                    <a16:creationId xmlns:a16="http://schemas.microsoft.com/office/drawing/2014/main" id="{97F8956B-4FE5-4E13-9341-C215E78E1CC6}"/>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06" name="Group 305">
              <a:extLst>
                <a:ext uri="{FF2B5EF4-FFF2-40B4-BE49-F238E27FC236}">
                  <a16:creationId xmlns:a16="http://schemas.microsoft.com/office/drawing/2014/main" id="{0E132DB8-568C-46E7-BDE4-32454466DB6F}"/>
                </a:ext>
              </a:extLst>
            </p:cNvPr>
            <p:cNvGrpSpPr/>
            <p:nvPr/>
          </p:nvGrpSpPr>
          <p:grpSpPr>
            <a:xfrm>
              <a:off x="9869771" y="3171978"/>
              <a:ext cx="674040" cy="200439"/>
              <a:chOff x="8773830" y="4177977"/>
              <a:chExt cx="757312" cy="225202"/>
            </a:xfrm>
          </p:grpSpPr>
          <p:sp>
            <p:nvSpPr>
              <p:cNvPr id="307" name="Freeform: Shape 306">
                <a:extLst>
                  <a:ext uri="{FF2B5EF4-FFF2-40B4-BE49-F238E27FC236}">
                    <a16:creationId xmlns:a16="http://schemas.microsoft.com/office/drawing/2014/main" id="{C2B9193E-15A8-49FB-B921-CB19D61F26AD}"/>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08" name="Freeform: Shape 307">
                <a:extLst>
                  <a:ext uri="{FF2B5EF4-FFF2-40B4-BE49-F238E27FC236}">
                    <a16:creationId xmlns:a16="http://schemas.microsoft.com/office/drawing/2014/main" id="{1CD01932-A3F7-4EBD-BE2E-9F8EF3E96B2E}"/>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09" name="Freeform: Shape 308">
                <a:extLst>
                  <a:ext uri="{FF2B5EF4-FFF2-40B4-BE49-F238E27FC236}">
                    <a16:creationId xmlns:a16="http://schemas.microsoft.com/office/drawing/2014/main" id="{3C138E18-E0C5-4924-975F-A2DE46F68E74}"/>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cxnSp>
        <p:nvCxnSpPr>
          <p:cNvPr id="232" name="Straight Arrow Connector 231">
            <a:extLst>
              <a:ext uri="{FF2B5EF4-FFF2-40B4-BE49-F238E27FC236}">
                <a16:creationId xmlns:a16="http://schemas.microsoft.com/office/drawing/2014/main" id="{3248272D-930A-4A7A-ACEA-CE8CC0C08809}"/>
              </a:ext>
            </a:extLst>
          </p:cNvPr>
          <p:cNvCxnSpPr>
            <a:cxnSpLocks/>
          </p:cNvCxnSpPr>
          <p:nvPr/>
        </p:nvCxnSpPr>
        <p:spPr>
          <a:xfrm flipH="1">
            <a:off x="8958517" y="2259692"/>
            <a:ext cx="1" cy="73152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0D22F40A-B8B7-4690-BFDD-223C2B2F5D43}"/>
              </a:ext>
            </a:extLst>
          </p:cNvPr>
          <p:cNvCxnSpPr>
            <a:cxnSpLocks/>
          </p:cNvCxnSpPr>
          <p:nvPr/>
        </p:nvCxnSpPr>
        <p:spPr>
          <a:xfrm flipH="1">
            <a:off x="10363349" y="2259692"/>
            <a:ext cx="1" cy="634589"/>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9" name="Connector: Elbow 248">
            <a:extLst>
              <a:ext uri="{FF2B5EF4-FFF2-40B4-BE49-F238E27FC236}">
                <a16:creationId xmlns:a16="http://schemas.microsoft.com/office/drawing/2014/main" id="{6C0D05AE-DA77-4C5A-82BA-E4C4F862AF08}"/>
              </a:ext>
            </a:extLst>
          </p:cNvPr>
          <p:cNvCxnSpPr>
            <a:cxnSpLocks/>
          </p:cNvCxnSpPr>
          <p:nvPr/>
        </p:nvCxnSpPr>
        <p:spPr>
          <a:xfrm rot="16200000" flipH="1">
            <a:off x="9239153" y="2180301"/>
            <a:ext cx="728188" cy="886968"/>
          </a:xfrm>
          <a:prstGeom prst="bentConnector3">
            <a:avLst>
              <a:gd name="adj1" fmla="val 37502"/>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2" name="Connector: Elbow 321">
            <a:extLst>
              <a:ext uri="{FF2B5EF4-FFF2-40B4-BE49-F238E27FC236}">
                <a16:creationId xmlns:a16="http://schemas.microsoft.com/office/drawing/2014/main" id="{B2EB3A10-2985-4C66-9FF6-05AE7976DFF1}"/>
              </a:ext>
            </a:extLst>
          </p:cNvPr>
          <p:cNvCxnSpPr>
            <a:cxnSpLocks/>
          </p:cNvCxnSpPr>
          <p:nvPr/>
        </p:nvCxnSpPr>
        <p:spPr>
          <a:xfrm rot="5400000">
            <a:off x="9401173" y="2131676"/>
            <a:ext cx="630936" cy="886968"/>
          </a:xfrm>
          <a:prstGeom prst="bentConnector3">
            <a:avLst>
              <a:gd name="adj1" fmla="val 21704"/>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8" name="Rectangle: Rounded Corners 327">
            <a:extLst>
              <a:ext uri="{FF2B5EF4-FFF2-40B4-BE49-F238E27FC236}">
                <a16:creationId xmlns:a16="http://schemas.microsoft.com/office/drawing/2014/main" id="{B06B08BF-CF73-4E5A-9D10-5642E5BB577F}"/>
              </a:ext>
            </a:extLst>
          </p:cNvPr>
          <p:cNvSpPr/>
          <p:nvPr/>
        </p:nvSpPr>
        <p:spPr bwMode="auto">
          <a:xfrm>
            <a:off x="8377295" y="4371115"/>
            <a:ext cx="2566189" cy="2319105"/>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331" name="Title 1">
            <a:extLst>
              <a:ext uri="{FF2B5EF4-FFF2-40B4-BE49-F238E27FC236}">
                <a16:creationId xmlns:a16="http://schemas.microsoft.com/office/drawing/2014/main" id="{2FDF74E8-3ABE-4207-91B4-94C10362368F}"/>
              </a:ext>
            </a:extLst>
          </p:cNvPr>
          <p:cNvSpPr txBox="1">
            <a:spLocks/>
          </p:cNvSpPr>
          <p:nvPr/>
        </p:nvSpPr>
        <p:spPr>
          <a:xfrm>
            <a:off x="8377295" y="4174799"/>
            <a:ext cx="1697171"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Worker node</a:t>
            </a:r>
          </a:p>
        </p:txBody>
      </p:sp>
      <p:grpSp>
        <p:nvGrpSpPr>
          <p:cNvPr id="4" name="Group 3">
            <a:extLst>
              <a:ext uri="{FF2B5EF4-FFF2-40B4-BE49-F238E27FC236}">
                <a16:creationId xmlns:a16="http://schemas.microsoft.com/office/drawing/2014/main" id="{5617CBF3-C712-4170-A619-7DB4E9B4A04E}"/>
              </a:ext>
            </a:extLst>
          </p:cNvPr>
          <p:cNvGrpSpPr/>
          <p:nvPr/>
        </p:nvGrpSpPr>
        <p:grpSpPr>
          <a:xfrm>
            <a:off x="8858748" y="4464059"/>
            <a:ext cx="601487" cy="703174"/>
            <a:chOff x="8858748" y="4464059"/>
            <a:chExt cx="601487" cy="703174"/>
          </a:xfrm>
        </p:grpSpPr>
        <p:sp>
          <p:nvSpPr>
            <p:cNvPr id="329" name="Rectangle: Rounded Corners 328">
              <a:extLst>
                <a:ext uri="{FF2B5EF4-FFF2-40B4-BE49-F238E27FC236}">
                  <a16:creationId xmlns:a16="http://schemas.microsoft.com/office/drawing/2014/main" id="{E34B5D54-D18F-4E8E-A7E4-7E85B064DE11}"/>
                </a:ext>
              </a:extLst>
            </p:cNvPr>
            <p:cNvSpPr/>
            <p:nvPr/>
          </p:nvSpPr>
          <p:spPr bwMode="auto">
            <a:xfrm>
              <a:off x="8892968" y="4633644"/>
              <a:ext cx="533589" cy="533589"/>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332" name="IoT_Hub" title="Icon of circles connecting to a center circle surrounded by brackets">
              <a:extLst>
                <a:ext uri="{FF2B5EF4-FFF2-40B4-BE49-F238E27FC236}">
                  <a16:creationId xmlns:a16="http://schemas.microsoft.com/office/drawing/2014/main" id="{31BAEA3E-3A1C-456E-933D-3C4266E6C0F1}"/>
                </a:ext>
              </a:extLst>
            </p:cNvPr>
            <p:cNvSpPr>
              <a:spLocks noChangeAspect="1" noEditPoints="1"/>
            </p:cNvSpPr>
            <p:nvPr/>
          </p:nvSpPr>
          <p:spPr bwMode="auto">
            <a:xfrm>
              <a:off x="8958029" y="4698705"/>
              <a:ext cx="403466" cy="403466"/>
            </a:xfrm>
            <a:custGeom>
              <a:avLst/>
              <a:gdLst>
                <a:gd name="T0" fmla="*/ 274 w 360"/>
                <a:gd name="T1" fmla="*/ 0 h 360"/>
                <a:gd name="T2" fmla="*/ 360 w 360"/>
                <a:gd name="T3" fmla="*/ 0 h 360"/>
                <a:gd name="T4" fmla="*/ 360 w 360"/>
                <a:gd name="T5" fmla="*/ 85 h 360"/>
                <a:gd name="T6" fmla="*/ 0 w 360"/>
                <a:gd name="T7" fmla="*/ 275 h 360"/>
                <a:gd name="T8" fmla="*/ 0 w 360"/>
                <a:gd name="T9" fmla="*/ 360 h 360"/>
                <a:gd name="T10" fmla="*/ 85 w 360"/>
                <a:gd name="T11" fmla="*/ 360 h 360"/>
                <a:gd name="T12" fmla="*/ 196 w 360"/>
                <a:gd name="T13" fmla="*/ 176 h 360"/>
                <a:gd name="T14" fmla="*/ 235 w 360"/>
                <a:gd name="T15" fmla="*/ 215 h 360"/>
                <a:gd name="T16" fmla="*/ 274 w 360"/>
                <a:gd name="T17" fmla="*/ 176 h 360"/>
                <a:gd name="T18" fmla="*/ 235 w 360"/>
                <a:gd name="T19" fmla="*/ 137 h 360"/>
                <a:gd name="T20" fmla="*/ 196 w 360"/>
                <a:gd name="T21" fmla="*/ 176 h 360"/>
                <a:gd name="T22" fmla="*/ 263 w 360"/>
                <a:gd name="T23" fmla="*/ 260 h 360"/>
                <a:gd name="T24" fmla="*/ 290 w 360"/>
                <a:gd name="T25" fmla="*/ 286 h 360"/>
                <a:gd name="T26" fmla="*/ 316 w 360"/>
                <a:gd name="T27" fmla="*/ 260 h 360"/>
                <a:gd name="T28" fmla="*/ 290 w 360"/>
                <a:gd name="T29" fmla="*/ 233 h 360"/>
                <a:gd name="T30" fmla="*/ 263 w 360"/>
                <a:gd name="T31" fmla="*/ 260 h 360"/>
                <a:gd name="T32" fmla="*/ 123 w 360"/>
                <a:gd name="T33" fmla="*/ 258 h 360"/>
                <a:gd name="T34" fmla="*/ 144 w 360"/>
                <a:gd name="T35" fmla="*/ 279 h 360"/>
                <a:gd name="T36" fmla="*/ 165 w 360"/>
                <a:gd name="T37" fmla="*/ 258 h 360"/>
                <a:gd name="T38" fmla="*/ 144 w 360"/>
                <a:gd name="T39" fmla="*/ 236 h 360"/>
                <a:gd name="T40" fmla="*/ 123 w 360"/>
                <a:gd name="T41" fmla="*/ 258 h 360"/>
                <a:gd name="T42" fmla="*/ 32 w 360"/>
                <a:gd name="T43" fmla="*/ 170 h 360"/>
                <a:gd name="T44" fmla="*/ 59 w 360"/>
                <a:gd name="T45" fmla="*/ 196 h 360"/>
                <a:gd name="T46" fmla="*/ 85 w 360"/>
                <a:gd name="T47" fmla="*/ 170 h 360"/>
                <a:gd name="T48" fmla="*/ 59 w 360"/>
                <a:gd name="T49" fmla="*/ 143 h 360"/>
                <a:gd name="T50" fmla="*/ 32 w 360"/>
                <a:gd name="T51" fmla="*/ 170 h 360"/>
                <a:gd name="T52" fmla="*/ 133 w 360"/>
                <a:gd name="T53" fmla="*/ 74 h 360"/>
                <a:gd name="T54" fmla="*/ 160 w 360"/>
                <a:gd name="T55" fmla="*/ 100 h 360"/>
                <a:gd name="T56" fmla="*/ 187 w 360"/>
                <a:gd name="T57" fmla="*/ 74 h 360"/>
                <a:gd name="T58" fmla="*/ 160 w 360"/>
                <a:gd name="T59" fmla="*/ 47 h 360"/>
                <a:gd name="T60" fmla="*/ 133 w 360"/>
                <a:gd name="T61" fmla="*/ 74 h 360"/>
                <a:gd name="T62" fmla="*/ 176 w 360"/>
                <a:gd name="T63" fmla="*/ 95 h 360"/>
                <a:gd name="T64" fmla="*/ 214 w 360"/>
                <a:gd name="T65" fmla="*/ 143 h 360"/>
                <a:gd name="T66" fmla="*/ 274 w 360"/>
                <a:gd name="T67" fmla="*/ 238 h 360"/>
                <a:gd name="T68" fmla="*/ 256 w 360"/>
                <a:gd name="T69" fmla="*/ 211 h 360"/>
                <a:gd name="T70" fmla="*/ 161 w 360"/>
                <a:gd name="T71" fmla="*/ 245 h 360"/>
                <a:gd name="T72" fmla="*/ 208 w 360"/>
                <a:gd name="T73" fmla="*/ 204 h 360"/>
                <a:gd name="T74" fmla="*/ 85 w 360"/>
                <a:gd name="T75" fmla="*/ 173 h 360"/>
                <a:gd name="T76" fmla="*/ 196 w 360"/>
                <a:gd name="T77" fmla="*/ 176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60" h="360">
                  <a:moveTo>
                    <a:pt x="274" y="0"/>
                  </a:moveTo>
                  <a:cubicBezTo>
                    <a:pt x="360" y="0"/>
                    <a:pt x="360" y="0"/>
                    <a:pt x="360" y="0"/>
                  </a:cubicBezTo>
                  <a:cubicBezTo>
                    <a:pt x="360" y="85"/>
                    <a:pt x="360" y="85"/>
                    <a:pt x="360" y="85"/>
                  </a:cubicBezTo>
                  <a:moveTo>
                    <a:pt x="0" y="275"/>
                  </a:moveTo>
                  <a:cubicBezTo>
                    <a:pt x="0" y="360"/>
                    <a:pt x="0" y="360"/>
                    <a:pt x="0" y="360"/>
                  </a:cubicBezTo>
                  <a:cubicBezTo>
                    <a:pt x="85" y="360"/>
                    <a:pt x="85" y="360"/>
                    <a:pt x="85" y="360"/>
                  </a:cubicBezTo>
                  <a:moveTo>
                    <a:pt x="196" y="176"/>
                  </a:moveTo>
                  <a:cubicBezTo>
                    <a:pt x="196" y="198"/>
                    <a:pt x="213" y="215"/>
                    <a:pt x="235" y="215"/>
                  </a:cubicBezTo>
                  <a:cubicBezTo>
                    <a:pt x="256" y="215"/>
                    <a:pt x="274" y="198"/>
                    <a:pt x="274" y="176"/>
                  </a:cubicBezTo>
                  <a:cubicBezTo>
                    <a:pt x="274" y="155"/>
                    <a:pt x="256" y="137"/>
                    <a:pt x="235" y="137"/>
                  </a:cubicBezTo>
                  <a:cubicBezTo>
                    <a:pt x="213" y="137"/>
                    <a:pt x="196" y="155"/>
                    <a:pt x="196" y="176"/>
                  </a:cubicBezTo>
                  <a:close/>
                  <a:moveTo>
                    <a:pt x="263" y="260"/>
                  </a:moveTo>
                  <a:cubicBezTo>
                    <a:pt x="263" y="274"/>
                    <a:pt x="275" y="286"/>
                    <a:pt x="290" y="286"/>
                  </a:cubicBezTo>
                  <a:cubicBezTo>
                    <a:pt x="304" y="286"/>
                    <a:pt x="316" y="274"/>
                    <a:pt x="316" y="260"/>
                  </a:cubicBezTo>
                  <a:cubicBezTo>
                    <a:pt x="316" y="245"/>
                    <a:pt x="304" y="233"/>
                    <a:pt x="290" y="233"/>
                  </a:cubicBezTo>
                  <a:cubicBezTo>
                    <a:pt x="275" y="233"/>
                    <a:pt x="263" y="245"/>
                    <a:pt x="263" y="260"/>
                  </a:cubicBezTo>
                  <a:close/>
                  <a:moveTo>
                    <a:pt x="123" y="258"/>
                  </a:moveTo>
                  <a:cubicBezTo>
                    <a:pt x="123" y="270"/>
                    <a:pt x="132" y="279"/>
                    <a:pt x="144" y="279"/>
                  </a:cubicBezTo>
                  <a:cubicBezTo>
                    <a:pt x="156" y="279"/>
                    <a:pt x="165" y="270"/>
                    <a:pt x="165" y="258"/>
                  </a:cubicBezTo>
                  <a:cubicBezTo>
                    <a:pt x="165" y="246"/>
                    <a:pt x="156" y="236"/>
                    <a:pt x="144" y="236"/>
                  </a:cubicBezTo>
                  <a:cubicBezTo>
                    <a:pt x="132" y="236"/>
                    <a:pt x="123" y="246"/>
                    <a:pt x="123" y="258"/>
                  </a:cubicBezTo>
                  <a:close/>
                  <a:moveTo>
                    <a:pt x="32" y="170"/>
                  </a:moveTo>
                  <a:cubicBezTo>
                    <a:pt x="32" y="184"/>
                    <a:pt x="44" y="196"/>
                    <a:pt x="59" y="196"/>
                  </a:cubicBezTo>
                  <a:cubicBezTo>
                    <a:pt x="73" y="196"/>
                    <a:pt x="85" y="184"/>
                    <a:pt x="85" y="170"/>
                  </a:cubicBezTo>
                  <a:cubicBezTo>
                    <a:pt x="85" y="155"/>
                    <a:pt x="73" y="143"/>
                    <a:pt x="59" y="143"/>
                  </a:cubicBezTo>
                  <a:cubicBezTo>
                    <a:pt x="44" y="143"/>
                    <a:pt x="32" y="155"/>
                    <a:pt x="32" y="170"/>
                  </a:cubicBezTo>
                  <a:close/>
                  <a:moveTo>
                    <a:pt x="133" y="74"/>
                  </a:moveTo>
                  <a:cubicBezTo>
                    <a:pt x="133" y="88"/>
                    <a:pt x="145" y="100"/>
                    <a:pt x="160" y="100"/>
                  </a:cubicBezTo>
                  <a:cubicBezTo>
                    <a:pt x="175" y="100"/>
                    <a:pt x="187" y="88"/>
                    <a:pt x="187" y="74"/>
                  </a:cubicBezTo>
                  <a:cubicBezTo>
                    <a:pt x="187" y="59"/>
                    <a:pt x="175" y="47"/>
                    <a:pt x="160" y="47"/>
                  </a:cubicBezTo>
                  <a:cubicBezTo>
                    <a:pt x="145" y="47"/>
                    <a:pt x="133" y="59"/>
                    <a:pt x="133" y="74"/>
                  </a:cubicBezTo>
                  <a:close/>
                  <a:moveTo>
                    <a:pt x="176" y="95"/>
                  </a:moveTo>
                  <a:cubicBezTo>
                    <a:pt x="214" y="143"/>
                    <a:pt x="214" y="143"/>
                    <a:pt x="214" y="143"/>
                  </a:cubicBezTo>
                  <a:moveTo>
                    <a:pt x="274" y="238"/>
                  </a:moveTo>
                  <a:cubicBezTo>
                    <a:pt x="256" y="211"/>
                    <a:pt x="256" y="211"/>
                    <a:pt x="256" y="211"/>
                  </a:cubicBezTo>
                  <a:moveTo>
                    <a:pt x="161" y="245"/>
                  </a:moveTo>
                  <a:cubicBezTo>
                    <a:pt x="208" y="204"/>
                    <a:pt x="208" y="204"/>
                    <a:pt x="208" y="204"/>
                  </a:cubicBezTo>
                  <a:moveTo>
                    <a:pt x="85" y="173"/>
                  </a:moveTo>
                  <a:cubicBezTo>
                    <a:pt x="196" y="176"/>
                    <a:pt x="196" y="176"/>
                    <a:pt x="196" y="176"/>
                  </a:cubicBezTo>
                </a:path>
              </a:pathLst>
            </a:custGeom>
            <a:noFill/>
            <a:ln w="12700" cap="sq">
              <a:solidFill>
                <a:srgbClr val="0078D4"/>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33" name="Title 1">
              <a:extLst>
                <a:ext uri="{FF2B5EF4-FFF2-40B4-BE49-F238E27FC236}">
                  <a16:creationId xmlns:a16="http://schemas.microsoft.com/office/drawing/2014/main" id="{EF44C339-8718-461C-920D-45C04327DD8C}"/>
                </a:ext>
              </a:extLst>
            </p:cNvPr>
            <p:cNvSpPr txBox="1">
              <a:spLocks/>
            </p:cNvSpPr>
            <p:nvPr/>
          </p:nvSpPr>
          <p:spPr>
            <a:xfrm>
              <a:off x="8858748" y="4464059"/>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err="1">
                  <a:ln w="3175">
                    <a:noFill/>
                  </a:ln>
                  <a:solidFill>
                    <a:srgbClr val="000000"/>
                  </a:solidFill>
                  <a:effectLst/>
                  <a:uLnTx/>
                  <a:uFillTx/>
                  <a:latin typeface="Segoe UI Semibold" panose="020B0702040204020203" pitchFamily="34" charset="0"/>
                  <a:ea typeface="+mn-ea"/>
                  <a:cs typeface="Segoe UI Semibold" panose="020B0702040204020203" pitchFamily="34" charset="0"/>
                </a:rPr>
                <a:t>kubelet</a:t>
              </a:r>
              <a:endPar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grpSp>
      <p:sp>
        <p:nvSpPr>
          <p:cNvPr id="334" name="Rectangle 333">
            <a:extLst>
              <a:ext uri="{FF2B5EF4-FFF2-40B4-BE49-F238E27FC236}">
                <a16:creationId xmlns:a16="http://schemas.microsoft.com/office/drawing/2014/main" id="{7C94C9CC-43D7-4FD9-9ABA-6DFD919C38E7}"/>
              </a:ext>
            </a:extLst>
          </p:cNvPr>
          <p:cNvSpPr/>
          <p:nvPr/>
        </p:nvSpPr>
        <p:spPr bwMode="auto">
          <a:xfrm>
            <a:off x="9244697" y="4670739"/>
            <a:ext cx="143010" cy="160345"/>
          </a:xfrm>
          <a:prstGeom prst="rect">
            <a:avLst/>
          </a:prstGeom>
          <a:solidFill>
            <a:srgbClr val="F9FA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5" name="Rectangle 334">
            <a:extLst>
              <a:ext uri="{FF2B5EF4-FFF2-40B4-BE49-F238E27FC236}">
                <a16:creationId xmlns:a16="http://schemas.microsoft.com/office/drawing/2014/main" id="{1C531C8F-3095-4286-A715-D8783A37D830}"/>
              </a:ext>
            </a:extLst>
          </p:cNvPr>
          <p:cNvSpPr/>
          <p:nvPr/>
        </p:nvSpPr>
        <p:spPr bwMode="auto">
          <a:xfrm>
            <a:off x="8933396" y="4974817"/>
            <a:ext cx="143010" cy="160345"/>
          </a:xfrm>
          <a:prstGeom prst="rect">
            <a:avLst/>
          </a:prstGeom>
          <a:solidFill>
            <a:srgbClr val="F9FA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 name="Group 6">
            <a:extLst>
              <a:ext uri="{FF2B5EF4-FFF2-40B4-BE49-F238E27FC236}">
                <a16:creationId xmlns:a16="http://schemas.microsoft.com/office/drawing/2014/main" id="{27466EF8-7DCA-4B3A-A63D-E710B3825045}"/>
              </a:ext>
            </a:extLst>
          </p:cNvPr>
          <p:cNvGrpSpPr/>
          <p:nvPr/>
        </p:nvGrpSpPr>
        <p:grpSpPr>
          <a:xfrm>
            <a:off x="9860544" y="4464059"/>
            <a:ext cx="601487" cy="703174"/>
            <a:chOff x="9860544" y="4464059"/>
            <a:chExt cx="601487" cy="703174"/>
          </a:xfrm>
        </p:grpSpPr>
        <p:sp>
          <p:nvSpPr>
            <p:cNvPr id="330" name="Rectangle: Rounded Corners 329">
              <a:extLst>
                <a:ext uri="{FF2B5EF4-FFF2-40B4-BE49-F238E27FC236}">
                  <a16:creationId xmlns:a16="http://schemas.microsoft.com/office/drawing/2014/main" id="{5341C4C4-995D-4468-AC8B-6950E0022A02}"/>
                </a:ext>
              </a:extLst>
            </p:cNvPr>
            <p:cNvSpPr/>
            <p:nvPr/>
          </p:nvSpPr>
          <p:spPr bwMode="auto">
            <a:xfrm>
              <a:off x="9894764" y="4633644"/>
              <a:ext cx="533589" cy="533589"/>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336" name="Move_E7C2" title="Icon of four arrows pointing away from eachother">
              <a:extLst>
                <a:ext uri="{FF2B5EF4-FFF2-40B4-BE49-F238E27FC236}">
                  <a16:creationId xmlns:a16="http://schemas.microsoft.com/office/drawing/2014/main" id="{34AA3DD2-491B-460F-BA60-F88429EACB9E}"/>
                </a:ext>
              </a:extLst>
            </p:cNvPr>
            <p:cNvSpPr>
              <a:spLocks noChangeAspect="1" noEditPoints="1"/>
            </p:cNvSpPr>
            <p:nvPr/>
          </p:nvSpPr>
          <p:spPr bwMode="auto">
            <a:xfrm>
              <a:off x="9998469" y="4737309"/>
              <a:ext cx="326178" cy="326259"/>
            </a:xfrm>
            <a:custGeom>
              <a:avLst/>
              <a:gdLst>
                <a:gd name="T0" fmla="*/ 736 w 3999"/>
                <a:gd name="T1" fmla="*/ 2737 h 4000"/>
                <a:gd name="T2" fmla="*/ 0 w 3999"/>
                <a:gd name="T3" fmla="*/ 2001 h 4000"/>
                <a:gd name="T4" fmla="*/ 736 w 3999"/>
                <a:gd name="T5" fmla="*/ 1264 h 4000"/>
                <a:gd name="T6" fmla="*/ 86 w 3999"/>
                <a:gd name="T7" fmla="*/ 2001 h 4000"/>
                <a:gd name="T8" fmla="*/ 1264 w 3999"/>
                <a:gd name="T9" fmla="*/ 2001 h 4000"/>
                <a:gd name="T10" fmla="*/ 1264 w 3999"/>
                <a:gd name="T11" fmla="*/ 3265 h 4000"/>
                <a:gd name="T12" fmla="*/ 2000 w 3999"/>
                <a:gd name="T13" fmla="*/ 4000 h 4000"/>
                <a:gd name="T14" fmla="*/ 2735 w 3999"/>
                <a:gd name="T15" fmla="*/ 3265 h 4000"/>
                <a:gd name="T16" fmla="*/ 2000 w 3999"/>
                <a:gd name="T17" fmla="*/ 3915 h 4000"/>
                <a:gd name="T18" fmla="*/ 2000 w 3999"/>
                <a:gd name="T19" fmla="*/ 2737 h 4000"/>
                <a:gd name="T20" fmla="*/ 3264 w 3999"/>
                <a:gd name="T21" fmla="*/ 2737 h 4000"/>
                <a:gd name="T22" fmla="*/ 3999 w 3999"/>
                <a:gd name="T23" fmla="*/ 2001 h 4000"/>
                <a:gd name="T24" fmla="*/ 3264 w 3999"/>
                <a:gd name="T25" fmla="*/ 1264 h 4000"/>
                <a:gd name="T26" fmla="*/ 3913 w 3999"/>
                <a:gd name="T27" fmla="*/ 2001 h 4000"/>
                <a:gd name="T28" fmla="*/ 2735 w 3999"/>
                <a:gd name="T29" fmla="*/ 2001 h 4000"/>
                <a:gd name="T30" fmla="*/ 2735 w 3999"/>
                <a:gd name="T31" fmla="*/ 736 h 4000"/>
                <a:gd name="T32" fmla="*/ 2000 w 3999"/>
                <a:gd name="T33" fmla="*/ 0 h 4000"/>
                <a:gd name="T34" fmla="*/ 1264 w 3999"/>
                <a:gd name="T35" fmla="*/ 736 h 4000"/>
                <a:gd name="T36" fmla="*/ 2000 w 3999"/>
                <a:gd name="T37" fmla="*/ 86 h 4000"/>
                <a:gd name="T38" fmla="*/ 2000 w 3999"/>
                <a:gd name="T39" fmla="*/ 1264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99" h="4000">
                  <a:moveTo>
                    <a:pt x="736" y="2737"/>
                  </a:moveTo>
                  <a:lnTo>
                    <a:pt x="0" y="2001"/>
                  </a:lnTo>
                  <a:lnTo>
                    <a:pt x="736" y="1264"/>
                  </a:lnTo>
                  <a:moveTo>
                    <a:pt x="86" y="2001"/>
                  </a:moveTo>
                  <a:lnTo>
                    <a:pt x="1264" y="2001"/>
                  </a:lnTo>
                  <a:moveTo>
                    <a:pt x="1264" y="3265"/>
                  </a:moveTo>
                  <a:lnTo>
                    <a:pt x="2000" y="4000"/>
                  </a:lnTo>
                  <a:lnTo>
                    <a:pt x="2735" y="3265"/>
                  </a:lnTo>
                  <a:moveTo>
                    <a:pt x="2000" y="3915"/>
                  </a:moveTo>
                  <a:lnTo>
                    <a:pt x="2000" y="2737"/>
                  </a:lnTo>
                  <a:moveTo>
                    <a:pt x="3264" y="2737"/>
                  </a:moveTo>
                  <a:lnTo>
                    <a:pt x="3999" y="2001"/>
                  </a:lnTo>
                  <a:lnTo>
                    <a:pt x="3264" y="1264"/>
                  </a:lnTo>
                  <a:moveTo>
                    <a:pt x="3913" y="2001"/>
                  </a:moveTo>
                  <a:lnTo>
                    <a:pt x="2735" y="2001"/>
                  </a:lnTo>
                  <a:moveTo>
                    <a:pt x="2735" y="736"/>
                  </a:moveTo>
                  <a:lnTo>
                    <a:pt x="2000" y="0"/>
                  </a:lnTo>
                  <a:lnTo>
                    <a:pt x="1264" y="736"/>
                  </a:lnTo>
                  <a:moveTo>
                    <a:pt x="2000" y="86"/>
                  </a:moveTo>
                  <a:lnTo>
                    <a:pt x="2000" y="1264"/>
                  </a:lnTo>
                </a:path>
              </a:pathLst>
            </a:custGeom>
            <a:noFill/>
            <a:ln w="12700" cap="sq">
              <a:solidFill>
                <a:srgbClr val="0078D4"/>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337" name="Title 1">
              <a:extLst>
                <a:ext uri="{FF2B5EF4-FFF2-40B4-BE49-F238E27FC236}">
                  <a16:creationId xmlns:a16="http://schemas.microsoft.com/office/drawing/2014/main" id="{E7CCF254-B340-41A3-9B0D-419CFB39DF61}"/>
                </a:ext>
              </a:extLst>
            </p:cNvPr>
            <p:cNvSpPr txBox="1">
              <a:spLocks/>
            </p:cNvSpPr>
            <p:nvPr/>
          </p:nvSpPr>
          <p:spPr>
            <a:xfrm>
              <a:off x="9860544" y="4464059"/>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err="1">
                  <a:ln w="3175">
                    <a:noFill/>
                  </a:ln>
                  <a:solidFill>
                    <a:srgbClr val="000000"/>
                  </a:solidFill>
                  <a:effectLst/>
                  <a:uLnTx/>
                  <a:uFillTx/>
                  <a:latin typeface="Segoe UI Semibold" panose="020B0702040204020203" pitchFamily="34" charset="0"/>
                  <a:ea typeface="+mn-ea"/>
                  <a:cs typeface="Segoe UI Semibold" panose="020B0702040204020203" pitchFamily="34" charset="0"/>
                </a:rPr>
                <a:t>kube</a:t>
              </a: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-proxy</a:t>
              </a:r>
            </a:p>
          </p:txBody>
        </p:sp>
      </p:grpSp>
      <p:grpSp>
        <p:nvGrpSpPr>
          <p:cNvPr id="9" name="Group 8">
            <a:extLst>
              <a:ext uri="{FF2B5EF4-FFF2-40B4-BE49-F238E27FC236}">
                <a16:creationId xmlns:a16="http://schemas.microsoft.com/office/drawing/2014/main" id="{5026020C-CDD2-462C-8237-CE5CDB2CBE4B}"/>
              </a:ext>
            </a:extLst>
          </p:cNvPr>
          <p:cNvGrpSpPr/>
          <p:nvPr/>
        </p:nvGrpSpPr>
        <p:grpSpPr>
          <a:xfrm>
            <a:off x="8509832" y="5350526"/>
            <a:ext cx="2301114" cy="1183682"/>
            <a:chOff x="8509832" y="5350526"/>
            <a:chExt cx="2301114" cy="1183682"/>
          </a:xfrm>
        </p:grpSpPr>
        <p:sp>
          <p:nvSpPr>
            <p:cNvPr id="338" name="Rectangle: Rounded Corners 337">
              <a:extLst>
                <a:ext uri="{FF2B5EF4-FFF2-40B4-BE49-F238E27FC236}">
                  <a16:creationId xmlns:a16="http://schemas.microsoft.com/office/drawing/2014/main" id="{6E355436-503C-4DD2-91DC-41F32A2FC47F}"/>
                </a:ext>
              </a:extLst>
            </p:cNvPr>
            <p:cNvSpPr/>
            <p:nvPr/>
          </p:nvSpPr>
          <p:spPr bwMode="auto">
            <a:xfrm>
              <a:off x="8509832" y="5524469"/>
              <a:ext cx="2301114" cy="1009739"/>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339" name="Title 1">
              <a:extLst>
                <a:ext uri="{FF2B5EF4-FFF2-40B4-BE49-F238E27FC236}">
                  <a16:creationId xmlns:a16="http://schemas.microsoft.com/office/drawing/2014/main" id="{1A68EAD4-54DE-4502-AB0C-BDB1524FFCCC}"/>
                </a:ext>
              </a:extLst>
            </p:cNvPr>
            <p:cNvSpPr txBox="1">
              <a:spLocks/>
            </p:cNvSpPr>
            <p:nvPr/>
          </p:nvSpPr>
          <p:spPr>
            <a:xfrm>
              <a:off x="8509832" y="5350526"/>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340" name="Rectangle: Rounded Corners 339">
              <a:extLst>
                <a:ext uri="{FF2B5EF4-FFF2-40B4-BE49-F238E27FC236}">
                  <a16:creationId xmlns:a16="http://schemas.microsoft.com/office/drawing/2014/main" id="{CB754502-5E63-4349-8B7C-24222EFFAEAB}"/>
                </a:ext>
              </a:extLst>
            </p:cNvPr>
            <p:cNvSpPr/>
            <p:nvPr/>
          </p:nvSpPr>
          <p:spPr bwMode="auto">
            <a:xfrm>
              <a:off x="8629910" y="5842570"/>
              <a:ext cx="968156" cy="546759"/>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341" name="Rectangle: Rounded Corners 340">
              <a:extLst>
                <a:ext uri="{FF2B5EF4-FFF2-40B4-BE49-F238E27FC236}">
                  <a16:creationId xmlns:a16="http://schemas.microsoft.com/office/drawing/2014/main" id="{A4EF8826-D2F6-4106-A412-D184A20143D2}"/>
                </a:ext>
              </a:extLst>
            </p:cNvPr>
            <p:cNvSpPr/>
            <p:nvPr/>
          </p:nvSpPr>
          <p:spPr bwMode="auto">
            <a:xfrm>
              <a:off x="9722713" y="5842570"/>
              <a:ext cx="968156" cy="546759"/>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342" name="Title 1">
              <a:extLst>
                <a:ext uri="{FF2B5EF4-FFF2-40B4-BE49-F238E27FC236}">
                  <a16:creationId xmlns:a16="http://schemas.microsoft.com/office/drawing/2014/main" id="{51AAAE5B-FED0-4F4C-896A-4BFFED7FDA69}"/>
                </a:ext>
              </a:extLst>
            </p:cNvPr>
            <p:cNvSpPr txBox="1">
              <a:spLocks/>
            </p:cNvSpPr>
            <p:nvPr/>
          </p:nvSpPr>
          <p:spPr>
            <a:xfrm>
              <a:off x="8629910" y="5669348"/>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Prod</a:t>
              </a:r>
            </a:p>
          </p:txBody>
        </p:sp>
        <p:sp>
          <p:nvSpPr>
            <p:cNvPr id="343" name="Title 1">
              <a:extLst>
                <a:ext uri="{FF2B5EF4-FFF2-40B4-BE49-F238E27FC236}">
                  <a16:creationId xmlns:a16="http://schemas.microsoft.com/office/drawing/2014/main" id="{67DA73F4-502A-4334-9E39-C6BD1797E8CC}"/>
                </a:ext>
              </a:extLst>
            </p:cNvPr>
            <p:cNvSpPr txBox="1">
              <a:spLocks/>
            </p:cNvSpPr>
            <p:nvPr/>
          </p:nvSpPr>
          <p:spPr>
            <a:xfrm>
              <a:off x="9722713" y="5669348"/>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Prod</a:t>
              </a:r>
            </a:p>
          </p:txBody>
        </p:sp>
        <p:sp>
          <p:nvSpPr>
            <p:cNvPr id="344" name="Title 1">
              <a:extLst>
                <a:ext uri="{FF2B5EF4-FFF2-40B4-BE49-F238E27FC236}">
                  <a16:creationId xmlns:a16="http://schemas.microsoft.com/office/drawing/2014/main" id="{68E46159-46CA-4CFE-918F-327D203579E0}"/>
                </a:ext>
              </a:extLst>
            </p:cNvPr>
            <p:cNvSpPr txBox="1">
              <a:spLocks/>
            </p:cNvSpPr>
            <p:nvPr/>
          </p:nvSpPr>
          <p:spPr>
            <a:xfrm>
              <a:off x="8813245" y="5895421"/>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Containers</a:t>
              </a:r>
            </a:p>
          </p:txBody>
        </p:sp>
        <p:sp>
          <p:nvSpPr>
            <p:cNvPr id="345" name="Title 1">
              <a:extLst>
                <a:ext uri="{FF2B5EF4-FFF2-40B4-BE49-F238E27FC236}">
                  <a16:creationId xmlns:a16="http://schemas.microsoft.com/office/drawing/2014/main" id="{E9329EBC-5359-42A0-BB44-61195E8E43FF}"/>
                </a:ext>
              </a:extLst>
            </p:cNvPr>
            <p:cNvSpPr txBox="1">
              <a:spLocks/>
            </p:cNvSpPr>
            <p:nvPr/>
          </p:nvSpPr>
          <p:spPr>
            <a:xfrm>
              <a:off x="9906048" y="5895421"/>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Containers</a:t>
              </a:r>
            </a:p>
          </p:txBody>
        </p:sp>
        <p:grpSp>
          <p:nvGrpSpPr>
            <p:cNvPr id="346" name="Group 345">
              <a:extLst>
                <a:ext uri="{FF2B5EF4-FFF2-40B4-BE49-F238E27FC236}">
                  <a16:creationId xmlns:a16="http://schemas.microsoft.com/office/drawing/2014/main" id="{26AC6B63-7271-4A33-923B-51AB3F2AE12A}"/>
                </a:ext>
              </a:extLst>
            </p:cNvPr>
            <p:cNvGrpSpPr/>
            <p:nvPr/>
          </p:nvGrpSpPr>
          <p:grpSpPr>
            <a:xfrm>
              <a:off x="8776968" y="6079519"/>
              <a:ext cx="674040" cy="200439"/>
              <a:chOff x="8773830" y="4177977"/>
              <a:chExt cx="757312" cy="225202"/>
            </a:xfrm>
          </p:grpSpPr>
          <p:sp>
            <p:nvSpPr>
              <p:cNvPr id="355" name="Freeform: Shape 354">
                <a:extLst>
                  <a:ext uri="{FF2B5EF4-FFF2-40B4-BE49-F238E27FC236}">
                    <a16:creationId xmlns:a16="http://schemas.microsoft.com/office/drawing/2014/main" id="{BE452BAE-2839-4F4E-BC36-AD5F9EE19358}"/>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56" name="Freeform: Shape 355">
                <a:extLst>
                  <a:ext uri="{FF2B5EF4-FFF2-40B4-BE49-F238E27FC236}">
                    <a16:creationId xmlns:a16="http://schemas.microsoft.com/office/drawing/2014/main" id="{1A31B5F3-645F-4D6C-97D0-B0EE90383BA9}"/>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57" name="Freeform: Shape 356">
                <a:extLst>
                  <a:ext uri="{FF2B5EF4-FFF2-40B4-BE49-F238E27FC236}">
                    <a16:creationId xmlns:a16="http://schemas.microsoft.com/office/drawing/2014/main" id="{9020F086-65AC-46EA-A9F6-5067C4891171}"/>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47" name="Group 346">
              <a:extLst>
                <a:ext uri="{FF2B5EF4-FFF2-40B4-BE49-F238E27FC236}">
                  <a16:creationId xmlns:a16="http://schemas.microsoft.com/office/drawing/2014/main" id="{E315DE50-F595-4E0A-A2E6-41CB449C4990}"/>
                </a:ext>
              </a:extLst>
            </p:cNvPr>
            <p:cNvGrpSpPr/>
            <p:nvPr/>
          </p:nvGrpSpPr>
          <p:grpSpPr>
            <a:xfrm>
              <a:off x="9869771" y="6079519"/>
              <a:ext cx="674040" cy="200439"/>
              <a:chOff x="8773830" y="4177977"/>
              <a:chExt cx="757312" cy="225202"/>
            </a:xfrm>
          </p:grpSpPr>
          <p:sp>
            <p:nvSpPr>
              <p:cNvPr id="352" name="Freeform: Shape 351">
                <a:extLst>
                  <a:ext uri="{FF2B5EF4-FFF2-40B4-BE49-F238E27FC236}">
                    <a16:creationId xmlns:a16="http://schemas.microsoft.com/office/drawing/2014/main" id="{FCEE8175-9FC6-4EEC-9800-BB414EC73B35}"/>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53" name="Freeform: Shape 352">
                <a:extLst>
                  <a:ext uri="{FF2B5EF4-FFF2-40B4-BE49-F238E27FC236}">
                    <a16:creationId xmlns:a16="http://schemas.microsoft.com/office/drawing/2014/main" id="{FEE09F81-3B46-45F2-9816-A469B4660613}"/>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354" name="Freeform: Shape 353">
                <a:extLst>
                  <a:ext uri="{FF2B5EF4-FFF2-40B4-BE49-F238E27FC236}">
                    <a16:creationId xmlns:a16="http://schemas.microsoft.com/office/drawing/2014/main" id="{EAF98E0D-EC51-4228-9C1F-E31D1A12262A}"/>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cxnSp>
        <p:nvCxnSpPr>
          <p:cNvPr id="348" name="Straight Arrow Connector 347">
            <a:extLst>
              <a:ext uri="{FF2B5EF4-FFF2-40B4-BE49-F238E27FC236}">
                <a16:creationId xmlns:a16="http://schemas.microsoft.com/office/drawing/2014/main" id="{E892ADA2-74D1-410D-990E-081E6F8649F3}"/>
              </a:ext>
            </a:extLst>
          </p:cNvPr>
          <p:cNvCxnSpPr>
            <a:cxnSpLocks/>
          </p:cNvCxnSpPr>
          <p:nvPr/>
        </p:nvCxnSpPr>
        <p:spPr>
          <a:xfrm flipH="1">
            <a:off x="8958517" y="5167233"/>
            <a:ext cx="1" cy="73152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A68573D6-7E89-4708-8C67-FD03265FD689}"/>
              </a:ext>
            </a:extLst>
          </p:cNvPr>
          <p:cNvCxnSpPr>
            <a:cxnSpLocks/>
          </p:cNvCxnSpPr>
          <p:nvPr/>
        </p:nvCxnSpPr>
        <p:spPr>
          <a:xfrm flipH="1">
            <a:off x="10363349" y="5167233"/>
            <a:ext cx="1" cy="634589"/>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0" name="Connector: Elbow 349">
            <a:extLst>
              <a:ext uri="{FF2B5EF4-FFF2-40B4-BE49-F238E27FC236}">
                <a16:creationId xmlns:a16="http://schemas.microsoft.com/office/drawing/2014/main" id="{D5A60D68-0D6D-40EA-A667-01E63F2074EA}"/>
              </a:ext>
            </a:extLst>
          </p:cNvPr>
          <p:cNvCxnSpPr>
            <a:cxnSpLocks/>
          </p:cNvCxnSpPr>
          <p:nvPr/>
        </p:nvCxnSpPr>
        <p:spPr>
          <a:xfrm rot="16200000" flipH="1">
            <a:off x="9239153" y="5087842"/>
            <a:ext cx="728188" cy="886968"/>
          </a:xfrm>
          <a:prstGeom prst="bentConnector3">
            <a:avLst>
              <a:gd name="adj1" fmla="val 37502"/>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1" name="Connector: Elbow 350">
            <a:extLst>
              <a:ext uri="{FF2B5EF4-FFF2-40B4-BE49-F238E27FC236}">
                <a16:creationId xmlns:a16="http://schemas.microsoft.com/office/drawing/2014/main" id="{E3C113B1-7AE0-4CAD-B8B7-BDB0E1626C53}"/>
              </a:ext>
            </a:extLst>
          </p:cNvPr>
          <p:cNvCxnSpPr>
            <a:cxnSpLocks/>
          </p:cNvCxnSpPr>
          <p:nvPr/>
        </p:nvCxnSpPr>
        <p:spPr>
          <a:xfrm rot="5400000">
            <a:off x="9401173" y="5039217"/>
            <a:ext cx="630936" cy="886968"/>
          </a:xfrm>
          <a:prstGeom prst="bentConnector3">
            <a:avLst>
              <a:gd name="adj1" fmla="val 21704"/>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8" name="Connector: Elbow 277">
            <a:extLst>
              <a:ext uri="{FF2B5EF4-FFF2-40B4-BE49-F238E27FC236}">
                <a16:creationId xmlns:a16="http://schemas.microsoft.com/office/drawing/2014/main" id="{1DB81698-BB1A-4513-80F5-262BA84E1F10}"/>
              </a:ext>
            </a:extLst>
          </p:cNvPr>
          <p:cNvCxnSpPr>
            <a:cxnSpLocks/>
          </p:cNvCxnSpPr>
          <p:nvPr/>
        </p:nvCxnSpPr>
        <p:spPr>
          <a:xfrm flipV="1">
            <a:off x="6761346" y="2002134"/>
            <a:ext cx="2131622" cy="1188720"/>
          </a:xfrm>
          <a:prstGeom prst="bentConnector3">
            <a:avLst/>
          </a:prstGeom>
          <a:ln w="127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3" name="Connector: Elbow 362">
            <a:extLst>
              <a:ext uri="{FF2B5EF4-FFF2-40B4-BE49-F238E27FC236}">
                <a16:creationId xmlns:a16="http://schemas.microsoft.com/office/drawing/2014/main" id="{CCDF630D-328E-4425-922F-03F381192C58}"/>
              </a:ext>
            </a:extLst>
          </p:cNvPr>
          <p:cNvCxnSpPr>
            <a:cxnSpLocks/>
          </p:cNvCxnSpPr>
          <p:nvPr/>
        </p:nvCxnSpPr>
        <p:spPr>
          <a:xfrm>
            <a:off x="6761346" y="3624408"/>
            <a:ext cx="2131622" cy="1280160"/>
          </a:xfrm>
          <a:prstGeom prst="bentConnector3">
            <a:avLst/>
          </a:prstGeom>
          <a:ln w="127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3CA1B63C-88EA-422B-8CE8-A4AF8430B82E}"/>
              </a:ext>
            </a:extLst>
          </p:cNvPr>
          <p:cNvCxnSpPr>
            <a:cxnSpLocks/>
            <a:stCxn id="370" idx="3"/>
          </p:cNvCxnSpPr>
          <p:nvPr/>
        </p:nvCxnSpPr>
        <p:spPr>
          <a:xfrm flipH="1">
            <a:off x="10161288" y="1112496"/>
            <a:ext cx="545" cy="451642"/>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2" name="Group 221">
            <a:extLst>
              <a:ext uri="{FF2B5EF4-FFF2-40B4-BE49-F238E27FC236}">
                <a16:creationId xmlns:a16="http://schemas.microsoft.com/office/drawing/2014/main" id="{9B8886D2-B8A2-4FA3-AB6A-AD65A4CA59FB}"/>
              </a:ext>
            </a:extLst>
          </p:cNvPr>
          <p:cNvGrpSpPr/>
          <p:nvPr/>
        </p:nvGrpSpPr>
        <p:grpSpPr>
          <a:xfrm>
            <a:off x="9703384" y="544127"/>
            <a:ext cx="914400" cy="568369"/>
            <a:chOff x="9197760" y="536507"/>
            <a:chExt cx="914400" cy="568369"/>
          </a:xfrm>
        </p:grpSpPr>
        <p:sp>
          <p:nvSpPr>
            <p:cNvPr id="370" name="globe_2" title="Icon of a sphere made of lines">
              <a:extLst>
                <a:ext uri="{FF2B5EF4-FFF2-40B4-BE49-F238E27FC236}">
                  <a16:creationId xmlns:a16="http://schemas.microsoft.com/office/drawing/2014/main" id="{10B1573F-E7C1-41A6-8C53-1D19298A406A}"/>
                </a:ext>
              </a:extLst>
            </p:cNvPr>
            <p:cNvSpPr>
              <a:spLocks noChangeAspect="1" noEditPoints="1"/>
            </p:cNvSpPr>
            <p:nvPr/>
          </p:nvSpPr>
          <p:spPr bwMode="auto">
            <a:xfrm>
              <a:off x="9472783" y="739116"/>
              <a:ext cx="365760" cy="365760"/>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74" name="Title 1">
              <a:extLst>
                <a:ext uri="{FF2B5EF4-FFF2-40B4-BE49-F238E27FC236}">
                  <a16:creationId xmlns:a16="http://schemas.microsoft.com/office/drawing/2014/main" id="{70CD62EE-5848-454F-AECE-A705478E6E2F}"/>
                </a:ext>
              </a:extLst>
            </p:cNvPr>
            <p:cNvSpPr txBox="1">
              <a:spLocks/>
            </p:cNvSpPr>
            <p:nvPr/>
          </p:nvSpPr>
          <p:spPr>
            <a:xfrm>
              <a:off x="9197760" y="536507"/>
              <a:ext cx="914400"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Internet</a:t>
              </a:r>
            </a:p>
          </p:txBody>
        </p:sp>
      </p:grpSp>
      <p:sp>
        <p:nvSpPr>
          <p:cNvPr id="128" name="Title 16">
            <a:extLst>
              <a:ext uri="{FF2B5EF4-FFF2-40B4-BE49-F238E27FC236}">
                <a16:creationId xmlns:a16="http://schemas.microsoft.com/office/drawing/2014/main" id="{302DD13F-FAAA-584A-ABBA-1E5202818341}"/>
              </a:ext>
            </a:extLst>
          </p:cNvPr>
          <p:cNvSpPr txBox="1">
            <a:spLocks/>
          </p:cNvSpPr>
          <p:nvPr/>
        </p:nvSpPr>
        <p:spPr>
          <a:xfrm>
            <a:off x="582849" y="4670958"/>
            <a:ext cx="3326789"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342900" marR="0" lvl="0" indent="-342900" algn="l" defTabSz="932742" rtl="0" eaLnBrk="1" fontAlgn="auto" latinLnBrk="0" hangingPunct="1">
              <a:lnSpc>
                <a:spcPct val="100000"/>
              </a:lnSpc>
              <a:spcBef>
                <a:spcPct val="0"/>
              </a:spcBef>
              <a:spcAft>
                <a:spcPts val="0"/>
              </a:spcAft>
              <a:buClrTx/>
              <a:buSzTx/>
              <a:buFont typeface="+mj-lt"/>
              <a:buAutoNum type="arabicPeriod" startAt="4"/>
              <a:tabLst/>
              <a:defRPr/>
            </a:pPr>
            <a: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t>Worker nodes support communication from the</a:t>
            </a:r>
            <a:b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br>
            <a: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t>Internet</a:t>
            </a:r>
          </a:p>
        </p:txBody>
      </p:sp>
    </p:spTree>
    <p:extLst>
      <p:ext uri="{BB962C8B-B14F-4D97-AF65-F5344CB8AC3E}">
        <p14:creationId xmlns:p14="http://schemas.microsoft.com/office/powerpoint/2010/main" val="98050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30"/>
                                        </p:tgtEl>
                                        <p:attrNameLst>
                                          <p:attrName>style.visibility</p:attrName>
                                        </p:attrNameLst>
                                      </p:cBhvr>
                                      <p:to>
                                        <p:strVal val="visible"/>
                                      </p:to>
                                    </p:set>
                                    <p:animEffect transition="in" filter="wipe(up)">
                                      <p:cBhvr>
                                        <p:cTn id="14" dur="500"/>
                                        <p:tgtEl>
                                          <p:spTgt spid="230"/>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500"/>
                                        <p:tgtEl>
                                          <p:spTgt spid="1027"/>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053"/>
                                        </p:tgtEl>
                                        <p:attrNameLst>
                                          <p:attrName>style.visibility</p:attrName>
                                        </p:attrNameLst>
                                      </p:cBhvr>
                                      <p:to>
                                        <p:strVal val="visible"/>
                                      </p:to>
                                    </p:set>
                                    <p:animEffect transition="in" filter="fade">
                                      <p:cBhvr>
                                        <p:cTn id="22" dur="500"/>
                                        <p:tgtEl>
                                          <p:spTgt spid="1053"/>
                                        </p:tgtEl>
                                      </p:cBhvr>
                                    </p:animEffect>
                                  </p:childTnLst>
                                </p:cTn>
                              </p:par>
                              <p:par>
                                <p:cTn id="23" presetID="10" presetClass="entr" presetSubtype="0" fill="hold" nodeType="withEffect">
                                  <p:stCondLst>
                                    <p:cond delay="0"/>
                                  </p:stCondLst>
                                  <p:childTnLst>
                                    <p:set>
                                      <p:cBhvr>
                                        <p:cTn id="24" dur="1" fill="hold">
                                          <p:stCondLst>
                                            <p:cond delay="0"/>
                                          </p:stCondLst>
                                        </p:cTn>
                                        <p:tgtEl>
                                          <p:spTgt spid="1050"/>
                                        </p:tgtEl>
                                        <p:attrNameLst>
                                          <p:attrName>style.visibility</p:attrName>
                                        </p:attrNameLst>
                                      </p:cBhvr>
                                      <p:to>
                                        <p:strVal val="visible"/>
                                      </p:to>
                                    </p:set>
                                    <p:animEffect transition="in" filter="fade">
                                      <p:cBhvr>
                                        <p:cTn id="25" dur="500"/>
                                        <p:tgtEl>
                                          <p:spTgt spid="1050"/>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048"/>
                                        </p:tgtEl>
                                        <p:attrNameLst>
                                          <p:attrName>style.visibility</p:attrName>
                                        </p:attrNameLst>
                                      </p:cBhvr>
                                      <p:to>
                                        <p:strVal val="visible"/>
                                      </p:to>
                                    </p:set>
                                    <p:animEffect transition="in" filter="fade">
                                      <p:cBhvr>
                                        <p:cTn id="29" dur="500"/>
                                        <p:tgtEl>
                                          <p:spTgt spid="1048"/>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260"/>
                                        </p:tgtEl>
                                        <p:attrNameLst>
                                          <p:attrName>style.visibility</p:attrName>
                                        </p:attrNameLst>
                                      </p:cBhvr>
                                      <p:to>
                                        <p:strVal val="visible"/>
                                      </p:to>
                                    </p:set>
                                    <p:animEffect transition="in" filter="fade">
                                      <p:cBhvr>
                                        <p:cTn id="33" dur="500"/>
                                        <p:tgtEl>
                                          <p:spTgt spid="26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7"/>
                                        </p:tgtEl>
                                        <p:attrNameLst>
                                          <p:attrName>style.visibility</p:attrName>
                                        </p:attrNameLst>
                                      </p:cBhvr>
                                      <p:to>
                                        <p:strVal val="visible"/>
                                      </p:to>
                                    </p:set>
                                    <p:animEffect transition="in" filter="fade">
                                      <p:cBhvr>
                                        <p:cTn id="38" dur="500"/>
                                        <p:tgtEl>
                                          <p:spTgt spid="107"/>
                                        </p:tgtEl>
                                      </p:cBhvr>
                                    </p:animEffect>
                                  </p:childTnLst>
                                </p:cTn>
                              </p:par>
                              <p:par>
                                <p:cTn id="39" presetID="10" presetClass="entr" presetSubtype="0" fill="hold" nodeType="withEffect">
                                  <p:stCondLst>
                                    <p:cond delay="0"/>
                                  </p:stCondLst>
                                  <p:childTnLst>
                                    <p:set>
                                      <p:cBhvr>
                                        <p:cTn id="40" dur="1" fill="hold">
                                          <p:stCondLst>
                                            <p:cond delay="0"/>
                                          </p:stCondLst>
                                        </p:cTn>
                                        <p:tgtEl>
                                          <p:spTgt spid="1035"/>
                                        </p:tgtEl>
                                        <p:attrNameLst>
                                          <p:attrName>style.visibility</p:attrName>
                                        </p:attrNameLst>
                                      </p:cBhvr>
                                      <p:to>
                                        <p:strVal val="visible"/>
                                      </p:to>
                                    </p:set>
                                    <p:animEffect transition="in" filter="fade">
                                      <p:cBhvr>
                                        <p:cTn id="41" dur="500"/>
                                        <p:tgtEl>
                                          <p:spTgt spid="1035"/>
                                        </p:tgtEl>
                                      </p:cBhvr>
                                    </p:animEffect>
                                  </p:childTnLst>
                                </p:cTn>
                              </p:par>
                              <p:par>
                                <p:cTn id="42" presetID="10" presetClass="entr" presetSubtype="0" fill="hold" nodeType="withEffect">
                                  <p:stCondLst>
                                    <p:cond delay="0"/>
                                  </p:stCondLst>
                                  <p:childTnLst>
                                    <p:set>
                                      <p:cBhvr>
                                        <p:cTn id="43" dur="1" fill="hold">
                                          <p:stCondLst>
                                            <p:cond delay="0"/>
                                          </p:stCondLst>
                                        </p:cTn>
                                        <p:tgtEl>
                                          <p:spTgt spid="233"/>
                                        </p:tgtEl>
                                        <p:attrNameLst>
                                          <p:attrName>style.visibility</p:attrName>
                                        </p:attrNameLst>
                                      </p:cBhvr>
                                      <p:to>
                                        <p:strVal val="visible"/>
                                      </p:to>
                                    </p:set>
                                    <p:animEffect transition="in" filter="fade">
                                      <p:cBhvr>
                                        <p:cTn id="44" dur="500"/>
                                        <p:tgtEl>
                                          <p:spTgt spid="233"/>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1037"/>
                                        </p:tgtEl>
                                        <p:attrNameLst>
                                          <p:attrName>style.visibility</p:attrName>
                                        </p:attrNameLst>
                                      </p:cBhvr>
                                      <p:to>
                                        <p:strVal val="visible"/>
                                      </p:to>
                                    </p:set>
                                    <p:animEffect transition="in" filter="fade">
                                      <p:cBhvr>
                                        <p:cTn id="48" dur="500"/>
                                        <p:tgtEl>
                                          <p:spTgt spid="1037"/>
                                        </p:tgtEl>
                                      </p:cBhvr>
                                    </p:animEffect>
                                  </p:childTnLst>
                                </p:cTn>
                              </p:par>
                              <p:par>
                                <p:cTn id="49" presetID="10" presetClass="entr" presetSubtype="0" fill="hold" nodeType="withEffect">
                                  <p:stCondLst>
                                    <p:cond delay="0"/>
                                  </p:stCondLst>
                                  <p:childTnLst>
                                    <p:set>
                                      <p:cBhvr>
                                        <p:cTn id="50" dur="1" fill="hold">
                                          <p:stCondLst>
                                            <p:cond delay="0"/>
                                          </p:stCondLst>
                                        </p:cTn>
                                        <p:tgtEl>
                                          <p:spTgt spid="1039"/>
                                        </p:tgtEl>
                                        <p:attrNameLst>
                                          <p:attrName>style.visibility</p:attrName>
                                        </p:attrNameLst>
                                      </p:cBhvr>
                                      <p:to>
                                        <p:strVal val="visible"/>
                                      </p:to>
                                    </p:set>
                                    <p:animEffect transition="in" filter="fade">
                                      <p:cBhvr>
                                        <p:cTn id="51" dur="500"/>
                                        <p:tgtEl>
                                          <p:spTgt spid="1039"/>
                                        </p:tgtEl>
                                      </p:cBhvr>
                                    </p:animEffect>
                                  </p:childTnLst>
                                </p:cTn>
                              </p:par>
                            </p:childTnLst>
                          </p:cTn>
                        </p:par>
                        <p:par>
                          <p:cTn id="52" fill="hold">
                            <p:stCondLst>
                              <p:cond delay="1000"/>
                            </p:stCondLst>
                            <p:childTnLst>
                              <p:par>
                                <p:cTn id="53" presetID="53" presetClass="entr" presetSubtype="16" fill="hold" grpId="0" nodeType="afterEffect">
                                  <p:stCondLst>
                                    <p:cond delay="0"/>
                                  </p:stCondLst>
                                  <p:childTnLst>
                                    <p:set>
                                      <p:cBhvr>
                                        <p:cTn id="54" dur="1" fill="hold">
                                          <p:stCondLst>
                                            <p:cond delay="0"/>
                                          </p:stCondLst>
                                        </p:cTn>
                                        <p:tgtEl>
                                          <p:spTgt spid="115"/>
                                        </p:tgtEl>
                                        <p:attrNameLst>
                                          <p:attrName>style.visibility</p:attrName>
                                        </p:attrNameLst>
                                      </p:cBhvr>
                                      <p:to>
                                        <p:strVal val="visible"/>
                                      </p:to>
                                    </p:set>
                                    <p:anim calcmode="lin" valueType="num">
                                      <p:cBhvr>
                                        <p:cTn id="55" dur="500" fill="hold"/>
                                        <p:tgtEl>
                                          <p:spTgt spid="115"/>
                                        </p:tgtEl>
                                        <p:attrNameLst>
                                          <p:attrName>ppt_w</p:attrName>
                                        </p:attrNameLst>
                                      </p:cBhvr>
                                      <p:tavLst>
                                        <p:tav tm="0">
                                          <p:val>
                                            <p:fltVal val="0"/>
                                          </p:val>
                                        </p:tav>
                                        <p:tav tm="100000">
                                          <p:val>
                                            <p:strVal val="#ppt_w"/>
                                          </p:val>
                                        </p:tav>
                                      </p:tavLst>
                                    </p:anim>
                                    <p:anim calcmode="lin" valueType="num">
                                      <p:cBhvr>
                                        <p:cTn id="56" dur="500" fill="hold"/>
                                        <p:tgtEl>
                                          <p:spTgt spid="115"/>
                                        </p:tgtEl>
                                        <p:attrNameLst>
                                          <p:attrName>ppt_h</p:attrName>
                                        </p:attrNameLst>
                                      </p:cBhvr>
                                      <p:tavLst>
                                        <p:tav tm="0">
                                          <p:val>
                                            <p:fltVal val="0"/>
                                          </p:val>
                                        </p:tav>
                                        <p:tav tm="100000">
                                          <p:val>
                                            <p:strVal val="#ppt_h"/>
                                          </p:val>
                                        </p:tav>
                                      </p:tavLst>
                                    </p:anim>
                                    <p:animEffect transition="in" filter="fade">
                                      <p:cBhvr>
                                        <p:cTn id="57" dur="500"/>
                                        <p:tgtEl>
                                          <p:spTgt spid="115"/>
                                        </p:tgtEl>
                                      </p:cBhvr>
                                    </p:animEffect>
                                  </p:childTnLst>
                                </p:cTn>
                              </p:par>
                            </p:childTnLst>
                          </p:cTn>
                        </p:par>
                        <p:par>
                          <p:cTn id="58" fill="hold">
                            <p:stCondLst>
                              <p:cond delay="1500"/>
                            </p:stCondLst>
                            <p:childTnLst>
                              <p:par>
                                <p:cTn id="59" presetID="10" presetClass="entr" presetSubtype="0" fill="hold" grpId="0" nodeType="afterEffect">
                                  <p:stCondLst>
                                    <p:cond delay="0"/>
                                  </p:stCondLst>
                                  <p:childTnLst>
                                    <p:set>
                                      <p:cBhvr>
                                        <p:cTn id="60" dur="1" fill="hold">
                                          <p:stCondLst>
                                            <p:cond delay="0"/>
                                          </p:stCondLst>
                                        </p:cTn>
                                        <p:tgtEl>
                                          <p:spTgt spid="273"/>
                                        </p:tgtEl>
                                        <p:attrNameLst>
                                          <p:attrName>style.visibility</p:attrName>
                                        </p:attrNameLst>
                                      </p:cBhvr>
                                      <p:to>
                                        <p:strVal val="visible"/>
                                      </p:to>
                                    </p:set>
                                    <p:animEffect transition="in" filter="fade">
                                      <p:cBhvr>
                                        <p:cTn id="61" dur="500"/>
                                        <p:tgtEl>
                                          <p:spTgt spid="273"/>
                                        </p:tgtEl>
                                      </p:cBhvr>
                                    </p:animEffect>
                                  </p:childTnLst>
                                </p:cTn>
                              </p:par>
                            </p:childTnLst>
                          </p:cTn>
                        </p:par>
                        <p:par>
                          <p:cTn id="62" fill="hold">
                            <p:stCondLst>
                              <p:cond delay="2000"/>
                            </p:stCondLst>
                            <p:childTnLst>
                              <p:par>
                                <p:cTn id="63" presetID="10" presetClass="entr" presetSubtype="0" fill="hold" grpId="0" nodeType="afterEffect">
                                  <p:stCondLst>
                                    <p:cond delay="0"/>
                                  </p:stCondLst>
                                  <p:childTnLst>
                                    <p:set>
                                      <p:cBhvr>
                                        <p:cTn id="64" dur="1" fill="hold">
                                          <p:stCondLst>
                                            <p:cond delay="0"/>
                                          </p:stCondLst>
                                        </p:cTn>
                                        <p:tgtEl>
                                          <p:spTgt spid="108"/>
                                        </p:tgtEl>
                                        <p:attrNameLst>
                                          <p:attrName>style.visibility</p:attrName>
                                        </p:attrNameLst>
                                      </p:cBhvr>
                                      <p:to>
                                        <p:strVal val="visible"/>
                                      </p:to>
                                    </p:set>
                                    <p:animEffect transition="in" filter="fade">
                                      <p:cBhvr>
                                        <p:cTn id="65" dur="500"/>
                                        <p:tgtEl>
                                          <p:spTgt spid="108"/>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275"/>
                                        </p:tgtEl>
                                        <p:attrNameLst>
                                          <p:attrName>style.visibility</p:attrName>
                                        </p:attrNameLst>
                                      </p:cBhvr>
                                      <p:to>
                                        <p:strVal val="visible"/>
                                      </p:to>
                                    </p:set>
                                    <p:anim calcmode="lin" valueType="num">
                                      <p:cBhvr>
                                        <p:cTn id="68" dur="500" fill="hold"/>
                                        <p:tgtEl>
                                          <p:spTgt spid="275"/>
                                        </p:tgtEl>
                                        <p:attrNameLst>
                                          <p:attrName>ppt_w</p:attrName>
                                        </p:attrNameLst>
                                      </p:cBhvr>
                                      <p:tavLst>
                                        <p:tav tm="0">
                                          <p:val>
                                            <p:fltVal val="0"/>
                                          </p:val>
                                        </p:tav>
                                        <p:tav tm="100000">
                                          <p:val>
                                            <p:strVal val="#ppt_w"/>
                                          </p:val>
                                        </p:tav>
                                      </p:tavLst>
                                    </p:anim>
                                    <p:anim calcmode="lin" valueType="num">
                                      <p:cBhvr>
                                        <p:cTn id="69" dur="500" fill="hold"/>
                                        <p:tgtEl>
                                          <p:spTgt spid="275"/>
                                        </p:tgtEl>
                                        <p:attrNameLst>
                                          <p:attrName>ppt_h</p:attrName>
                                        </p:attrNameLst>
                                      </p:cBhvr>
                                      <p:tavLst>
                                        <p:tav tm="0">
                                          <p:val>
                                            <p:fltVal val="0"/>
                                          </p:val>
                                        </p:tav>
                                        <p:tav tm="100000">
                                          <p:val>
                                            <p:strVal val="#ppt_h"/>
                                          </p:val>
                                        </p:tav>
                                      </p:tavLst>
                                    </p:anim>
                                    <p:animEffect transition="in" filter="fade">
                                      <p:cBhvr>
                                        <p:cTn id="70" dur="500"/>
                                        <p:tgtEl>
                                          <p:spTgt spid="275"/>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328"/>
                                        </p:tgtEl>
                                        <p:attrNameLst>
                                          <p:attrName>style.visibility</p:attrName>
                                        </p:attrNameLst>
                                      </p:cBhvr>
                                      <p:to>
                                        <p:strVal val="visible"/>
                                      </p:to>
                                    </p:set>
                                    <p:anim calcmode="lin" valueType="num">
                                      <p:cBhvr>
                                        <p:cTn id="73" dur="500" fill="hold"/>
                                        <p:tgtEl>
                                          <p:spTgt spid="328"/>
                                        </p:tgtEl>
                                        <p:attrNameLst>
                                          <p:attrName>ppt_w</p:attrName>
                                        </p:attrNameLst>
                                      </p:cBhvr>
                                      <p:tavLst>
                                        <p:tav tm="0">
                                          <p:val>
                                            <p:fltVal val="0"/>
                                          </p:val>
                                        </p:tav>
                                        <p:tav tm="100000">
                                          <p:val>
                                            <p:strVal val="#ppt_w"/>
                                          </p:val>
                                        </p:tav>
                                      </p:tavLst>
                                    </p:anim>
                                    <p:anim calcmode="lin" valueType="num">
                                      <p:cBhvr>
                                        <p:cTn id="74" dur="500" fill="hold"/>
                                        <p:tgtEl>
                                          <p:spTgt spid="328"/>
                                        </p:tgtEl>
                                        <p:attrNameLst>
                                          <p:attrName>ppt_h</p:attrName>
                                        </p:attrNameLst>
                                      </p:cBhvr>
                                      <p:tavLst>
                                        <p:tav tm="0">
                                          <p:val>
                                            <p:fltVal val="0"/>
                                          </p:val>
                                        </p:tav>
                                        <p:tav tm="100000">
                                          <p:val>
                                            <p:strVal val="#ppt_h"/>
                                          </p:val>
                                        </p:tav>
                                      </p:tavLst>
                                    </p:anim>
                                    <p:animEffect transition="in" filter="fade">
                                      <p:cBhvr>
                                        <p:cTn id="75" dur="500"/>
                                        <p:tgtEl>
                                          <p:spTgt spid="328"/>
                                        </p:tgtEl>
                                      </p:cBhvr>
                                    </p:animEffect>
                                  </p:childTnLst>
                                </p:cTn>
                              </p:par>
                            </p:childTnLst>
                          </p:cTn>
                        </p:par>
                        <p:par>
                          <p:cTn id="76" fill="hold">
                            <p:stCondLst>
                              <p:cond delay="2500"/>
                            </p:stCondLst>
                            <p:childTnLst>
                              <p:par>
                                <p:cTn id="77" presetID="10" presetClass="entr" presetSubtype="0" fill="hold" grpId="0" nodeType="afterEffect">
                                  <p:stCondLst>
                                    <p:cond delay="0"/>
                                  </p:stCondLst>
                                  <p:childTnLst>
                                    <p:set>
                                      <p:cBhvr>
                                        <p:cTn id="78" dur="1" fill="hold">
                                          <p:stCondLst>
                                            <p:cond delay="0"/>
                                          </p:stCondLst>
                                        </p:cTn>
                                        <p:tgtEl>
                                          <p:spTgt spid="276"/>
                                        </p:tgtEl>
                                        <p:attrNameLst>
                                          <p:attrName>style.visibility</p:attrName>
                                        </p:attrNameLst>
                                      </p:cBhvr>
                                      <p:to>
                                        <p:strVal val="visible"/>
                                      </p:to>
                                    </p:set>
                                    <p:animEffect transition="in" filter="fade">
                                      <p:cBhvr>
                                        <p:cTn id="79" dur="500"/>
                                        <p:tgtEl>
                                          <p:spTgt spid="27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31"/>
                                        </p:tgtEl>
                                        <p:attrNameLst>
                                          <p:attrName>style.visibility</p:attrName>
                                        </p:attrNameLst>
                                      </p:cBhvr>
                                      <p:to>
                                        <p:strVal val="visible"/>
                                      </p:to>
                                    </p:set>
                                    <p:animEffect transition="in" filter="fade">
                                      <p:cBhvr>
                                        <p:cTn id="82" dur="500"/>
                                        <p:tgtEl>
                                          <p:spTgt spid="331"/>
                                        </p:tgtEl>
                                      </p:cBhvr>
                                    </p:animEffect>
                                  </p:childTnLst>
                                </p:cTn>
                              </p:par>
                            </p:childTnLst>
                          </p:cTn>
                        </p:par>
                        <p:par>
                          <p:cTn id="83" fill="hold">
                            <p:stCondLst>
                              <p:cond delay="3000"/>
                            </p:stCondLst>
                            <p:childTnLst>
                              <p:par>
                                <p:cTn id="84" presetID="10" presetClass="entr" presetSubtype="0" fill="hold" nodeType="afterEffect">
                                  <p:stCondLst>
                                    <p:cond delay="0"/>
                                  </p:stCondLst>
                                  <p:childTnLst>
                                    <p:set>
                                      <p:cBhvr>
                                        <p:cTn id="85" dur="1" fill="hold">
                                          <p:stCondLst>
                                            <p:cond delay="0"/>
                                          </p:stCondLst>
                                        </p:cTn>
                                        <p:tgtEl>
                                          <p:spTgt spid="278"/>
                                        </p:tgtEl>
                                        <p:attrNameLst>
                                          <p:attrName>style.visibility</p:attrName>
                                        </p:attrNameLst>
                                      </p:cBhvr>
                                      <p:to>
                                        <p:strVal val="visible"/>
                                      </p:to>
                                    </p:set>
                                    <p:animEffect transition="in" filter="fade">
                                      <p:cBhvr>
                                        <p:cTn id="86" dur="500"/>
                                        <p:tgtEl>
                                          <p:spTgt spid="278"/>
                                        </p:tgtEl>
                                      </p:cBhvr>
                                    </p:animEffect>
                                  </p:childTnLst>
                                </p:cTn>
                              </p:par>
                              <p:par>
                                <p:cTn id="87" presetID="10" presetClass="entr" presetSubtype="0" fill="hold" nodeType="withEffect">
                                  <p:stCondLst>
                                    <p:cond delay="0"/>
                                  </p:stCondLst>
                                  <p:childTnLst>
                                    <p:set>
                                      <p:cBhvr>
                                        <p:cTn id="88" dur="1" fill="hold">
                                          <p:stCondLst>
                                            <p:cond delay="0"/>
                                          </p:stCondLst>
                                        </p:cTn>
                                        <p:tgtEl>
                                          <p:spTgt spid="3"/>
                                        </p:tgtEl>
                                        <p:attrNameLst>
                                          <p:attrName>style.visibility</p:attrName>
                                        </p:attrNameLst>
                                      </p:cBhvr>
                                      <p:to>
                                        <p:strVal val="visible"/>
                                      </p:to>
                                    </p:set>
                                    <p:animEffect transition="in" filter="fade">
                                      <p:cBhvr>
                                        <p:cTn id="89" dur="500"/>
                                        <p:tgtEl>
                                          <p:spTgt spid="3"/>
                                        </p:tgtEl>
                                      </p:cBhvr>
                                    </p:animEffect>
                                  </p:childTnLst>
                                </p:cTn>
                              </p:par>
                              <p:par>
                                <p:cTn id="90" presetID="10" presetClass="entr" presetSubtype="0" fill="hold" nodeType="with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fade">
                                      <p:cBhvr>
                                        <p:cTn id="92" dur="500"/>
                                        <p:tgtEl>
                                          <p:spTgt spid="4"/>
                                        </p:tgtEl>
                                      </p:cBhvr>
                                    </p:animEffect>
                                  </p:childTnLst>
                                </p:cTn>
                              </p:par>
                              <p:par>
                                <p:cTn id="93" presetID="10" presetClass="entr" presetSubtype="0" fill="hold" nodeType="withEffect">
                                  <p:stCondLst>
                                    <p:cond delay="0"/>
                                  </p:stCondLst>
                                  <p:childTnLst>
                                    <p:set>
                                      <p:cBhvr>
                                        <p:cTn id="94" dur="1" fill="hold">
                                          <p:stCondLst>
                                            <p:cond delay="0"/>
                                          </p:stCondLst>
                                        </p:cTn>
                                        <p:tgtEl>
                                          <p:spTgt spid="363"/>
                                        </p:tgtEl>
                                        <p:attrNameLst>
                                          <p:attrName>style.visibility</p:attrName>
                                        </p:attrNameLst>
                                      </p:cBhvr>
                                      <p:to>
                                        <p:strVal val="visible"/>
                                      </p:to>
                                    </p:set>
                                    <p:animEffect transition="in" filter="fade">
                                      <p:cBhvr>
                                        <p:cTn id="95" dur="500"/>
                                        <p:tgtEl>
                                          <p:spTgt spid="36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28"/>
                                        </p:tgtEl>
                                        <p:attrNameLst>
                                          <p:attrName>style.visibility</p:attrName>
                                        </p:attrNameLst>
                                      </p:cBhvr>
                                      <p:to>
                                        <p:strVal val="visible"/>
                                      </p:to>
                                    </p:set>
                                    <p:animEffect transition="in" filter="fade">
                                      <p:cBhvr>
                                        <p:cTn id="100" dur="500"/>
                                        <p:tgtEl>
                                          <p:spTgt spid="128"/>
                                        </p:tgtEl>
                                      </p:cBhvr>
                                    </p:animEffect>
                                  </p:childTnLst>
                                </p:cTn>
                              </p:par>
                              <p:par>
                                <p:cTn id="101" presetID="10" presetClass="entr" presetSubtype="0" fill="hold" nodeType="withEffect">
                                  <p:stCondLst>
                                    <p:cond delay="0"/>
                                  </p:stCondLst>
                                  <p:childTnLst>
                                    <p:set>
                                      <p:cBhvr>
                                        <p:cTn id="102" dur="1" fill="hold">
                                          <p:stCondLst>
                                            <p:cond delay="0"/>
                                          </p:stCondLst>
                                        </p:cTn>
                                        <p:tgtEl>
                                          <p:spTgt spid="222"/>
                                        </p:tgtEl>
                                        <p:attrNameLst>
                                          <p:attrName>style.visibility</p:attrName>
                                        </p:attrNameLst>
                                      </p:cBhvr>
                                      <p:to>
                                        <p:strVal val="visible"/>
                                      </p:to>
                                    </p:set>
                                    <p:animEffect transition="in" filter="fade">
                                      <p:cBhvr>
                                        <p:cTn id="103" dur="500"/>
                                        <p:tgtEl>
                                          <p:spTgt spid="222"/>
                                        </p:tgtEl>
                                      </p:cBhvr>
                                    </p:animEffect>
                                  </p:childTnLst>
                                </p:cTn>
                              </p:par>
                            </p:childTnLst>
                          </p:cTn>
                        </p:par>
                        <p:par>
                          <p:cTn id="104" fill="hold">
                            <p:stCondLst>
                              <p:cond delay="500"/>
                            </p:stCondLst>
                            <p:childTnLst>
                              <p:par>
                                <p:cTn id="105" presetID="22" presetClass="entr" presetSubtype="1" fill="hold" nodeType="afterEffect">
                                  <p:stCondLst>
                                    <p:cond delay="0"/>
                                  </p:stCondLst>
                                  <p:childTnLst>
                                    <p:set>
                                      <p:cBhvr>
                                        <p:cTn id="106" dur="1" fill="hold">
                                          <p:stCondLst>
                                            <p:cond delay="0"/>
                                          </p:stCondLst>
                                        </p:cTn>
                                        <p:tgtEl>
                                          <p:spTgt spid="371"/>
                                        </p:tgtEl>
                                        <p:attrNameLst>
                                          <p:attrName>style.visibility</p:attrName>
                                        </p:attrNameLst>
                                      </p:cBhvr>
                                      <p:to>
                                        <p:strVal val="visible"/>
                                      </p:to>
                                    </p:set>
                                    <p:animEffect transition="in" filter="wipe(up)">
                                      <p:cBhvr>
                                        <p:cTn id="107" dur="500"/>
                                        <p:tgtEl>
                                          <p:spTgt spid="371"/>
                                        </p:tgtEl>
                                      </p:cBhvr>
                                    </p:animEffect>
                                  </p:childTnLst>
                                </p:cTn>
                              </p:par>
                            </p:childTnLst>
                          </p:cTn>
                        </p:par>
                        <p:par>
                          <p:cTn id="108" fill="hold">
                            <p:stCondLst>
                              <p:cond delay="1000"/>
                            </p:stCondLst>
                            <p:childTnLst>
                              <p:par>
                                <p:cTn id="109" presetID="10" presetClass="entr" presetSubtype="0" fill="hold" nodeType="after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fade">
                                      <p:cBhvr>
                                        <p:cTn id="111" dur="500"/>
                                        <p:tgtEl>
                                          <p:spTgt spid="6"/>
                                        </p:tgtEl>
                                      </p:cBhvr>
                                    </p:animEffect>
                                  </p:childTnLst>
                                </p:cTn>
                              </p:par>
                              <p:par>
                                <p:cTn id="112" presetID="10" presetClass="entr" presetSubtype="0" fill="hold" nodeType="withEffect">
                                  <p:stCondLst>
                                    <p:cond delay="0"/>
                                  </p:stCondLst>
                                  <p:childTnLst>
                                    <p:set>
                                      <p:cBhvr>
                                        <p:cTn id="113" dur="1" fill="hold">
                                          <p:stCondLst>
                                            <p:cond delay="0"/>
                                          </p:stCondLst>
                                        </p:cTn>
                                        <p:tgtEl>
                                          <p:spTgt spid="7"/>
                                        </p:tgtEl>
                                        <p:attrNameLst>
                                          <p:attrName>style.visibility</p:attrName>
                                        </p:attrNameLst>
                                      </p:cBhvr>
                                      <p:to>
                                        <p:strVal val="visible"/>
                                      </p:to>
                                    </p:set>
                                    <p:animEffect transition="in" filter="fade">
                                      <p:cBhvr>
                                        <p:cTn id="114" dur="500"/>
                                        <p:tgtEl>
                                          <p:spTgt spid="7"/>
                                        </p:tgtEl>
                                      </p:cBhvr>
                                    </p:animEffect>
                                  </p:childTnLst>
                                </p:cTn>
                              </p:par>
                            </p:childTnLst>
                          </p:cTn>
                        </p:par>
                        <p:par>
                          <p:cTn id="115" fill="hold">
                            <p:stCondLst>
                              <p:cond delay="1500"/>
                            </p:stCondLst>
                            <p:childTnLst>
                              <p:par>
                                <p:cTn id="116" presetID="22" presetClass="entr" presetSubtype="1" fill="hold" nodeType="afterEffect">
                                  <p:stCondLst>
                                    <p:cond delay="0"/>
                                  </p:stCondLst>
                                  <p:childTnLst>
                                    <p:set>
                                      <p:cBhvr>
                                        <p:cTn id="117" dur="1" fill="hold">
                                          <p:stCondLst>
                                            <p:cond delay="0"/>
                                          </p:stCondLst>
                                        </p:cTn>
                                        <p:tgtEl>
                                          <p:spTgt spid="232"/>
                                        </p:tgtEl>
                                        <p:attrNameLst>
                                          <p:attrName>style.visibility</p:attrName>
                                        </p:attrNameLst>
                                      </p:cBhvr>
                                      <p:to>
                                        <p:strVal val="visible"/>
                                      </p:to>
                                    </p:set>
                                    <p:animEffect transition="in" filter="wipe(up)">
                                      <p:cBhvr>
                                        <p:cTn id="118" dur="500"/>
                                        <p:tgtEl>
                                          <p:spTgt spid="232"/>
                                        </p:tgtEl>
                                      </p:cBhvr>
                                    </p:animEffect>
                                  </p:childTnLst>
                                </p:cTn>
                              </p:par>
                              <p:par>
                                <p:cTn id="119" presetID="22" presetClass="entr" presetSubtype="1" fill="hold" nodeType="withEffect">
                                  <p:stCondLst>
                                    <p:cond delay="0"/>
                                  </p:stCondLst>
                                  <p:childTnLst>
                                    <p:set>
                                      <p:cBhvr>
                                        <p:cTn id="120" dur="1" fill="hold">
                                          <p:stCondLst>
                                            <p:cond delay="0"/>
                                          </p:stCondLst>
                                        </p:cTn>
                                        <p:tgtEl>
                                          <p:spTgt spid="315"/>
                                        </p:tgtEl>
                                        <p:attrNameLst>
                                          <p:attrName>style.visibility</p:attrName>
                                        </p:attrNameLst>
                                      </p:cBhvr>
                                      <p:to>
                                        <p:strVal val="visible"/>
                                      </p:to>
                                    </p:set>
                                    <p:animEffect transition="in" filter="wipe(up)">
                                      <p:cBhvr>
                                        <p:cTn id="121" dur="500"/>
                                        <p:tgtEl>
                                          <p:spTgt spid="315"/>
                                        </p:tgtEl>
                                      </p:cBhvr>
                                    </p:animEffect>
                                  </p:childTnLst>
                                </p:cTn>
                              </p:par>
                              <p:par>
                                <p:cTn id="122" presetID="22" presetClass="entr" presetSubtype="1" fill="hold" nodeType="withEffect">
                                  <p:stCondLst>
                                    <p:cond delay="0"/>
                                  </p:stCondLst>
                                  <p:childTnLst>
                                    <p:set>
                                      <p:cBhvr>
                                        <p:cTn id="123" dur="1" fill="hold">
                                          <p:stCondLst>
                                            <p:cond delay="0"/>
                                          </p:stCondLst>
                                        </p:cTn>
                                        <p:tgtEl>
                                          <p:spTgt spid="349"/>
                                        </p:tgtEl>
                                        <p:attrNameLst>
                                          <p:attrName>style.visibility</p:attrName>
                                        </p:attrNameLst>
                                      </p:cBhvr>
                                      <p:to>
                                        <p:strVal val="visible"/>
                                      </p:to>
                                    </p:set>
                                    <p:animEffect transition="in" filter="wipe(up)">
                                      <p:cBhvr>
                                        <p:cTn id="124" dur="500"/>
                                        <p:tgtEl>
                                          <p:spTgt spid="349"/>
                                        </p:tgtEl>
                                      </p:cBhvr>
                                    </p:animEffect>
                                  </p:childTnLst>
                                </p:cTn>
                              </p:par>
                              <p:par>
                                <p:cTn id="125" presetID="22" presetClass="entr" presetSubtype="1" fill="hold" nodeType="withEffect">
                                  <p:stCondLst>
                                    <p:cond delay="0"/>
                                  </p:stCondLst>
                                  <p:childTnLst>
                                    <p:set>
                                      <p:cBhvr>
                                        <p:cTn id="126" dur="1" fill="hold">
                                          <p:stCondLst>
                                            <p:cond delay="0"/>
                                          </p:stCondLst>
                                        </p:cTn>
                                        <p:tgtEl>
                                          <p:spTgt spid="348"/>
                                        </p:tgtEl>
                                        <p:attrNameLst>
                                          <p:attrName>style.visibility</p:attrName>
                                        </p:attrNameLst>
                                      </p:cBhvr>
                                      <p:to>
                                        <p:strVal val="visible"/>
                                      </p:to>
                                    </p:set>
                                    <p:animEffect transition="in" filter="wipe(up)">
                                      <p:cBhvr>
                                        <p:cTn id="127" dur="500"/>
                                        <p:tgtEl>
                                          <p:spTgt spid="348"/>
                                        </p:tgtEl>
                                      </p:cBhvr>
                                    </p:animEffect>
                                  </p:childTnLst>
                                </p:cTn>
                              </p:par>
                            </p:childTnLst>
                          </p:cTn>
                        </p:par>
                        <p:par>
                          <p:cTn id="128" fill="hold">
                            <p:stCondLst>
                              <p:cond delay="2000"/>
                            </p:stCondLst>
                            <p:childTnLst>
                              <p:par>
                                <p:cTn id="129" presetID="10" presetClass="entr" presetSubtype="0" fill="hold" nodeType="afterEffect">
                                  <p:stCondLst>
                                    <p:cond delay="0"/>
                                  </p:stCondLst>
                                  <p:childTnLst>
                                    <p:set>
                                      <p:cBhvr>
                                        <p:cTn id="130" dur="1" fill="hold">
                                          <p:stCondLst>
                                            <p:cond delay="0"/>
                                          </p:stCondLst>
                                        </p:cTn>
                                        <p:tgtEl>
                                          <p:spTgt spid="8"/>
                                        </p:tgtEl>
                                        <p:attrNameLst>
                                          <p:attrName>style.visibility</p:attrName>
                                        </p:attrNameLst>
                                      </p:cBhvr>
                                      <p:to>
                                        <p:strVal val="visible"/>
                                      </p:to>
                                    </p:set>
                                    <p:animEffect transition="in" filter="fade">
                                      <p:cBhvr>
                                        <p:cTn id="131" dur="500"/>
                                        <p:tgtEl>
                                          <p:spTgt spid="8"/>
                                        </p:tgtEl>
                                      </p:cBhvr>
                                    </p:animEffect>
                                  </p:childTnLst>
                                </p:cTn>
                              </p:par>
                              <p:par>
                                <p:cTn id="132" presetID="10" presetClass="entr" presetSubtype="0" fill="hold" nodeType="withEffect">
                                  <p:stCondLst>
                                    <p:cond delay="0"/>
                                  </p:stCondLst>
                                  <p:childTnLst>
                                    <p:set>
                                      <p:cBhvr>
                                        <p:cTn id="133" dur="1" fill="hold">
                                          <p:stCondLst>
                                            <p:cond delay="0"/>
                                          </p:stCondLst>
                                        </p:cTn>
                                        <p:tgtEl>
                                          <p:spTgt spid="9"/>
                                        </p:tgtEl>
                                        <p:attrNameLst>
                                          <p:attrName>style.visibility</p:attrName>
                                        </p:attrNameLst>
                                      </p:cBhvr>
                                      <p:to>
                                        <p:strVal val="visible"/>
                                      </p:to>
                                    </p:set>
                                    <p:animEffect transition="in" filter="fade">
                                      <p:cBhvr>
                                        <p:cTn id="134" dur="500"/>
                                        <p:tgtEl>
                                          <p:spTgt spid="9"/>
                                        </p:tgtEl>
                                      </p:cBhvr>
                                    </p:animEffect>
                                  </p:childTnLst>
                                </p:cTn>
                              </p:par>
                            </p:childTnLst>
                          </p:cTn>
                        </p:par>
                        <p:par>
                          <p:cTn id="135" fill="hold">
                            <p:stCondLst>
                              <p:cond delay="2500"/>
                            </p:stCondLst>
                            <p:childTnLst>
                              <p:par>
                                <p:cTn id="136" presetID="10" presetClass="entr" presetSubtype="0" fill="hold" nodeType="afterEffect">
                                  <p:stCondLst>
                                    <p:cond delay="0"/>
                                  </p:stCondLst>
                                  <p:childTnLst>
                                    <p:set>
                                      <p:cBhvr>
                                        <p:cTn id="137" dur="1" fill="hold">
                                          <p:stCondLst>
                                            <p:cond delay="0"/>
                                          </p:stCondLst>
                                        </p:cTn>
                                        <p:tgtEl>
                                          <p:spTgt spid="322"/>
                                        </p:tgtEl>
                                        <p:attrNameLst>
                                          <p:attrName>style.visibility</p:attrName>
                                        </p:attrNameLst>
                                      </p:cBhvr>
                                      <p:to>
                                        <p:strVal val="visible"/>
                                      </p:to>
                                    </p:set>
                                    <p:animEffect transition="in" filter="fade">
                                      <p:cBhvr>
                                        <p:cTn id="138" dur="500"/>
                                        <p:tgtEl>
                                          <p:spTgt spid="322"/>
                                        </p:tgtEl>
                                      </p:cBhvr>
                                    </p:animEffect>
                                  </p:childTnLst>
                                </p:cTn>
                              </p:par>
                              <p:par>
                                <p:cTn id="139" presetID="10" presetClass="entr" presetSubtype="0" fill="hold" nodeType="withEffect">
                                  <p:stCondLst>
                                    <p:cond delay="0"/>
                                  </p:stCondLst>
                                  <p:childTnLst>
                                    <p:set>
                                      <p:cBhvr>
                                        <p:cTn id="140" dur="1" fill="hold">
                                          <p:stCondLst>
                                            <p:cond delay="0"/>
                                          </p:stCondLst>
                                        </p:cTn>
                                        <p:tgtEl>
                                          <p:spTgt spid="249"/>
                                        </p:tgtEl>
                                        <p:attrNameLst>
                                          <p:attrName>style.visibility</p:attrName>
                                        </p:attrNameLst>
                                      </p:cBhvr>
                                      <p:to>
                                        <p:strVal val="visible"/>
                                      </p:to>
                                    </p:set>
                                    <p:animEffect transition="in" filter="fade">
                                      <p:cBhvr>
                                        <p:cTn id="141" dur="500"/>
                                        <p:tgtEl>
                                          <p:spTgt spid="249"/>
                                        </p:tgtEl>
                                      </p:cBhvr>
                                    </p:animEffect>
                                  </p:childTnLst>
                                </p:cTn>
                              </p:par>
                              <p:par>
                                <p:cTn id="142" presetID="10" presetClass="entr" presetSubtype="0" fill="hold" nodeType="withEffect">
                                  <p:stCondLst>
                                    <p:cond delay="0"/>
                                  </p:stCondLst>
                                  <p:childTnLst>
                                    <p:set>
                                      <p:cBhvr>
                                        <p:cTn id="143" dur="1" fill="hold">
                                          <p:stCondLst>
                                            <p:cond delay="0"/>
                                          </p:stCondLst>
                                        </p:cTn>
                                        <p:tgtEl>
                                          <p:spTgt spid="351"/>
                                        </p:tgtEl>
                                        <p:attrNameLst>
                                          <p:attrName>style.visibility</p:attrName>
                                        </p:attrNameLst>
                                      </p:cBhvr>
                                      <p:to>
                                        <p:strVal val="visible"/>
                                      </p:to>
                                    </p:set>
                                    <p:animEffect transition="in" filter="fade">
                                      <p:cBhvr>
                                        <p:cTn id="144" dur="500"/>
                                        <p:tgtEl>
                                          <p:spTgt spid="351"/>
                                        </p:tgtEl>
                                      </p:cBhvr>
                                    </p:animEffect>
                                  </p:childTnLst>
                                </p:cTn>
                              </p:par>
                              <p:par>
                                <p:cTn id="145" presetID="10" presetClass="entr" presetSubtype="0" fill="hold" nodeType="withEffect">
                                  <p:stCondLst>
                                    <p:cond delay="0"/>
                                  </p:stCondLst>
                                  <p:childTnLst>
                                    <p:set>
                                      <p:cBhvr>
                                        <p:cTn id="146" dur="1" fill="hold">
                                          <p:stCondLst>
                                            <p:cond delay="0"/>
                                          </p:stCondLst>
                                        </p:cTn>
                                        <p:tgtEl>
                                          <p:spTgt spid="350"/>
                                        </p:tgtEl>
                                        <p:attrNameLst>
                                          <p:attrName>style.visibility</p:attrName>
                                        </p:attrNameLst>
                                      </p:cBhvr>
                                      <p:to>
                                        <p:strVal val="visible"/>
                                      </p:to>
                                    </p:set>
                                    <p:animEffect transition="in" filter="fade">
                                      <p:cBhvr>
                                        <p:cTn id="147" dur="500"/>
                                        <p:tgtEl>
                                          <p:spTgt spid="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7" grpId="0"/>
      <p:bldP spid="108" grpId="0"/>
      <p:bldP spid="115" grpId="0" animBg="1"/>
      <p:bldP spid="273" grpId="0"/>
      <p:bldP spid="275" grpId="0" animBg="1"/>
      <p:bldP spid="276" grpId="0"/>
      <p:bldP spid="328" grpId="0" animBg="1"/>
      <p:bldP spid="331" grpId="0"/>
      <p:bldP spid="1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AEAFFEA-4E62-43A9-AE5C-489ABAA1696F}"/>
              </a:ext>
            </a:extLst>
          </p:cNvPr>
          <p:cNvGrpSpPr/>
          <p:nvPr/>
        </p:nvGrpSpPr>
        <p:grpSpPr>
          <a:xfrm>
            <a:off x="8765093" y="1977817"/>
            <a:ext cx="2468880" cy="2468880"/>
            <a:chOff x="8765093" y="1977817"/>
            <a:chExt cx="2468880" cy="2468880"/>
          </a:xfrm>
        </p:grpSpPr>
        <p:sp>
          <p:nvSpPr>
            <p:cNvPr id="79" name="Rectangle: Rounded Corners 78">
              <a:extLst>
                <a:ext uri="{FF2B5EF4-FFF2-40B4-BE49-F238E27FC236}">
                  <a16:creationId xmlns:a16="http://schemas.microsoft.com/office/drawing/2014/main" id="{FA5A61D2-A879-4A07-9259-E38A1B23E594}"/>
                </a:ext>
              </a:extLst>
            </p:cNvPr>
            <p:cNvSpPr/>
            <p:nvPr/>
          </p:nvSpPr>
          <p:spPr bwMode="auto">
            <a:xfrm>
              <a:off x="8765093" y="1977817"/>
              <a:ext cx="2468880" cy="2468880"/>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grpSp>
          <p:nvGrpSpPr>
            <p:cNvPr id="5" name="Group 4">
              <a:extLst>
                <a:ext uri="{FF2B5EF4-FFF2-40B4-BE49-F238E27FC236}">
                  <a16:creationId xmlns:a16="http://schemas.microsoft.com/office/drawing/2014/main" id="{26E006BB-7303-4EBA-B068-93818B962E27}"/>
                </a:ext>
              </a:extLst>
            </p:cNvPr>
            <p:cNvGrpSpPr/>
            <p:nvPr/>
          </p:nvGrpSpPr>
          <p:grpSpPr>
            <a:xfrm>
              <a:off x="8993428" y="2197592"/>
              <a:ext cx="2012210" cy="1990003"/>
              <a:chOff x="8909291" y="2017575"/>
              <a:chExt cx="2012210" cy="1990003"/>
            </a:xfrm>
          </p:grpSpPr>
          <p:grpSp>
            <p:nvGrpSpPr>
              <p:cNvPr id="4" name="Group 3">
                <a:extLst>
                  <a:ext uri="{FF2B5EF4-FFF2-40B4-BE49-F238E27FC236}">
                    <a16:creationId xmlns:a16="http://schemas.microsoft.com/office/drawing/2014/main" id="{61B0993D-B39E-45A2-BA62-42AD2A632CB5}"/>
                  </a:ext>
                </a:extLst>
              </p:cNvPr>
              <p:cNvGrpSpPr/>
              <p:nvPr/>
            </p:nvGrpSpPr>
            <p:grpSpPr>
              <a:xfrm>
                <a:off x="8919965" y="2284216"/>
                <a:ext cx="1990863" cy="1723362"/>
                <a:chOff x="8954154" y="2284216"/>
                <a:chExt cx="1990863" cy="1723362"/>
              </a:xfrm>
            </p:grpSpPr>
            <p:grpSp>
              <p:nvGrpSpPr>
                <p:cNvPr id="80" name="Group 79">
                  <a:extLst>
                    <a:ext uri="{FF2B5EF4-FFF2-40B4-BE49-F238E27FC236}">
                      <a16:creationId xmlns:a16="http://schemas.microsoft.com/office/drawing/2014/main" id="{673AA2FB-A3A3-4147-BCF5-CEAFA57D4669}"/>
                    </a:ext>
                  </a:extLst>
                </p:cNvPr>
                <p:cNvGrpSpPr/>
                <p:nvPr/>
              </p:nvGrpSpPr>
              <p:grpSpPr>
                <a:xfrm>
                  <a:off x="8954154" y="2404118"/>
                  <a:ext cx="601487" cy="703174"/>
                  <a:chOff x="5225756" y="3078294"/>
                  <a:chExt cx="601487" cy="703174"/>
                </a:xfrm>
              </p:grpSpPr>
              <p:sp>
                <p:nvSpPr>
                  <p:cNvPr id="131" name="Title 1">
                    <a:extLst>
                      <a:ext uri="{FF2B5EF4-FFF2-40B4-BE49-F238E27FC236}">
                        <a16:creationId xmlns:a16="http://schemas.microsoft.com/office/drawing/2014/main" id="{9D5149C9-8F7C-4856-816C-28460488C3AF}"/>
                      </a:ext>
                    </a:extLst>
                  </p:cNvPr>
                  <p:cNvSpPr txBox="1">
                    <a:spLocks/>
                  </p:cNvSpPr>
                  <p:nvPr/>
                </p:nvSpPr>
                <p:spPr>
                  <a:xfrm>
                    <a:off x="5225756" y="3078294"/>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API server</a:t>
                    </a:r>
                  </a:p>
                </p:txBody>
              </p:sp>
              <p:sp>
                <p:nvSpPr>
                  <p:cNvPr id="132" name="Rectangle: Rounded Corners 131">
                    <a:extLst>
                      <a:ext uri="{FF2B5EF4-FFF2-40B4-BE49-F238E27FC236}">
                        <a16:creationId xmlns:a16="http://schemas.microsoft.com/office/drawing/2014/main" id="{8E2CB886-67F8-413E-844F-EB9BF2987DDD}"/>
                      </a:ext>
                    </a:extLst>
                  </p:cNvPr>
                  <p:cNvSpPr/>
                  <p:nvPr/>
                </p:nvSpPr>
                <p:spPr bwMode="auto">
                  <a:xfrm>
                    <a:off x="5259976" y="324787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55" name="plug" title="Icon of a power plug showing an A to B connection">
                    <a:extLst>
                      <a:ext uri="{FF2B5EF4-FFF2-40B4-BE49-F238E27FC236}">
                        <a16:creationId xmlns:a16="http://schemas.microsoft.com/office/drawing/2014/main" id="{FE74FBFF-FBED-4C6A-AEC5-718B28A9AB29}"/>
                      </a:ext>
                    </a:extLst>
                  </p:cNvPr>
                  <p:cNvSpPr>
                    <a:spLocks noChangeAspect="1" noEditPoints="1"/>
                  </p:cNvSpPr>
                  <p:nvPr/>
                </p:nvSpPr>
                <p:spPr bwMode="auto">
                  <a:xfrm>
                    <a:off x="5373193" y="3369100"/>
                    <a:ext cx="307154" cy="291146"/>
                  </a:xfrm>
                  <a:custGeom>
                    <a:avLst/>
                    <a:gdLst>
                      <a:gd name="T0" fmla="*/ 169 w 346"/>
                      <a:gd name="T1" fmla="*/ 90 h 328"/>
                      <a:gd name="T2" fmla="*/ 199 w 346"/>
                      <a:gd name="T3" fmla="*/ 61 h 328"/>
                      <a:gd name="T4" fmla="*/ 279 w 346"/>
                      <a:gd name="T5" fmla="*/ 63 h 328"/>
                      <a:gd name="T6" fmla="*/ 279 w 346"/>
                      <a:gd name="T7" fmla="*/ 63 h 328"/>
                      <a:gd name="T8" fmla="*/ 277 w 346"/>
                      <a:gd name="T9" fmla="*/ 143 h 328"/>
                      <a:gd name="T10" fmla="*/ 247 w 346"/>
                      <a:gd name="T11" fmla="*/ 172 h 328"/>
                      <a:gd name="T12" fmla="*/ 169 w 346"/>
                      <a:gd name="T13" fmla="*/ 90 h 328"/>
                      <a:gd name="T14" fmla="*/ 279 w 346"/>
                      <a:gd name="T15" fmla="*/ 63 h 328"/>
                      <a:gd name="T16" fmla="*/ 346 w 346"/>
                      <a:gd name="T17" fmla="*/ 0 h 328"/>
                      <a:gd name="T18" fmla="*/ 99 w 346"/>
                      <a:gd name="T19" fmla="*/ 156 h 328"/>
                      <a:gd name="T20" fmla="*/ 69 w 346"/>
                      <a:gd name="T21" fmla="*/ 185 h 328"/>
                      <a:gd name="T22" fmla="*/ 67 w 346"/>
                      <a:gd name="T23" fmla="*/ 265 h 328"/>
                      <a:gd name="T24" fmla="*/ 67 w 346"/>
                      <a:gd name="T25" fmla="*/ 265 h 328"/>
                      <a:gd name="T26" fmla="*/ 147 w 346"/>
                      <a:gd name="T27" fmla="*/ 267 h 328"/>
                      <a:gd name="T28" fmla="*/ 177 w 346"/>
                      <a:gd name="T29" fmla="*/ 238 h 328"/>
                      <a:gd name="T30" fmla="*/ 99 w 346"/>
                      <a:gd name="T31" fmla="*/ 156 h 328"/>
                      <a:gd name="T32" fmla="*/ 67 w 346"/>
                      <a:gd name="T33" fmla="*/ 265 h 328"/>
                      <a:gd name="T34" fmla="*/ 0 w 346"/>
                      <a:gd name="T35" fmla="*/ 328 h 328"/>
                      <a:gd name="T36" fmla="*/ 157 w 346"/>
                      <a:gd name="T37" fmla="*/ 143 h 328"/>
                      <a:gd name="T38" fmla="*/ 120 w 346"/>
                      <a:gd name="T39" fmla="*/ 178 h 328"/>
                      <a:gd name="T40" fmla="*/ 193 w 346"/>
                      <a:gd name="T41" fmla="*/ 181 h 328"/>
                      <a:gd name="T42" fmla="*/ 156 w 346"/>
                      <a:gd name="T43" fmla="*/ 2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328">
                        <a:moveTo>
                          <a:pt x="169" y="90"/>
                        </a:moveTo>
                        <a:cubicBezTo>
                          <a:pt x="199" y="61"/>
                          <a:pt x="199" y="61"/>
                          <a:pt x="199" y="61"/>
                        </a:cubicBezTo>
                        <a:cubicBezTo>
                          <a:pt x="222" y="40"/>
                          <a:pt x="258" y="41"/>
                          <a:pt x="279" y="63"/>
                        </a:cubicBezTo>
                        <a:cubicBezTo>
                          <a:pt x="279" y="63"/>
                          <a:pt x="279" y="63"/>
                          <a:pt x="279" y="63"/>
                        </a:cubicBezTo>
                        <a:cubicBezTo>
                          <a:pt x="300" y="86"/>
                          <a:pt x="300" y="122"/>
                          <a:pt x="277" y="143"/>
                        </a:cubicBezTo>
                        <a:cubicBezTo>
                          <a:pt x="247" y="172"/>
                          <a:pt x="247" y="172"/>
                          <a:pt x="247" y="172"/>
                        </a:cubicBezTo>
                        <a:lnTo>
                          <a:pt x="169" y="90"/>
                        </a:lnTo>
                        <a:close/>
                        <a:moveTo>
                          <a:pt x="279" y="63"/>
                        </a:moveTo>
                        <a:cubicBezTo>
                          <a:pt x="346" y="0"/>
                          <a:pt x="346" y="0"/>
                          <a:pt x="346" y="0"/>
                        </a:cubicBezTo>
                        <a:moveTo>
                          <a:pt x="99" y="156"/>
                        </a:moveTo>
                        <a:cubicBezTo>
                          <a:pt x="69" y="185"/>
                          <a:pt x="69" y="185"/>
                          <a:pt x="69" y="185"/>
                        </a:cubicBezTo>
                        <a:cubicBezTo>
                          <a:pt x="46" y="206"/>
                          <a:pt x="46" y="242"/>
                          <a:pt x="67" y="265"/>
                        </a:cubicBezTo>
                        <a:cubicBezTo>
                          <a:pt x="67" y="265"/>
                          <a:pt x="67" y="265"/>
                          <a:pt x="67" y="265"/>
                        </a:cubicBezTo>
                        <a:cubicBezTo>
                          <a:pt x="88" y="287"/>
                          <a:pt x="124" y="288"/>
                          <a:pt x="147" y="267"/>
                        </a:cubicBezTo>
                        <a:cubicBezTo>
                          <a:pt x="177" y="238"/>
                          <a:pt x="177" y="238"/>
                          <a:pt x="177" y="238"/>
                        </a:cubicBezTo>
                        <a:lnTo>
                          <a:pt x="99" y="156"/>
                        </a:lnTo>
                        <a:close/>
                        <a:moveTo>
                          <a:pt x="67" y="265"/>
                        </a:moveTo>
                        <a:cubicBezTo>
                          <a:pt x="0" y="328"/>
                          <a:pt x="0" y="328"/>
                          <a:pt x="0" y="328"/>
                        </a:cubicBezTo>
                        <a:moveTo>
                          <a:pt x="157" y="143"/>
                        </a:moveTo>
                        <a:cubicBezTo>
                          <a:pt x="120" y="178"/>
                          <a:pt x="120" y="178"/>
                          <a:pt x="120" y="178"/>
                        </a:cubicBezTo>
                        <a:moveTo>
                          <a:pt x="193" y="181"/>
                        </a:moveTo>
                        <a:cubicBezTo>
                          <a:pt x="156" y="216"/>
                          <a:pt x="156" y="216"/>
                          <a:pt x="156" y="216"/>
                        </a:cubicBez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158" name="Group 157">
                  <a:extLst>
                    <a:ext uri="{FF2B5EF4-FFF2-40B4-BE49-F238E27FC236}">
                      <a16:creationId xmlns:a16="http://schemas.microsoft.com/office/drawing/2014/main" id="{1D7D971F-3261-4D0E-A4B3-1600B6E78752}"/>
                    </a:ext>
                  </a:extLst>
                </p:cNvPr>
                <p:cNvGrpSpPr/>
                <p:nvPr/>
              </p:nvGrpSpPr>
              <p:grpSpPr>
                <a:xfrm>
                  <a:off x="9648842" y="3181294"/>
                  <a:ext cx="601487" cy="826284"/>
                  <a:chOff x="5175257" y="3960674"/>
                  <a:chExt cx="601487" cy="826284"/>
                </a:xfrm>
              </p:grpSpPr>
              <p:sp>
                <p:nvSpPr>
                  <p:cNvPr id="159" name="Title 1">
                    <a:extLst>
                      <a:ext uri="{FF2B5EF4-FFF2-40B4-BE49-F238E27FC236}">
                        <a16:creationId xmlns:a16="http://schemas.microsoft.com/office/drawing/2014/main" id="{1033777A-FF27-448E-AB5C-C5278CB10422}"/>
                      </a:ext>
                    </a:extLst>
                  </p:cNvPr>
                  <p:cNvSpPr txBox="1">
                    <a:spLocks/>
                  </p:cNvSpPr>
                  <p:nvPr/>
                </p:nvSpPr>
                <p:spPr>
                  <a:xfrm>
                    <a:off x="5175257" y="3960674"/>
                    <a:ext cx="601487" cy="24622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Controller Manager</a:t>
                    </a:r>
                  </a:p>
                </p:txBody>
              </p:sp>
              <p:sp>
                <p:nvSpPr>
                  <p:cNvPr id="160" name="Rectangle: Rounded Corners 159">
                    <a:extLst>
                      <a:ext uri="{FF2B5EF4-FFF2-40B4-BE49-F238E27FC236}">
                        <a16:creationId xmlns:a16="http://schemas.microsoft.com/office/drawing/2014/main" id="{481680D9-7D98-430F-8B9D-35697B6ED90C}"/>
                      </a:ext>
                    </a:extLst>
                  </p:cNvPr>
                  <p:cNvSpPr/>
                  <p:nvPr/>
                </p:nvSpPr>
                <p:spPr bwMode="auto">
                  <a:xfrm>
                    <a:off x="5209477" y="425336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62" name="remote" title="Icon of a remote control">
                    <a:extLst>
                      <a:ext uri="{FF2B5EF4-FFF2-40B4-BE49-F238E27FC236}">
                        <a16:creationId xmlns:a16="http://schemas.microsoft.com/office/drawing/2014/main" id="{9B832F4F-20EB-42AC-AF25-6E7D8B752ADF}"/>
                      </a:ext>
                    </a:extLst>
                  </p:cNvPr>
                  <p:cNvSpPr>
                    <a:spLocks noChangeAspect="1" noEditPoints="1"/>
                  </p:cNvSpPr>
                  <p:nvPr/>
                </p:nvSpPr>
                <p:spPr bwMode="auto">
                  <a:xfrm>
                    <a:off x="5399859" y="4337283"/>
                    <a:ext cx="152825" cy="365760"/>
                  </a:xfrm>
                  <a:custGeom>
                    <a:avLst/>
                    <a:gdLst>
                      <a:gd name="T0" fmla="*/ 87 w 107"/>
                      <a:gd name="T1" fmla="*/ 188 h 261"/>
                      <a:gd name="T2" fmla="*/ 71 w 107"/>
                      <a:gd name="T3" fmla="*/ 261 h 261"/>
                      <a:gd name="T4" fmla="*/ 19 w 107"/>
                      <a:gd name="T5" fmla="*/ 245 h 261"/>
                      <a:gd name="T6" fmla="*/ 0 w 107"/>
                      <a:gd name="T7" fmla="*/ 110 h 261"/>
                      <a:gd name="T8" fmla="*/ 18 w 107"/>
                      <a:gd name="T9" fmla="*/ 0 h 261"/>
                      <a:gd name="T10" fmla="*/ 107 w 107"/>
                      <a:gd name="T11" fmla="*/ 18 h 261"/>
                      <a:gd name="T12" fmla="*/ 54 w 107"/>
                      <a:gd name="T13" fmla="*/ 35 h 261"/>
                      <a:gd name="T14" fmla="*/ 52 w 107"/>
                      <a:gd name="T15" fmla="*/ 36 h 261"/>
                      <a:gd name="T16" fmla="*/ 54 w 107"/>
                      <a:gd name="T17" fmla="*/ 35 h 261"/>
                      <a:gd name="T18" fmla="*/ 70 w 107"/>
                      <a:gd name="T19" fmla="*/ 52 h 261"/>
                      <a:gd name="T20" fmla="*/ 72 w 107"/>
                      <a:gd name="T21" fmla="*/ 54 h 261"/>
                      <a:gd name="T22" fmla="*/ 37 w 107"/>
                      <a:gd name="T23" fmla="*/ 52 h 261"/>
                      <a:gd name="T24" fmla="*/ 35 w 107"/>
                      <a:gd name="T25" fmla="*/ 54 h 261"/>
                      <a:gd name="T26" fmla="*/ 37 w 107"/>
                      <a:gd name="T27" fmla="*/ 52 h 261"/>
                      <a:gd name="T28" fmla="*/ 70 w 107"/>
                      <a:gd name="T29" fmla="*/ 86 h 261"/>
                      <a:gd name="T30" fmla="*/ 72 w 107"/>
                      <a:gd name="T31" fmla="*/ 88 h 261"/>
                      <a:gd name="T32" fmla="*/ 37 w 107"/>
                      <a:gd name="T33" fmla="*/ 86 h 261"/>
                      <a:gd name="T34" fmla="*/ 35 w 107"/>
                      <a:gd name="T35" fmla="*/ 88 h 261"/>
                      <a:gd name="T36" fmla="*/ 37 w 107"/>
                      <a:gd name="T37" fmla="*/ 86 h 261"/>
                      <a:gd name="T38" fmla="*/ 70 w 107"/>
                      <a:gd name="T39" fmla="*/ 121 h 261"/>
                      <a:gd name="T40" fmla="*/ 72 w 107"/>
                      <a:gd name="T41" fmla="*/ 123 h 261"/>
                      <a:gd name="T42" fmla="*/ 37 w 107"/>
                      <a:gd name="T43" fmla="*/ 121 h 261"/>
                      <a:gd name="T44" fmla="*/ 35 w 107"/>
                      <a:gd name="T45" fmla="*/ 123 h 261"/>
                      <a:gd name="T46" fmla="*/ 37 w 107"/>
                      <a:gd name="T47" fmla="*/ 121 h 261"/>
                      <a:gd name="T48" fmla="*/ 52 w 107"/>
                      <a:gd name="T49" fmla="*/ 69 h 261"/>
                      <a:gd name="T50" fmla="*/ 54 w 107"/>
                      <a:gd name="T51" fmla="*/ 71 h 261"/>
                      <a:gd name="T52" fmla="*/ 54 w 107"/>
                      <a:gd name="T53" fmla="*/ 156 h 261"/>
                      <a:gd name="T54" fmla="*/ 52 w 107"/>
                      <a:gd name="T55" fmla="*/ 158 h 261"/>
                      <a:gd name="T56" fmla="*/ 54 w 107"/>
                      <a:gd name="T57" fmla="*/ 156 h 261"/>
                      <a:gd name="T58" fmla="*/ 52 w 107"/>
                      <a:gd name="T59" fmla="*/ 191 h 261"/>
                      <a:gd name="T60" fmla="*/ 54 w 107"/>
                      <a:gd name="T61" fmla="*/ 192 h 261"/>
                      <a:gd name="T62" fmla="*/ 54 w 107"/>
                      <a:gd name="T63" fmla="*/ 226 h 261"/>
                      <a:gd name="T64" fmla="*/ 52 w 107"/>
                      <a:gd name="T65" fmla="*/ 227 h 261"/>
                      <a:gd name="T66" fmla="*/ 54 w 107"/>
                      <a:gd name="T67" fmla="*/ 22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261">
                        <a:moveTo>
                          <a:pt x="106" y="110"/>
                        </a:moveTo>
                        <a:cubicBezTo>
                          <a:pt x="87" y="188"/>
                          <a:pt x="87" y="188"/>
                          <a:pt x="87" y="188"/>
                        </a:cubicBezTo>
                        <a:cubicBezTo>
                          <a:pt x="87" y="245"/>
                          <a:pt x="87" y="245"/>
                          <a:pt x="87" y="245"/>
                        </a:cubicBezTo>
                        <a:cubicBezTo>
                          <a:pt x="87" y="254"/>
                          <a:pt x="80" y="261"/>
                          <a:pt x="71" y="261"/>
                        </a:cubicBezTo>
                        <a:cubicBezTo>
                          <a:pt x="35" y="261"/>
                          <a:pt x="35" y="261"/>
                          <a:pt x="35" y="261"/>
                        </a:cubicBezTo>
                        <a:cubicBezTo>
                          <a:pt x="26" y="261"/>
                          <a:pt x="19" y="254"/>
                          <a:pt x="19" y="245"/>
                        </a:cubicBezTo>
                        <a:cubicBezTo>
                          <a:pt x="19" y="188"/>
                          <a:pt x="19" y="188"/>
                          <a:pt x="19" y="188"/>
                        </a:cubicBezTo>
                        <a:cubicBezTo>
                          <a:pt x="0" y="110"/>
                          <a:pt x="0" y="110"/>
                          <a:pt x="0" y="110"/>
                        </a:cubicBezTo>
                        <a:cubicBezTo>
                          <a:pt x="0" y="18"/>
                          <a:pt x="0" y="18"/>
                          <a:pt x="0" y="18"/>
                        </a:cubicBezTo>
                        <a:cubicBezTo>
                          <a:pt x="0" y="8"/>
                          <a:pt x="8" y="0"/>
                          <a:pt x="18" y="0"/>
                        </a:cubicBezTo>
                        <a:cubicBezTo>
                          <a:pt x="89" y="0"/>
                          <a:pt x="89" y="0"/>
                          <a:pt x="89" y="0"/>
                        </a:cubicBezTo>
                        <a:cubicBezTo>
                          <a:pt x="99" y="0"/>
                          <a:pt x="107" y="8"/>
                          <a:pt x="107" y="18"/>
                        </a:cubicBezTo>
                        <a:lnTo>
                          <a:pt x="106" y="110"/>
                        </a:lnTo>
                        <a:close/>
                        <a:moveTo>
                          <a:pt x="54" y="35"/>
                        </a:moveTo>
                        <a:cubicBezTo>
                          <a:pt x="52" y="35"/>
                          <a:pt x="52" y="35"/>
                          <a:pt x="52" y="35"/>
                        </a:cubicBezTo>
                        <a:cubicBezTo>
                          <a:pt x="52" y="36"/>
                          <a:pt x="52" y="36"/>
                          <a:pt x="52" y="36"/>
                        </a:cubicBezTo>
                        <a:cubicBezTo>
                          <a:pt x="54" y="36"/>
                          <a:pt x="54" y="36"/>
                          <a:pt x="54" y="36"/>
                        </a:cubicBezTo>
                        <a:lnTo>
                          <a:pt x="54" y="35"/>
                        </a:lnTo>
                        <a:close/>
                        <a:moveTo>
                          <a:pt x="72" y="52"/>
                        </a:moveTo>
                        <a:cubicBezTo>
                          <a:pt x="70" y="52"/>
                          <a:pt x="70" y="52"/>
                          <a:pt x="70" y="52"/>
                        </a:cubicBezTo>
                        <a:cubicBezTo>
                          <a:pt x="70" y="54"/>
                          <a:pt x="70" y="54"/>
                          <a:pt x="70" y="54"/>
                        </a:cubicBezTo>
                        <a:cubicBezTo>
                          <a:pt x="72" y="54"/>
                          <a:pt x="72" y="54"/>
                          <a:pt x="72" y="54"/>
                        </a:cubicBezTo>
                        <a:lnTo>
                          <a:pt x="72" y="52"/>
                        </a:lnTo>
                        <a:close/>
                        <a:moveTo>
                          <a:pt x="37" y="52"/>
                        </a:moveTo>
                        <a:cubicBezTo>
                          <a:pt x="35" y="52"/>
                          <a:pt x="35" y="52"/>
                          <a:pt x="35" y="52"/>
                        </a:cubicBezTo>
                        <a:cubicBezTo>
                          <a:pt x="35" y="54"/>
                          <a:pt x="35" y="54"/>
                          <a:pt x="35" y="54"/>
                        </a:cubicBezTo>
                        <a:cubicBezTo>
                          <a:pt x="37" y="54"/>
                          <a:pt x="37" y="54"/>
                          <a:pt x="37" y="54"/>
                        </a:cubicBezTo>
                        <a:lnTo>
                          <a:pt x="37" y="52"/>
                        </a:lnTo>
                        <a:close/>
                        <a:moveTo>
                          <a:pt x="72" y="86"/>
                        </a:moveTo>
                        <a:cubicBezTo>
                          <a:pt x="70" y="86"/>
                          <a:pt x="70" y="86"/>
                          <a:pt x="70" y="86"/>
                        </a:cubicBezTo>
                        <a:cubicBezTo>
                          <a:pt x="70" y="88"/>
                          <a:pt x="70" y="88"/>
                          <a:pt x="70" y="88"/>
                        </a:cubicBezTo>
                        <a:cubicBezTo>
                          <a:pt x="72" y="88"/>
                          <a:pt x="72" y="88"/>
                          <a:pt x="72" y="88"/>
                        </a:cubicBezTo>
                        <a:lnTo>
                          <a:pt x="72" y="86"/>
                        </a:lnTo>
                        <a:close/>
                        <a:moveTo>
                          <a:pt x="37" y="86"/>
                        </a:moveTo>
                        <a:cubicBezTo>
                          <a:pt x="35" y="86"/>
                          <a:pt x="35" y="86"/>
                          <a:pt x="35" y="86"/>
                        </a:cubicBezTo>
                        <a:cubicBezTo>
                          <a:pt x="35" y="88"/>
                          <a:pt x="35" y="88"/>
                          <a:pt x="35" y="88"/>
                        </a:cubicBezTo>
                        <a:cubicBezTo>
                          <a:pt x="37" y="88"/>
                          <a:pt x="37" y="88"/>
                          <a:pt x="37" y="88"/>
                        </a:cubicBezTo>
                        <a:lnTo>
                          <a:pt x="37" y="86"/>
                        </a:lnTo>
                        <a:close/>
                        <a:moveTo>
                          <a:pt x="72" y="121"/>
                        </a:moveTo>
                        <a:cubicBezTo>
                          <a:pt x="70" y="121"/>
                          <a:pt x="70" y="121"/>
                          <a:pt x="70" y="121"/>
                        </a:cubicBezTo>
                        <a:cubicBezTo>
                          <a:pt x="70" y="123"/>
                          <a:pt x="70" y="123"/>
                          <a:pt x="70" y="123"/>
                        </a:cubicBezTo>
                        <a:cubicBezTo>
                          <a:pt x="72" y="123"/>
                          <a:pt x="72" y="123"/>
                          <a:pt x="72" y="123"/>
                        </a:cubicBezTo>
                        <a:lnTo>
                          <a:pt x="72" y="121"/>
                        </a:lnTo>
                        <a:close/>
                        <a:moveTo>
                          <a:pt x="37" y="121"/>
                        </a:moveTo>
                        <a:cubicBezTo>
                          <a:pt x="35" y="121"/>
                          <a:pt x="35" y="121"/>
                          <a:pt x="35" y="121"/>
                        </a:cubicBezTo>
                        <a:cubicBezTo>
                          <a:pt x="35" y="123"/>
                          <a:pt x="35" y="123"/>
                          <a:pt x="35" y="123"/>
                        </a:cubicBezTo>
                        <a:cubicBezTo>
                          <a:pt x="37" y="123"/>
                          <a:pt x="37" y="123"/>
                          <a:pt x="37" y="123"/>
                        </a:cubicBezTo>
                        <a:lnTo>
                          <a:pt x="37" y="121"/>
                        </a:lnTo>
                        <a:close/>
                        <a:moveTo>
                          <a:pt x="54" y="69"/>
                        </a:moveTo>
                        <a:cubicBezTo>
                          <a:pt x="52" y="69"/>
                          <a:pt x="52" y="69"/>
                          <a:pt x="52" y="69"/>
                        </a:cubicBezTo>
                        <a:cubicBezTo>
                          <a:pt x="52" y="71"/>
                          <a:pt x="52" y="71"/>
                          <a:pt x="52" y="71"/>
                        </a:cubicBezTo>
                        <a:cubicBezTo>
                          <a:pt x="54" y="71"/>
                          <a:pt x="54" y="71"/>
                          <a:pt x="54" y="71"/>
                        </a:cubicBezTo>
                        <a:lnTo>
                          <a:pt x="54" y="69"/>
                        </a:lnTo>
                        <a:close/>
                        <a:moveTo>
                          <a:pt x="54" y="156"/>
                        </a:moveTo>
                        <a:cubicBezTo>
                          <a:pt x="52" y="156"/>
                          <a:pt x="52" y="156"/>
                          <a:pt x="52" y="156"/>
                        </a:cubicBezTo>
                        <a:cubicBezTo>
                          <a:pt x="52" y="158"/>
                          <a:pt x="52" y="158"/>
                          <a:pt x="52" y="158"/>
                        </a:cubicBezTo>
                        <a:cubicBezTo>
                          <a:pt x="54" y="158"/>
                          <a:pt x="54" y="158"/>
                          <a:pt x="54" y="158"/>
                        </a:cubicBezTo>
                        <a:lnTo>
                          <a:pt x="54" y="156"/>
                        </a:lnTo>
                        <a:close/>
                        <a:moveTo>
                          <a:pt x="54" y="191"/>
                        </a:moveTo>
                        <a:cubicBezTo>
                          <a:pt x="52" y="191"/>
                          <a:pt x="52" y="191"/>
                          <a:pt x="52" y="191"/>
                        </a:cubicBezTo>
                        <a:cubicBezTo>
                          <a:pt x="52" y="192"/>
                          <a:pt x="52" y="192"/>
                          <a:pt x="52" y="192"/>
                        </a:cubicBezTo>
                        <a:cubicBezTo>
                          <a:pt x="54" y="192"/>
                          <a:pt x="54" y="192"/>
                          <a:pt x="54" y="192"/>
                        </a:cubicBezTo>
                        <a:lnTo>
                          <a:pt x="54" y="191"/>
                        </a:lnTo>
                        <a:close/>
                        <a:moveTo>
                          <a:pt x="54" y="226"/>
                        </a:moveTo>
                        <a:cubicBezTo>
                          <a:pt x="52" y="226"/>
                          <a:pt x="52" y="226"/>
                          <a:pt x="52" y="226"/>
                        </a:cubicBezTo>
                        <a:cubicBezTo>
                          <a:pt x="52" y="227"/>
                          <a:pt x="52" y="227"/>
                          <a:pt x="52" y="227"/>
                        </a:cubicBezTo>
                        <a:cubicBezTo>
                          <a:pt x="54" y="227"/>
                          <a:pt x="54" y="227"/>
                          <a:pt x="54" y="227"/>
                        </a:cubicBezTo>
                        <a:lnTo>
                          <a:pt x="54" y="226"/>
                        </a:lnTo>
                        <a:close/>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63" name="Group 162">
                  <a:extLst>
                    <a:ext uri="{FF2B5EF4-FFF2-40B4-BE49-F238E27FC236}">
                      <a16:creationId xmlns:a16="http://schemas.microsoft.com/office/drawing/2014/main" id="{6FD32895-A199-45C9-B009-AAFFEE05BD19}"/>
                    </a:ext>
                  </a:extLst>
                </p:cNvPr>
                <p:cNvGrpSpPr/>
                <p:nvPr/>
              </p:nvGrpSpPr>
              <p:grpSpPr>
                <a:xfrm>
                  <a:off x="8954154" y="3304404"/>
                  <a:ext cx="601487" cy="703174"/>
                  <a:chOff x="6300176" y="4082594"/>
                  <a:chExt cx="601487" cy="703174"/>
                </a:xfrm>
              </p:grpSpPr>
              <p:sp>
                <p:nvSpPr>
                  <p:cNvPr id="165" name="Title 1">
                    <a:extLst>
                      <a:ext uri="{FF2B5EF4-FFF2-40B4-BE49-F238E27FC236}">
                        <a16:creationId xmlns:a16="http://schemas.microsoft.com/office/drawing/2014/main" id="{A80DDDFA-0668-47AB-AB3F-1A78A7F05272}"/>
                      </a:ext>
                    </a:extLst>
                  </p:cNvPr>
                  <p:cNvSpPr txBox="1">
                    <a:spLocks/>
                  </p:cNvSpPr>
                  <p:nvPr/>
                </p:nvSpPr>
                <p:spPr>
                  <a:xfrm>
                    <a:off x="6300176" y="4082594"/>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Scheduler</a:t>
                    </a:r>
                  </a:p>
                </p:txBody>
              </p:sp>
              <p:sp>
                <p:nvSpPr>
                  <p:cNvPr id="168" name="Rectangle: Rounded Corners 167">
                    <a:extLst>
                      <a:ext uri="{FF2B5EF4-FFF2-40B4-BE49-F238E27FC236}">
                        <a16:creationId xmlns:a16="http://schemas.microsoft.com/office/drawing/2014/main" id="{7DF0149B-1730-4BC5-BE07-5BCF67A32693}"/>
                      </a:ext>
                    </a:extLst>
                  </p:cNvPr>
                  <p:cNvSpPr/>
                  <p:nvPr/>
                </p:nvSpPr>
                <p:spPr bwMode="auto">
                  <a:xfrm>
                    <a:off x="6334396" y="425217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69" name="Calendar" title="Icon of a calendar">
                    <a:extLst>
                      <a:ext uri="{FF2B5EF4-FFF2-40B4-BE49-F238E27FC236}">
                        <a16:creationId xmlns:a16="http://schemas.microsoft.com/office/drawing/2014/main" id="{9B718C9C-473A-4D7A-B1B8-A09DC767CD60}"/>
                      </a:ext>
                    </a:extLst>
                  </p:cNvPr>
                  <p:cNvSpPr>
                    <a:spLocks noChangeAspect="1" noEditPoints="1"/>
                  </p:cNvSpPr>
                  <p:nvPr/>
                </p:nvSpPr>
                <p:spPr bwMode="auto">
                  <a:xfrm>
                    <a:off x="6437177" y="4361816"/>
                    <a:ext cx="328027" cy="314314"/>
                  </a:xfrm>
                  <a:custGeom>
                    <a:avLst/>
                    <a:gdLst>
                      <a:gd name="T0" fmla="*/ 598 w 598"/>
                      <a:gd name="T1" fmla="*/ 573 h 573"/>
                      <a:gd name="T2" fmla="*/ 0 w 598"/>
                      <a:gd name="T3" fmla="*/ 59 h 573"/>
                      <a:gd name="T4" fmla="*/ 598 w 598"/>
                      <a:gd name="T5" fmla="*/ 341 h 573"/>
                      <a:gd name="T6" fmla="*/ 598 w 598"/>
                      <a:gd name="T7" fmla="*/ 176 h 573"/>
                      <a:gd name="T8" fmla="*/ 120 w 598"/>
                      <a:gd name="T9" fmla="*/ 121 h 573"/>
                      <a:gd name="T10" fmla="*/ 477 w 598"/>
                      <a:gd name="T11" fmla="*/ 121 h 573"/>
                      <a:gd name="T12" fmla="*/ 246 w 598"/>
                      <a:gd name="T13" fmla="*/ 252 h 573"/>
                      <a:gd name="T14" fmla="*/ 232 w 598"/>
                      <a:gd name="T15" fmla="*/ 266 h 573"/>
                      <a:gd name="T16" fmla="*/ 246 w 598"/>
                      <a:gd name="T17" fmla="*/ 259 h 573"/>
                      <a:gd name="T18" fmla="*/ 365 w 598"/>
                      <a:gd name="T19" fmla="*/ 252 h 573"/>
                      <a:gd name="T20" fmla="*/ 351 w 598"/>
                      <a:gd name="T21" fmla="*/ 266 h 573"/>
                      <a:gd name="T22" fmla="*/ 365 w 598"/>
                      <a:gd name="T23" fmla="*/ 257 h 573"/>
                      <a:gd name="T24" fmla="*/ 484 w 598"/>
                      <a:gd name="T25" fmla="*/ 252 h 573"/>
                      <a:gd name="T26" fmla="*/ 470 w 598"/>
                      <a:gd name="T27" fmla="*/ 266 h 573"/>
                      <a:gd name="T28" fmla="*/ 484 w 598"/>
                      <a:gd name="T29" fmla="*/ 259 h 573"/>
                      <a:gd name="T30" fmla="*/ 246 w 598"/>
                      <a:gd name="T31" fmla="*/ 332 h 573"/>
                      <a:gd name="T32" fmla="*/ 232 w 598"/>
                      <a:gd name="T33" fmla="*/ 344 h 573"/>
                      <a:gd name="T34" fmla="*/ 246 w 598"/>
                      <a:gd name="T35" fmla="*/ 339 h 573"/>
                      <a:gd name="T36" fmla="*/ 365 w 598"/>
                      <a:gd name="T37" fmla="*/ 332 h 573"/>
                      <a:gd name="T38" fmla="*/ 351 w 598"/>
                      <a:gd name="T39" fmla="*/ 344 h 573"/>
                      <a:gd name="T40" fmla="*/ 365 w 598"/>
                      <a:gd name="T41" fmla="*/ 337 h 573"/>
                      <a:gd name="T42" fmla="*/ 484 w 598"/>
                      <a:gd name="T43" fmla="*/ 332 h 573"/>
                      <a:gd name="T44" fmla="*/ 470 w 598"/>
                      <a:gd name="T45" fmla="*/ 344 h 573"/>
                      <a:gd name="T46" fmla="*/ 484 w 598"/>
                      <a:gd name="T47" fmla="*/ 339 h 573"/>
                      <a:gd name="T48" fmla="*/ 127 w 598"/>
                      <a:gd name="T49" fmla="*/ 332 h 573"/>
                      <a:gd name="T50" fmla="*/ 113 w 598"/>
                      <a:gd name="T51" fmla="*/ 344 h 573"/>
                      <a:gd name="T52" fmla="*/ 127 w 598"/>
                      <a:gd name="T53" fmla="*/ 337 h 573"/>
                      <a:gd name="T54" fmla="*/ 246 w 598"/>
                      <a:gd name="T55" fmla="*/ 410 h 573"/>
                      <a:gd name="T56" fmla="*/ 232 w 598"/>
                      <a:gd name="T57" fmla="*/ 424 h 573"/>
                      <a:gd name="T58" fmla="*/ 246 w 598"/>
                      <a:gd name="T59" fmla="*/ 417 h 573"/>
                      <a:gd name="T60" fmla="*/ 365 w 598"/>
                      <a:gd name="T61" fmla="*/ 410 h 573"/>
                      <a:gd name="T62" fmla="*/ 351 w 598"/>
                      <a:gd name="T63" fmla="*/ 424 h 573"/>
                      <a:gd name="T64" fmla="*/ 365 w 598"/>
                      <a:gd name="T65" fmla="*/ 417 h 573"/>
                      <a:gd name="T66" fmla="*/ 484 w 598"/>
                      <a:gd name="T67" fmla="*/ 410 h 573"/>
                      <a:gd name="T68" fmla="*/ 470 w 598"/>
                      <a:gd name="T69" fmla="*/ 424 h 573"/>
                      <a:gd name="T70" fmla="*/ 484 w 598"/>
                      <a:gd name="T71" fmla="*/ 417 h 573"/>
                      <a:gd name="T72" fmla="*/ 127 w 598"/>
                      <a:gd name="T73" fmla="*/ 410 h 573"/>
                      <a:gd name="T74" fmla="*/ 113 w 598"/>
                      <a:gd name="T75" fmla="*/ 424 h 573"/>
                      <a:gd name="T76" fmla="*/ 127 w 598"/>
                      <a:gd name="T77" fmla="*/ 417 h 573"/>
                      <a:gd name="T78" fmla="*/ 246 w 598"/>
                      <a:gd name="T79" fmla="*/ 490 h 573"/>
                      <a:gd name="T80" fmla="*/ 232 w 598"/>
                      <a:gd name="T81" fmla="*/ 504 h 573"/>
                      <a:gd name="T82" fmla="*/ 246 w 598"/>
                      <a:gd name="T83" fmla="*/ 497 h 573"/>
                      <a:gd name="T84" fmla="*/ 365 w 598"/>
                      <a:gd name="T85" fmla="*/ 490 h 573"/>
                      <a:gd name="T86" fmla="*/ 351 w 598"/>
                      <a:gd name="T87" fmla="*/ 504 h 573"/>
                      <a:gd name="T88" fmla="*/ 365 w 598"/>
                      <a:gd name="T89" fmla="*/ 497 h 573"/>
                      <a:gd name="T90" fmla="*/ 127 w 598"/>
                      <a:gd name="T91" fmla="*/ 490 h 573"/>
                      <a:gd name="T92" fmla="*/ 113 w 598"/>
                      <a:gd name="T93" fmla="*/ 504 h 573"/>
                      <a:gd name="T94" fmla="*/ 127 w 598"/>
                      <a:gd name="T95" fmla="*/ 49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8" h="573">
                        <a:moveTo>
                          <a:pt x="598" y="341"/>
                        </a:moveTo>
                        <a:lnTo>
                          <a:pt x="598" y="573"/>
                        </a:lnTo>
                        <a:lnTo>
                          <a:pt x="0" y="573"/>
                        </a:lnTo>
                        <a:lnTo>
                          <a:pt x="0" y="59"/>
                        </a:lnTo>
                        <a:lnTo>
                          <a:pt x="598" y="59"/>
                        </a:lnTo>
                        <a:lnTo>
                          <a:pt x="598" y="341"/>
                        </a:lnTo>
                        <a:moveTo>
                          <a:pt x="0" y="176"/>
                        </a:moveTo>
                        <a:lnTo>
                          <a:pt x="598" y="176"/>
                        </a:lnTo>
                        <a:moveTo>
                          <a:pt x="120" y="0"/>
                        </a:moveTo>
                        <a:lnTo>
                          <a:pt x="120" y="121"/>
                        </a:lnTo>
                        <a:moveTo>
                          <a:pt x="477" y="0"/>
                        </a:moveTo>
                        <a:lnTo>
                          <a:pt x="477" y="121"/>
                        </a:lnTo>
                        <a:moveTo>
                          <a:pt x="246" y="259"/>
                        </a:moveTo>
                        <a:lnTo>
                          <a:pt x="246" y="252"/>
                        </a:lnTo>
                        <a:lnTo>
                          <a:pt x="232" y="252"/>
                        </a:lnTo>
                        <a:lnTo>
                          <a:pt x="232" y="266"/>
                        </a:lnTo>
                        <a:lnTo>
                          <a:pt x="246" y="266"/>
                        </a:lnTo>
                        <a:lnTo>
                          <a:pt x="246" y="259"/>
                        </a:lnTo>
                        <a:moveTo>
                          <a:pt x="365" y="257"/>
                        </a:moveTo>
                        <a:lnTo>
                          <a:pt x="365" y="252"/>
                        </a:lnTo>
                        <a:lnTo>
                          <a:pt x="351" y="252"/>
                        </a:lnTo>
                        <a:lnTo>
                          <a:pt x="351" y="266"/>
                        </a:lnTo>
                        <a:lnTo>
                          <a:pt x="365" y="266"/>
                        </a:lnTo>
                        <a:lnTo>
                          <a:pt x="365" y="257"/>
                        </a:lnTo>
                        <a:moveTo>
                          <a:pt x="484" y="259"/>
                        </a:moveTo>
                        <a:lnTo>
                          <a:pt x="484" y="252"/>
                        </a:lnTo>
                        <a:lnTo>
                          <a:pt x="470" y="252"/>
                        </a:lnTo>
                        <a:lnTo>
                          <a:pt x="470" y="266"/>
                        </a:lnTo>
                        <a:lnTo>
                          <a:pt x="484" y="266"/>
                        </a:lnTo>
                        <a:lnTo>
                          <a:pt x="484" y="259"/>
                        </a:lnTo>
                        <a:moveTo>
                          <a:pt x="246" y="339"/>
                        </a:moveTo>
                        <a:lnTo>
                          <a:pt x="246" y="332"/>
                        </a:lnTo>
                        <a:lnTo>
                          <a:pt x="232" y="332"/>
                        </a:lnTo>
                        <a:lnTo>
                          <a:pt x="232" y="344"/>
                        </a:lnTo>
                        <a:lnTo>
                          <a:pt x="246" y="344"/>
                        </a:lnTo>
                        <a:lnTo>
                          <a:pt x="246" y="339"/>
                        </a:lnTo>
                        <a:moveTo>
                          <a:pt x="365" y="337"/>
                        </a:moveTo>
                        <a:lnTo>
                          <a:pt x="365" y="332"/>
                        </a:lnTo>
                        <a:lnTo>
                          <a:pt x="351" y="332"/>
                        </a:lnTo>
                        <a:lnTo>
                          <a:pt x="351" y="344"/>
                        </a:lnTo>
                        <a:lnTo>
                          <a:pt x="365" y="344"/>
                        </a:lnTo>
                        <a:lnTo>
                          <a:pt x="365" y="337"/>
                        </a:lnTo>
                        <a:moveTo>
                          <a:pt x="484" y="339"/>
                        </a:moveTo>
                        <a:lnTo>
                          <a:pt x="484" y="332"/>
                        </a:lnTo>
                        <a:lnTo>
                          <a:pt x="470" y="332"/>
                        </a:lnTo>
                        <a:lnTo>
                          <a:pt x="470" y="344"/>
                        </a:lnTo>
                        <a:lnTo>
                          <a:pt x="484" y="344"/>
                        </a:lnTo>
                        <a:lnTo>
                          <a:pt x="484" y="339"/>
                        </a:lnTo>
                        <a:moveTo>
                          <a:pt x="127" y="337"/>
                        </a:moveTo>
                        <a:lnTo>
                          <a:pt x="127" y="332"/>
                        </a:lnTo>
                        <a:lnTo>
                          <a:pt x="113" y="332"/>
                        </a:lnTo>
                        <a:lnTo>
                          <a:pt x="113" y="344"/>
                        </a:lnTo>
                        <a:lnTo>
                          <a:pt x="127" y="344"/>
                        </a:lnTo>
                        <a:lnTo>
                          <a:pt x="127" y="337"/>
                        </a:lnTo>
                        <a:moveTo>
                          <a:pt x="246" y="417"/>
                        </a:moveTo>
                        <a:lnTo>
                          <a:pt x="246" y="410"/>
                        </a:lnTo>
                        <a:lnTo>
                          <a:pt x="232" y="410"/>
                        </a:lnTo>
                        <a:lnTo>
                          <a:pt x="232" y="424"/>
                        </a:lnTo>
                        <a:lnTo>
                          <a:pt x="246" y="424"/>
                        </a:lnTo>
                        <a:lnTo>
                          <a:pt x="246" y="417"/>
                        </a:lnTo>
                        <a:moveTo>
                          <a:pt x="365" y="417"/>
                        </a:moveTo>
                        <a:lnTo>
                          <a:pt x="365" y="410"/>
                        </a:lnTo>
                        <a:lnTo>
                          <a:pt x="351" y="410"/>
                        </a:lnTo>
                        <a:lnTo>
                          <a:pt x="351" y="424"/>
                        </a:lnTo>
                        <a:lnTo>
                          <a:pt x="365" y="424"/>
                        </a:lnTo>
                        <a:lnTo>
                          <a:pt x="365" y="417"/>
                        </a:lnTo>
                        <a:moveTo>
                          <a:pt x="484" y="417"/>
                        </a:moveTo>
                        <a:lnTo>
                          <a:pt x="484" y="410"/>
                        </a:lnTo>
                        <a:lnTo>
                          <a:pt x="470" y="410"/>
                        </a:lnTo>
                        <a:lnTo>
                          <a:pt x="470" y="424"/>
                        </a:lnTo>
                        <a:lnTo>
                          <a:pt x="484" y="424"/>
                        </a:lnTo>
                        <a:lnTo>
                          <a:pt x="484" y="417"/>
                        </a:lnTo>
                        <a:moveTo>
                          <a:pt x="127" y="417"/>
                        </a:moveTo>
                        <a:lnTo>
                          <a:pt x="127" y="410"/>
                        </a:lnTo>
                        <a:lnTo>
                          <a:pt x="113" y="410"/>
                        </a:lnTo>
                        <a:lnTo>
                          <a:pt x="113" y="424"/>
                        </a:lnTo>
                        <a:lnTo>
                          <a:pt x="127" y="424"/>
                        </a:lnTo>
                        <a:lnTo>
                          <a:pt x="127" y="417"/>
                        </a:lnTo>
                        <a:moveTo>
                          <a:pt x="246" y="497"/>
                        </a:moveTo>
                        <a:lnTo>
                          <a:pt x="246" y="490"/>
                        </a:lnTo>
                        <a:lnTo>
                          <a:pt x="232" y="490"/>
                        </a:lnTo>
                        <a:lnTo>
                          <a:pt x="232" y="504"/>
                        </a:lnTo>
                        <a:lnTo>
                          <a:pt x="246" y="504"/>
                        </a:lnTo>
                        <a:lnTo>
                          <a:pt x="246" y="497"/>
                        </a:lnTo>
                        <a:moveTo>
                          <a:pt x="365" y="497"/>
                        </a:moveTo>
                        <a:lnTo>
                          <a:pt x="365" y="490"/>
                        </a:lnTo>
                        <a:lnTo>
                          <a:pt x="351" y="490"/>
                        </a:lnTo>
                        <a:lnTo>
                          <a:pt x="351" y="504"/>
                        </a:lnTo>
                        <a:lnTo>
                          <a:pt x="365" y="504"/>
                        </a:lnTo>
                        <a:lnTo>
                          <a:pt x="365" y="497"/>
                        </a:lnTo>
                        <a:moveTo>
                          <a:pt x="127" y="495"/>
                        </a:moveTo>
                        <a:lnTo>
                          <a:pt x="127" y="490"/>
                        </a:lnTo>
                        <a:lnTo>
                          <a:pt x="113" y="490"/>
                        </a:lnTo>
                        <a:lnTo>
                          <a:pt x="113" y="504"/>
                        </a:lnTo>
                        <a:lnTo>
                          <a:pt x="127" y="504"/>
                        </a:lnTo>
                        <a:lnTo>
                          <a:pt x="127" y="495"/>
                        </a:ln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DF4FFA4A-2F74-4C6A-A348-FD7F2A4164EA}"/>
                    </a:ext>
                  </a:extLst>
                </p:cNvPr>
                <p:cNvGrpSpPr/>
                <p:nvPr/>
              </p:nvGrpSpPr>
              <p:grpSpPr>
                <a:xfrm>
                  <a:off x="9684409" y="2284216"/>
                  <a:ext cx="530352" cy="823076"/>
                  <a:chOff x="9663646" y="2378342"/>
                  <a:chExt cx="530352" cy="823076"/>
                </a:xfrm>
              </p:grpSpPr>
              <p:sp>
                <p:nvSpPr>
                  <p:cNvPr id="183" name="Rectangle: Rounded Corners 182">
                    <a:extLst>
                      <a:ext uri="{FF2B5EF4-FFF2-40B4-BE49-F238E27FC236}">
                        <a16:creationId xmlns:a16="http://schemas.microsoft.com/office/drawing/2014/main" id="{07988B1E-09FA-4028-BAFF-0C5EB0165E4B}"/>
                      </a:ext>
                    </a:extLst>
                  </p:cNvPr>
                  <p:cNvSpPr/>
                  <p:nvPr/>
                </p:nvSpPr>
                <p:spPr bwMode="auto">
                  <a:xfrm>
                    <a:off x="9663646" y="2671066"/>
                    <a:ext cx="530352" cy="530352"/>
                  </a:xfrm>
                  <a:prstGeom prst="roundRect">
                    <a:avLst>
                      <a:gd name="adj" fmla="val 4203"/>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4" name="Database_EFC7" title="Icon of a cylinder">
                    <a:extLst>
                      <a:ext uri="{FF2B5EF4-FFF2-40B4-BE49-F238E27FC236}">
                        <a16:creationId xmlns:a16="http://schemas.microsoft.com/office/drawing/2014/main" id="{6E36A6AA-AD1A-4A0C-A5BB-849427BC219C}"/>
                      </a:ext>
                    </a:extLst>
                  </p:cNvPr>
                  <p:cNvSpPr>
                    <a:spLocks noChangeAspect="1" noEditPoints="1"/>
                  </p:cNvSpPr>
                  <p:nvPr/>
                </p:nvSpPr>
                <p:spPr bwMode="auto">
                  <a:xfrm>
                    <a:off x="9807721" y="2778830"/>
                    <a:ext cx="242202" cy="31482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rgbClr val="FFFFFF"/>
                  </a:solidFill>
                  <a:ln w="12700" cap="sq">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1" name="Title 1">
                    <a:extLst>
                      <a:ext uri="{FF2B5EF4-FFF2-40B4-BE49-F238E27FC236}">
                        <a16:creationId xmlns:a16="http://schemas.microsoft.com/office/drawing/2014/main" id="{384DB374-902E-414C-9EAB-E2D06137EFBF}"/>
                      </a:ext>
                    </a:extLst>
                  </p:cNvPr>
                  <p:cNvSpPr txBox="1">
                    <a:spLocks/>
                  </p:cNvSpPr>
                  <p:nvPr/>
                </p:nvSpPr>
                <p:spPr>
                  <a:xfrm>
                    <a:off x="9746503" y="2378342"/>
                    <a:ext cx="364639" cy="24622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e</a:t>
                    </a:r>
                    <a:r>
                      <a:rPr kumimoji="0" lang="en-US" sz="800" b="0" i="0" u="none" strike="noStrike" kern="1200" cap="none" spc="0" normalizeH="0" baseline="0" noProof="0" err="1">
                        <a:ln w="3175">
                          <a:noFill/>
                        </a:ln>
                        <a:solidFill>
                          <a:srgbClr val="000000"/>
                        </a:solidFill>
                        <a:effectLst/>
                        <a:uLnTx/>
                        <a:uFillTx/>
                        <a:latin typeface="Segoe UI Semibold" panose="020B0702040204020203" pitchFamily="34" charset="0"/>
                        <a:ea typeface="+mn-ea"/>
                        <a:cs typeface="Segoe UI Semibold" panose="020B0702040204020203" pitchFamily="34" charset="0"/>
                      </a:rPr>
                      <a:t>tcd</a:t>
                    </a: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 Store</a:t>
                    </a:r>
                  </a:p>
                </p:txBody>
              </p:sp>
            </p:grpSp>
            <p:grpSp>
              <p:nvGrpSpPr>
                <p:cNvPr id="2" name="Group 1">
                  <a:extLst>
                    <a:ext uri="{FF2B5EF4-FFF2-40B4-BE49-F238E27FC236}">
                      <a16:creationId xmlns:a16="http://schemas.microsoft.com/office/drawing/2014/main" id="{6E8F9FCC-A61B-4A25-8D6B-13A6586F9B5A}"/>
                    </a:ext>
                  </a:extLst>
                </p:cNvPr>
                <p:cNvGrpSpPr/>
                <p:nvPr/>
              </p:nvGrpSpPr>
              <p:grpSpPr>
                <a:xfrm>
                  <a:off x="10343530" y="3181294"/>
                  <a:ext cx="601487" cy="826284"/>
                  <a:chOff x="10426657" y="3383175"/>
                  <a:chExt cx="601487" cy="826284"/>
                </a:xfrm>
              </p:grpSpPr>
              <p:sp>
                <p:nvSpPr>
                  <p:cNvPr id="186" name="Title 1">
                    <a:extLst>
                      <a:ext uri="{FF2B5EF4-FFF2-40B4-BE49-F238E27FC236}">
                        <a16:creationId xmlns:a16="http://schemas.microsoft.com/office/drawing/2014/main" id="{605F44BD-728E-4A86-8402-1DECFDC95F0C}"/>
                      </a:ext>
                    </a:extLst>
                  </p:cNvPr>
                  <p:cNvSpPr txBox="1">
                    <a:spLocks/>
                  </p:cNvSpPr>
                  <p:nvPr/>
                </p:nvSpPr>
                <p:spPr>
                  <a:xfrm>
                    <a:off x="10426657" y="3383175"/>
                    <a:ext cx="601487" cy="24622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Cloud Controller</a:t>
                    </a:r>
                  </a:p>
                </p:txBody>
              </p:sp>
              <p:sp>
                <p:nvSpPr>
                  <p:cNvPr id="187" name="Rectangle: Rounded Corners 186">
                    <a:extLst>
                      <a:ext uri="{FF2B5EF4-FFF2-40B4-BE49-F238E27FC236}">
                        <a16:creationId xmlns:a16="http://schemas.microsoft.com/office/drawing/2014/main" id="{4937450A-1424-41DB-AF1E-62A7D5DC5F52}"/>
                      </a:ext>
                    </a:extLst>
                  </p:cNvPr>
                  <p:cNvSpPr/>
                  <p:nvPr/>
                </p:nvSpPr>
                <p:spPr bwMode="auto">
                  <a:xfrm>
                    <a:off x="10460877" y="3675870"/>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89" name="Freeform 13" title="Icon of a cloud">
                    <a:extLst>
                      <a:ext uri="{FF2B5EF4-FFF2-40B4-BE49-F238E27FC236}">
                        <a16:creationId xmlns:a16="http://schemas.microsoft.com/office/drawing/2014/main" id="{F775AB56-FF4B-4308-B1ED-986B1B578225}"/>
                      </a:ext>
                    </a:extLst>
                  </p:cNvPr>
                  <p:cNvSpPr>
                    <a:spLocks noChangeAspect="1"/>
                  </p:cNvSpPr>
                  <p:nvPr/>
                </p:nvSpPr>
                <p:spPr bwMode="auto">
                  <a:xfrm>
                    <a:off x="10524659" y="3831299"/>
                    <a:ext cx="406025" cy="222730"/>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sp>
            <p:nvSpPr>
              <p:cNvPr id="190" name="Title 1">
                <a:extLst>
                  <a:ext uri="{FF2B5EF4-FFF2-40B4-BE49-F238E27FC236}">
                    <a16:creationId xmlns:a16="http://schemas.microsoft.com/office/drawing/2014/main" id="{0EC9DD28-9169-413D-ABFD-CA71E7A091FF}"/>
                  </a:ext>
                </a:extLst>
              </p:cNvPr>
              <p:cNvSpPr txBox="1">
                <a:spLocks/>
              </p:cNvSpPr>
              <p:nvPr/>
            </p:nvSpPr>
            <p:spPr>
              <a:xfrm>
                <a:off x="8909291" y="2017575"/>
                <a:ext cx="2012210"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Self-managed master node(s)</a:t>
                </a:r>
              </a:p>
            </p:txBody>
          </p:sp>
        </p:grpSp>
      </p:grpSp>
      <p:sp>
        <p:nvSpPr>
          <p:cNvPr id="32" name="Title 16">
            <a:extLst>
              <a:ext uri="{FF2B5EF4-FFF2-40B4-BE49-F238E27FC236}">
                <a16:creationId xmlns:a16="http://schemas.microsoft.com/office/drawing/2014/main" id="{25BDE386-8551-407F-9D11-05D3620181B4}"/>
              </a:ext>
            </a:extLst>
          </p:cNvPr>
          <p:cNvSpPr txBox="1">
            <a:spLocks/>
          </p:cNvSpPr>
          <p:nvPr/>
        </p:nvSpPr>
        <p:spPr>
          <a:xfrm>
            <a:off x="588263" y="217501"/>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000000"/>
                </a:solidFill>
                <a:effectLst/>
                <a:uLnTx/>
                <a:uFillTx/>
                <a:latin typeface="Segoe UI Light" panose="020B0502040204020203" pitchFamily="34" charset="0"/>
                <a:ea typeface="+mn-ea"/>
                <a:cs typeface="Segoe UI Light" panose="020B0502040204020203" pitchFamily="34" charset="0"/>
              </a:rPr>
              <a:t>How managed Kubernetes on Azure works</a:t>
            </a:r>
          </a:p>
        </p:txBody>
      </p:sp>
      <p:sp>
        <p:nvSpPr>
          <p:cNvPr id="126" name="Title 16">
            <a:extLst>
              <a:ext uri="{FF2B5EF4-FFF2-40B4-BE49-F238E27FC236}">
                <a16:creationId xmlns:a16="http://schemas.microsoft.com/office/drawing/2014/main" id="{B97A820E-5516-4F85-9EA9-5BC4A114E3C8}"/>
              </a:ext>
            </a:extLst>
          </p:cNvPr>
          <p:cNvSpPr txBox="1">
            <a:spLocks/>
          </p:cNvSpPr>
          <p:nvPr/>
        </p:nvSpPr>
        <p:spPr>
          <a:xfrm>
            <a:off x="588263" y="1430487"/>
            <a:ext cx="3326789" cy="301621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274320" marR="0" lvl="0" indent="-274320" algn="l" defTabSz="932742" rtl="0" eaLnBrk="1" fontAlgn="auto" latinLnBrk="0" hangingPunct="1">
              <a:lnSpc>
                <a:spcPct val="100000"/>
              </a:lnSpc>
              <a:spcBef>
                <a:spcPct val="0"/>
              </a:spcBef>
              <a:spcAft>
                <a:spcPts val="2400"/>
              </a:spcAft>
              <a:buClrTx/>
              <a:buSzTx/>
              <a:buFont typeface="Arial" panose="020B0604020202020204" pitchFamily="34" charset="0"/>
              <a:buChar char="•"/>
              <a:tabLst/>
              <a:defRPr/>
            </a:pPr>
            <a: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t>Automated upgrades, patches</a:t>
            </a:r>
          </a:p>
          <a:p>
            <a:pPr marL="274320" marR="0" lvl="0" indent="-274320" algn="l" defTabSz="932742" rtl="0" eaLnBrk="1" fontAlgn="auto" latinLnBrk="0" hangingPunct="1">
              <a:lnSpc>
                <a:spcPct val="100000"/>
              </a:lnSpc>
              <a:spcBef>
                <a:spcPct val="0"/>
              </a:spcBef>
              <a:spcAft>
                <a:spcPts val="2400"/>
              </a:spcAft>
              <a:buClrTx/>
              <a:buSzTx/>
              <a:buFont typeface="Arial" panose="020B0604020202020204" pitchFamily="34" charset="0"/>
              <a:buChar char="•"/>
              <a:tabLst/>
              <a:defRPr/>
            </a:pPr>
            <a: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t>High reliability, availability </a:t>
            </a:r>
          </a:p>
          <a:p>
            <a:pPr marL="274320" marR="0" lvl="0" indent="-274320" algn="l" defTabSz="932742" rtl="0" eaLnBrk="1" fontAlgn="auto" latinLnBrk="0" hangingPunct="1">
              <a:lnSpc>
                <a:spcPct val="100000"/>
              </a:lnSpc>
              <a:spcBef>
                <a:spcPct val="0"/>
              </a:spcBef>
              <a:spcAft>
                <a:spcPts val="2400"/>
              </a:spcAft>
              <a:buClrTx/>
              <a:buSzTx/>
              <a:buFont typeface="Arial" panose="020B0604020202020204" pitchFamily="34" charset="0"/>
              <a:buChar char="•"/>
              <a:tabLst/>
              <a:defRPr/>
            </a:pPr>
            <a: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t>Easy, secure cluster scaling</a:t>
            </a:r>
          </a:p>
          <a:p>
            <a:pPr marL="274320" marR="0" lvl="0" indent="-274320" algn="l" defTabSz="932742" rtl="0" eaLnBrk="1" fontAlgn="auto" latinLnBrk="0" hangingPunct="1">
              <a:lnSpc>
                <a:spcPct val="100000"/>
              </a:lnSpc>
              <a:spcBef>
                <a:spcPct val="0"/>
              </a:spcBef>
              <a:spcAft>
                <a:spcPts val="2400"/>
              </a:spcAft>
              <a:buClrTx/>
              <a:buSzTx/>
              <a:buFont typeface="Arial" panose="020B0604020202020204" pitchFamily="34" charset="0"/>
              <a:buChar char="•"/>
              <a:tabLst/>
              <a:defRPr/>
            </a:pPr>
            <a: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t>Self-healing </a:t>
            </a:r>
          </a:p>
          <a:p>
            <a:pPr marL="274320" marR="0" lvl="0" indent="-274320" algn="l" defTabSz="932742" rtl="0" eaLnBrk="1" fontAlgn="auto" latinLnBrk="0" hangingPunct="1">
              <a:lnSpc>
                <a:spcPct val="100000"/>
              </a:lnSpc>
              <a:spcBef>
                <a:spcPct val="0"/>
              </a:spcBef>
              <a:spcAft>
                <a:spcPts val="2400"/>
              </a:spcAft>
              <a:buClrTx/>
              <a:buSzTx/>
              <a:buFont typeface="Arial" panose="020B0604020202020204" pitchFamily="34" charset="0"/>
              <a:buChar char="•"/>
              <a:tabLst/>
              <a:defRPr/>
            </a:pPr>
            <a: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t>API server monitoring</a:t>
            </a:r>
          </a:p>
          <a:p>
            <a:pPr marL="274320" marR="0" lvl="0" indent="-274320" algn="l" defTabSz="932742" rtl="0" eaLnBrk="1" fontAlgn="auto" latinLnBrk="0" hangingPunct="1">
              <a:lnSpc>
                <a:spcPct val="100000"/>
              </a:lnSpc>
              <a:spcBef>
                <a:spcPct val="0"/>
              </a:spcBef>
              <a:spcAft>
                <a:spcPts val="2400"/>
              </a:spcAft>
              <a:buClrTx/>
              <a:buSzTx/>
              <a:buFont typeface="Arial" panose="020B0604020202020204" pitchFamily="34" charset="0"/>
              <a:buChar char="•"/>
              <a:tabLst/>
              <a:defRPr/>
            </a:pPr>
            <a:r>
              <a:rPr kumimoji="0" lang="en-US" sz="1600" b="0" i="0" u="none" strike="noStrike" kern="1200" cap="none" spc="0" normalizeH="0" baseline="0" noProof="0">
                <a:ln w="3175">
                  <a:noFill/>
                </a:ln>
                <a:solidFill>
                  <a:srgbClr val="0078D4"/>
                </a:solidFill>
                <a:effectLst/>
                <a:uLnTx/>
                <a:uFillTx/>
                <a:latin typeface="Segoe UI" panose="020B0502040204020203" pitchFamily="34" charset="0"/>
                <a:ea typeface="+mn-ea"/>
                <a:cs typeface="Segoe UI" pitchFamily="34" charset="0"/>
              </a:rPr>
              <a:t>At no charge</a:t>
            </a:r>
          </a:p>
        </p:txBody>
      </p:sp>
      <p:cxnSp>
        <p:nvCxnSpPr>
          <p:cNvPr id="129" name="Straight Connector 128">
            <a:extLst>
              <a:ext uri="{FF2B5EF4-FFF2-40B4-BE49-F238E27FC236}">
                <a16:creationId xmlns:a16="http://schemas.microsoft.com/office/drawing/2014/main" id="{E7EDE7B1-6022-4167-B495-CEA55E494F20}"/>
              </a:ext>
            </a:extLst>
          </p:cNvPr>
          <p:cNvCxnSpPr>
            <a:cxnSpLocks/>
          </p:cNvCxnSpPr>
          <p:nvPr/>
        </p:nvCxnSpPr>
        <p:spPr>
          <a:xfrm>
            <a:off x="4064000" y="1311424"/>
            <a:ext cx="0" cy="5229448"/>
          </a:xfrm>
          <a:prstGeom prst="line">
            <a:avLst/>
          </a:prstGeom>
          <a:ln>
            <a:solidFill>
              <a:srgbClr val="D2D2D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E081F482-6334-4B03-B300-797B165B43A8}"/>
              </a:ext>
            </a:extLst>
          </p:cNvPr>
          <p:cNvGrpSpPr/>
          <p:nvPr/>
        </p:nvGrpSpPr>
        <p:grpSpPr>
          <a:xfrm>
            <a:off x="4934024" y="4903616"/>
            <a:ext cx="6299946" cy="1167656"/>
            <a:chOff x="4934024" y="4903616"/>
            <a:chExt cx="6299946" cy="1167656"/>
          </a:xfrm>
        </p:grpSpPr>
        <p:sp>
          <p:nvSpPr>
            <p:cNvPr id="83" name="Rectangle: Rounded Corners 82">
              <a:extLst>
                <a:ext uri="{FF2B5EF4-FFF2-40B4-BE49-F238E27FC236}">
                  <a16:creationId xmlns:a16="http://schemas.microsoft.com/office/drawing/2014/main" id="{6072E500-593E-4BCF-BA30-7E0C3721BEC7}"/>
                </a:ext>
              </a:extLst>
            </p:cNvPr>
            <p:cNvSpPr/>
            <p:nvPr/>
          </p:nvSpPr>
          <p:spPr bwMode="auto">
            <a:xfrm>
              <a:off x="4934024" y="5105713"/>
              <a:ext cx="6299946" cy="9655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84" name="Title 1">
              <a:extLst>
                <a:ext uri="{FF2B5EF4-FFF2-40B4-BE49-F238E27FC236}">
                  <a16:creationId xmlns:a16="http://schemas.microsoft.com/office/drawing/2014/main" id="{F723DDF5-6F2E-497E-8762-719F64FE6386}"/>
                </a:ext>
              </a:extLst>
            </p:cNvPr>
            <p:cNvSpPr txBox="1">
              <a:spLocks/>
            </p:cNvSpPr>
            <p:nvPr/>
          </p:nvSpPr>
          <p:spPr>
            <a:xfrm>
              <a:off x="4934024" y="4903616"/>
              <a:ext cx="1989770"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Customer VMs</a:t>
              </a:r>
            </a:p>
          </p:txBody>
        </p:sp>
      </p:grpSp>
      <p:grpSp>
        <p:nvGrpSpPr>
          <p:cNvPr id="85" name="Group 84">
            <a:extLst>
              <a:ext uri="{FF2B5EF4-FFF2-40B4-BE49-F238E27FC236}">
                <a16:creationId xmlns:a16="http://schemas.microsoft.com/office/drawing/2014/main" id="{02B1475D-D0C1-4325-9DB6-BB445D4A2467}"/>
              </a:ext>
            </a:extLst>
          </p:cNvPr>
          <p:cNvGrpSpPr/>
          <p:nvPr/>
        </p:nvGrpSpPr>
        <p:grpSpPr>
          <a:xfrm>
            <a:off x="5859422" y="2288913"/>
            <a:ext cx="822960" cy="1338869"/>
            <a:chOff x="5859422" y="2288913"/>
            <a:chExt cx="822960" cy="1338869"/>
          </a:xfrm>
        </p:grpSpPr>
        <p:sp>
          <p:nvSpPr>
            <p:cNvPr id="86" name="Title 1">
              <a:extLst>
                <a:ext uri="{FF2B5EF4-FFF2-40B4-BE49-F238E27FC236}">
                  <a16:creationId xmlns:a16="http://schemas.microsoft.com/office/drawing/2014/main" id="{81FF204C-FF6E-4833-8CFD-9A65070C55FE}"/>
                </a:ext>
              </a:extLst>
            </p:cNvPr>
            <p:cNvSpPr txBox="1">
              <a:spLocks/>
            </p:cNvSpPr>
            <p:nvPr/>
          </p:nvSpPr>
          <p:spPr>
            <a:xfrm>
              <a:off x="5912112" y="2288913"/>
              <a:ext cx="717581" cy="461665"/>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App/ workload definition</a:t>
              </a:r>
            </a:p>
          </p:txBody>
        </p:sp>
        <p:sp>
          <p:nvSpPr>
            <p:cNvPr id="87" name="Rectangle: Rounded Corners 86">
              <a:extLst>
                <a:ext uri="{FF2B5EF4-FFF2-40B4-BE49-F238E27FC236}">
                  <a16:creationId xmlns:a16="http://schemas.microsoft.com/office/drawing/2014/main" id="{C4F6192B-296A-452A-A499-4E6C889E0682}"/>
                </a:ext>
              </a:extLst>
            </p:cNvPr>
            <p:cNvSpPr/>
            <p:nvPr/>
          </p:nvSpPr>
          <p:spPr bwMode="auto">
            <a:xfrm>
              <a:off x="5859422" y="2804822"/>
              <a:ext cx="822960" cy="822960"/>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88" name="CRMArticles_EFF5" title="Icon of two documents stacked together with writing on them">
              <a:extLst>
                <a:ext uri="{FF2B5EF4-FFF2-40B4-BE49-F238E27FC236}">
                  <a16:creationId xmlns:a16="http://schemas.microsoft.com/office/drawing/2014/main" id="{B4179966-EA0D-4B05-8FEB-FC99EA868736}"/>
                </a:ext>
              </a:extLst>
            </p:cNvPr>
            <p:cNvSpPr>
              <a:spLocks noChangeAspect="1" noEditPoints="1"/>
            </p:cNvSpPr>
            <p:nvPr/>
          </p:nvSpPr>
          <p:spPr bwMode="auto">
            <a:xfrm>
              <a:off x="6052759" y="2964491"/>
              <a:ext cx="436286" cy="50362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89" name="Group 88">
            <a:extLst>
              <a:ext uri="{FF2B5EF4-FFF2-40B4-BE49-F238E27FC236}">
                <a16:creationId xmlns:a16="http://schemas.microsoft.com/office/drawing/2014/main" id="{6176D602-29E8-4C76-ACBA-AB21B87F7791}"/>
              </a:ext>
            </a:extLst>
          </p:cNvPr>
          <p:cNvGrpSpPr/>
          <p:nvPr/>
        </p:nvGrpSpPr>
        <p:grpSpPr>
          <a:xfrm>
            <a:off x="4934024" y="2596690"/>
            <a:ext cx="822960" cy="1031092"/>
            <a:chOff x="4934024" y="2596690"/>
            <a:chExt cx="822960" cy="1031092"/>
          </a:xfrm>
        </p:grpSpPr>
        <p:sp>
          <p:nvSpPr>
            <p:cNvPr id="90" name="Title 1">
              <a:extLst>
                <a:ext uri="{FF2B5EF4-FFF2-40B4-BE49-F238E27FC236}">
                  <a16:creationId xmlns:a16="http://schemas.microsoft.com/office/drawing/2014/main" id="{C8605940-5FDA-4F38-A523-F1E8F1AFCC3F}"/>
                </a:ext>
              </a:extLst>
            </p:cNvPr>
            <p:cNvSpPr txBox="1">
              <a:spLocks/>
            </p:cNvSpPr>
            <p:nvPr/>
          </p:nvSpPr>
          <p:spPr>
            <a:xfrm>
              <a:off x="4986714" y="2596690"/>
              <a:ext cx="717581"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User</a:t>
              </a:r>
            </a:p>
          </p:txBody>
        </p:sp>
        <p:sp>
          <p:nvSpPr>
            <p:cNvPr id="91" name="Rectangle: Rounded Corners 90">
              <a:extLst>
                <a:ext uri="{FF2B5EF4-FFF2-40B4-BE49-F238E27FC236}">
                  <a16:creationId xmlns:a16="http://schemas.microsoft.com/office/drawing/2014/main" id="{632237D1-31B1-4484-8CCF-FC08A39C4614}"/>
                </a:ext>
              </a:extLst>
            </p:cNvPr>
            <p:cNvSpPr/>
            <p:nvPr/>
          </p:nvSpPr>
          <p:spPr bwMode="auto">
            <a:xfrm>
              <a:off x="4934024" y="2804822"/>
              <a:ext cx="822960" cy="822960"/>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92" name="people_4" title="Icon of a person">
              <a:extLst>
                <a:ext uri="{FF2B5EF4-FFF2-40B4-BE49-F238E27FC236}">
                  <a16:creationId xmlns:a16="http://schemas.microsoft.com/office/drawing/2014/main" id="{E4EC7F5A-8CA1-4FA9-AC1B-5DD1188802C1}"/>
                </a:ext>
              </a:extLst>
            </p:cNvPr>
            <p:cNvSpPr>
              <a:spLocks noChangeAspect="1" noEditPoints="1"/>
            </p:cNvSpPr>
            <p:nvPr/>
          </p:nvSpPr>
          <p:spPr bwMode="auto">
            <a:xfrm>
              <a:off x="5127796" y="2972909"/>
              <a:ext cx="435416" cy="486787"/>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cxnSp>
        <p:nvCxnSpPr>
          <p:cNvPr id="93" name="Straight Arrow Connector 92">
            <a:extLst>
              <a:ext uri="{FF2B5EF4-FFF2-40B4-BE49-F238E27FC236}">
                <a16:creationId xmlns:a16="http://schemas.microsoft.com/office/drawing/2014/main" id="{FE7515A9-52C6-4113-AF95-6965D1FC4749}"/>
              </a:ext>
            </a:extLst>
          </p:cNvPr>
          <p:cNvCxnSpPr>
            <a:cxnSpLocks/>
            <a:stCxn id="87" idx="3"/>
            <a:endCxn id="143" idx="1"/>
          </p:cNvCxnSpPr>
          <p:nvPr/>
        </p:nvCxnSpPr>
        <p:spPr>
          <a:xfrm>
            <a:off x="6682382" y="3216302"/>
            <a:ext cx="629098" cy="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EC4CC132-E7D4-48DC-BBE4-525230DE1291}"/>
              </a:ext>
            </a:extLst>
          </p:cNvPr>
          <p:cNvCxnSpPr>
            <a:cxnSpLocks/>
            <a:stCxn id="143" idx="3"/>
            <a:endCxn id="150" idx="1"/>
          </p:cNvCxnSpPr>
          <p:nvPr/>
        </p:nvCxnSpPr>
        <p:spPr>
          <a:xfrm>
            <a:off x="8134440" y="3216302"/>
            <a:ext cx="630653" cy="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8352F881-E857-4627-95CD-D11A29371AC2}"/>
              </a:ext>
            </a:extLst>
          </p:cNvPr>
          <p:cNvGrpSpPr/>
          <p:nvPr/>
        </p:nvGrpSpPr>
        <p:grpSpPr>
          <a:xfrm>
            <a:off x="5106274" y="5228502"/>
            <a:ext cx="968156" cy="719981"/>
            <a:chOff x="4931506" y="5768408"/>
            <a:chExt cx="968156" cy="719981"/>
          </a:xfrm>
        </p:grpSpPr>
        <p:sp>
          <p:nvSpPr>
            <p:cNvPr id="96" name="Rectangle: Rounded Corners 95">
              <a:extLst>
                <a:ext uri="{FF2B5EF4-FFF2-40B4-BE49-F238E27FC236}">
                  <a16:creationId xmlns:a16="http://schemas.microsoft.com/office/drawing/2014/main" id="{3E83862A-5CCB-44D8-963C-7CBAC6960E40}"/>
                </a:ext>
              </a:extLst>
            </p:cNvPr>
            <p:cNvSpPr/>
            <p:nvPr/>
          </p:nvSpPr>
          <p:spPr bwMode="auto">
            <a:xfrm>
              <a:off x="4931506" y="5941630"/>
              <a:ext cx="968156" cy="546759"/>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97" name="Title 1">
              <a:extLst>
                <a:ext uri="{FF2B5EF4-FFF2-40B4-BE49-F238E27FC236}">
                  <a16:creationId xmlns:a16="http://schemas.microsoft.com/office/drawing/2014/main" id="{7B545855-FAD3-460C-90EB-59B61B014871}"/>
                </a:ext>
              </a:extLst>
            </p:cNvPr>
            <p:cNvSpPr txBox="1">
              <a:spLocks/>
            </p:cNvSpPr>
            <p:nvPr/>
          </p:nvSpPr>
          <p:spPr>
            <a:xfrm>
              <a:off x="4931506" y="5768408"/>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98" name="Title 1">
              <a:extLst>
                <a:ext uri="{FF2B5EF4-FFF2-40B4-BE49-F238E27FC236}">
                  <a16:creationId xmlns:a16="http://schemas.microsoft.com/office/drawing/2014/main" id="{769A601B-3BD4-42D9-B742-6A1CEB51D890}"/>
                </a:ext>
              </a:extLst>
            </p:cNvPr>
            <p:cNvSpPr txBox="1">
              <a:spLocks/>
            </p:cNvSpPr>
            <p:nvPr/>
          </p:nvSpPr>
          <p:spPr>
            <a:xfrm>
              <a:off x="5114841" y="5994481"/>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Pods</a:t>
              </a:r>
            </a:p>
          </p:txBody>
        </p:sp>
        <p:grpSp>
          <p:nvGrpSpPr>
            <p:cNvPr id="99" name="Group 98">
              <a:extLst>
                <a:ext uri="{FF2B5EF4-FFF2-40B4-BE49-F238E27FC236}">
                  <a16:creationId xmlns:a16="http://schemas.microsoft.com/office/drawing/2014/main" id="{602E2764-C2BF-45DA-A0EF-BE749FB35B04}"/>
                </a:ext>
              </a:extLst>
            </p:cNvPr>
            <p:cNvGrpSpPr/>
            <p:nvPr/>
          </p:nvGrpSpPr>
          <p:grpSpPr>
            <a:xfrm>
              <a:off x="5078564" y="6178579"/>
              <a:ext cx="674040" cy="200439"/>
              <a:chOff x="8773830" y="4177977"/>
              <a:chExt cx="757312" cy="225202"/>
            </a:xfrm>
          </p:grpSpPr>
          <p:sp>
            <p:nvSpPr>
              <p:cNvPr id="100" name="Freeform: Shape 99">
                <a:extLst>
                  <a:ext uri="{FF2B5EF4-FFF2-40B4-BE49-F238E27FC236}">
                    <a16:creationId xmlns:a16="http://schemas.microsoft.com/office/drawing/2014/main" id="{B3545B1B-D4F1-41D1-863B-037FC41314F5}"/>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01" name="Freeform: Shape 100">
                <a:extLst>
                  <a:ext uri="{FF2B5EF4-FFF2-40B4-BE49-F238E27FC236}">
                    <a16:creationId xmlns:a16="http://schemas.microsoft.com/office/drawing/2014/main" id="{0D03E1F1-445B-4C88-BCAA-18263DC86272}"/>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02" name="Freeform: Shape 101">
                <a:extLst>
                  <a:ext uri="{FF2B5EF4-FFF2-40B4-BE49-F238E27FC236}">
                    <a16:creationId xmlns:a16="http://schemas.microsoft.com/office/drawing/2014/main" id="{25B92B96-3224-403C-8172-3B0CCD3D4BAB}"/>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03" name="Group 102">
            <a:extLst>
              <a:ext uri="{FF2B5EF4-FFF2-40B4-BE49-F238E27FC236}">
                <a16:creationId xmlns:a16="http://schemas.microsoft.com/office/drawing/2014/main" id="{D2429501-52D2-407C-9B75-67CB1195F6B3}"/>
              </a:ext>
            </a:extLst>
          </p:cNvPr>
          <p:cNvGrpSpPr/>
          <p:nvPr/>
        </p:nvGrpSpPr>
        <p:grpSpPr>
          <a:xfrm>
            <a:off x="6353097" y="5228502"/>
            <a:ext cx="968156" cy="719981"/>
            <a:chOff x="4931506" y="5768408"/>
            <a:chExt cx="968156" cy="719981"/>
          </a:xfrm>
        </p:grpSpPr>
        <p:sp>
          <p:nvSpPr>
            <p:cNvPr id="104" name="Rectangle: Rounded Corners 103">
              <a:extLst>
                <a:ext uri="{FF2B5EF4-FFF2-40B4-BE49-F238E27FC236}">
                  <a16:creationId xmlns:a16="http://schemas.microsoft.com/office/drawing/2014/main" id="{B298687D-7E4B-43FA-9D22-472EE743C2DA}"/>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05" name="Title 1">
              <a:extLst>
                <a:ext uri="{FF2B5EF4-FFF2-40B4-BE49-F238E27FC236}">
                  <a16:creationId xmlns:a16="http://schemas.microsoft.com/office/drawing/2014/main" id="{C98CBB25-27B2-486C-B6BF-54C5433C2918}"/>
                </a:ext>
              </a:extLst>
            </p:cNvPr>
            <p:cNvSpPr txBox="1">
              <a:spLocks/>
            </p:cNvSpPr>
            <p:nvPr/>
          </p:nvSpPr>
          <p:spPr>
            <a:xfrm>
              <a:off x="4931506" y="5768408"/>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106" name="Title 1">
              <a:extLst>
                <a:ext uri="{FF2B5EF4-FFF2-40B4-BE49-F238E27FC236}">
                  <a16:creationId xmlns:a16="http://schemas.microsoft.com/office/drawing/2014/main" id="{12337425-3C94-4963-8DC9-92248C07E7A5}"/>
                </a:ext>
              </a:extLst>
            </p:cNvPr>
            <p:cNvSpPr txBox="1">
              <a:spLocks/>
            </p:cNvSpPr>
            <p:nvPr/>
          </p:nvSpPr>
          <p:spPr>
            <a:xfrm>
              <a:off x="5114841" y="5994481"/>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Pods</a:t>
              </a:r>
            </a:p>
          </p:txBody>
        </p:sp>
        <p:grpSp>
          <p:nvGrpSpPr>
            <p:cNvPr id="107" name="Group 106">
              <a:extLst>
                <a:ext uri="{FF2B5EF4-FFF2-40B4-BE49-F238E27FC236}">
                  <a16:creationId xmlns:a16="http://schemas.microsoft.com/office/drawing/2014/main" id="{83C96542-7DE4-45DE-B044-6F4EBE50F501}"/>
                </a:ext>
              </a:extLst>
            </p:cNvPr>
            <p:cNvGrpSpPr/>
            <p:nvPr/>
          </p:nvGrpSpPr>
          <p:grpSpPr>
            <a:xfrm>
              <a:off x="5078564" y="6178579"/>
              <a:ext cx="674040" cy="200439"/>
              <a:chOff x="8773830" y="4177977"/>
              <a:chExt cx="757312" cy="225202"/>
            </a:xfrm>
          </p:grpSpPr>
          <p:sp>
            <p:nvSpPr>
              <p:cNvPr id="108" name="Freeform: Shape 107">
                <a:extLst>
                  <a:ext uri="{FF2B5EF4-FFF2-40B4-BE49-F238E27FC236}">
                    <a16:creationId xmlns:a16="http://schemas.microsoft.com/office/drawing/2014/main" id="{C771254C-332E-42D2-B99B-7FEE7E255D91}"/>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09" name="Freeform: Shape 108">
                <a:extLst>
                  <a:ext uri="{FF2B5EF4-FFF2-40B4-BE49-F238E27FC236}">
                    <a16:creationId xmlns:a16="http://schemas.microsoft.com/office/drawing/2014/main" id="{F07F84FC-1587-4687-B66F-1B7E8D243338}"/>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10" name="Freeform: Shape 109">
                <a:extLst>
                  <a:ext uri="{FF2B5EF4-FFF2-40B4-BE49-F238E27FC236}">
                    <a16:creationId xmlns:a16="http://schemas.microsoft.com/office/drawing/2014/main" id="{64AB28E7-A8F6-4376-B52B-9EEB1ACD5CE5}"/>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11" name="Group 110">
            <a:extLst>
              <a:ext uri="{FF2B5EF4-FFF2-40B4-BE49-F238E27FC236}">
                <a16:creationId xmlns:a16="http://schemas.microsoft.com/office/drawing/2014/main" id="{6BE5C1E5-A663-4FC4-AA71-FD058522B1AF}"/>
              </a:ext>
            </a:extLst>
          </p:cNvPr>
          <p:cNvGrpSpPr/>
          <p:nvPr/>
        </p:nvGrpSpPr>
        <p:grpSpPr>
          <a:xfrm>
            <a:off x="7599920" y="5228502"/>
            <a:ext cx="968156" cy="719981"/>
            <a:chOff x="4931506" y="5768408"/>
            <a:chExt cx="968156" cy="719981"/>
          </a:xfrm>
        </p:grpSpPr>
        <p:sp>
          <p:nvSpPr>
            <p:cNvPr id="112" name="Rectangle: Rounded Corners 111">
              <a:extLst>
                <a:ext uri="{FF2B5EF4-FFF2-40B4-BE49-F238E27FC236}">
                  <a16:creationId xmlns:a16="http://schemas.microsoft.com/office/drawing/2014/main" id="{2545DF6A-3DB1-4586-9B1C-9529A5A2FAE5}"/>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13" name="Title 1">
              <a:extLst>
                <a:ext uri="{FF2B5EF4-FFF2-40B4-BE49-F238E27FC236}">
                  <a16:creationId xmlns:a16="http://schemas.microsoft.com/office/drawing/2014/main" id="{7C20627A-C0C8-4AB4-A7AD-8B44042DB820}"/>
                </a:ext>
              </a:extLst>
            </p:cNvPr>
            <p:cNvSpPr txBox="1">
              <a:spLocks/>
            </p:cNvSpPr>
            <p:nvPr/>
          </p:nvSpPr>
          <p:spPr>
            <a:xfrm>
              <a:off x="4931506" y="5768408"/>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114" name="Title 1">
              <a:extLst>
                <a:ext uri="{FF2B5EF4-FFF2-40B4-BE49-F238E27FC236}">
                  <a16:creationId xmlns:a16="http://schemas.microsoft.com/office/drawing/2014/main" id="{62C53D34-171E-4BF4-B44A-A573022B6F52}"/>
                </a:ext>
              </a:extLst>
            </p:cNvPr>
            <p:cNvSpPr txBox="1">
              <a:spLocks/>
            </p:cNvSpPr>
            <p:nvPr/>
          </p:nvSpPr>
          <p:spPr>
            <a:xfrm>
              <a:off x="5114841" y="5994481"/>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Pods</a:t>
              </a:r>
            </a:p>
          </p:txBody>
        </p:sp>
        <p:grpSp>
          <p:nvGrpSpPr>
            <p:cNvPr id="115" name="Group 114">
              <a:extLst>
                <a:ext uri="{FF2B5EF4-FFF2-40B4-BE49-F238E27FC236}">
                  <a16:creationId xmlns:a16="http://schemas.microsoft.com/office/drawing/2014/main" id="{24AACA6F-F783-4545-A3B3-AD1D7B8C3D26}"/>
                </a:ext>
              </a:extLst>
            </p:cNvPr>
            <p:cNvGrpSpPr/>
            <p:nvPr/>
          </p:nvGrpSpPr>
          <p:grpSpPr>
            <a:xfrm>
              <a:off x="5078564" y="6178579"/>
              <a:ext cx="674040" cy="200439"/>
              <a:chOff x="8773830" y="4177977"/>
              <a:chExt cx="757312" cy="225202"/>
            </a:xfrm>
          </p:grpSpPr>
          <p:sp>
            <p:nvSpPr>
              <p:cNvPr id="116" name="Freeform: Shape 115">
                <a:extLst>
                  <a:ext uri="{FF2B5EF4-FFF2-40B4-BE49-F238E27FC236}">
                    <a16:creationId xmlns:a16="http://schemas.microsoft.com/office/drawing/2014/main" id="{DB63095B-17AE-44B7-BF19-9AE31CD0DCFA}"/>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567D5EEB-6ED7-41DD-A1D5-C1DCDB9FF3D3}"/>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B32F5961-8499-413A-BE02-95D319C6BC13}"/>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19" name="Group 118">
            <a:extLst>
              <a:ext uri="{FF2B5EF4-FFF2-40B4-BE49-F238E27FC236}">
                <a16:creationId xmlns:a16="http://schemas.microsoft.com/office/drawing/2014/main" id="{7F022AA4-7117-4B1E-9A55-E24D4763C867}"/>
              </a:ext>
            </a:extLst>
          </p:cNvPr>
          <p:cNvGrpSpPr/>
          <p:nvPr/>
        </p:nvGrpSpPr>
        <p:grpSpPr>
          <a:xfrm>
            <a:off x="8846743" y="5228502"/>
            <a:ext cx="968156" cy="719981"/>
            <a:chOff x="4931506" y="5768408"/>
            <a:chExt cx="968156" cy="719981"/>
          </a:xfrm>
        </p:grpSpPr>
        <p:sp>
          <p:nvSpPr>
            <p:cNvPr id="120" name="Rectangle: Rounded Corners 119">
              <a:extLst>
                <a:ext uri="{FF2B5EF4-FFF2-40B4-BE49-F238E27FC236}">
                  <a16:creationId xmlns:a16="http://schemas.microsoft.com/office/drawing/2014/main" id="{595F96A0-1074-455B-9AFE-BB2DDB9261FB}"/>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21" name="Title 1">
              <a:extLst>
                <a:ext uri="{FF2B5EF4-FFF2-40B4-BE49-F238E27FC236}">
                  <a16:creationId xmlns:a16="http://schemas.microsoft.com/office/drawing/2014/main" id="{8A7D26DA-94D5-49BD-9A02-742CC1C67D07}"/>
                </a:ext>
              </a:extLst>
            </p:cNvPr>
            <p:cNvSpPr txBox="1">
              <a:spLocks/>
            </p:cNvSpPr>
            <p:nvPr/>
          </p:nvSpPr>
          <p:spPr>
            <a:xfrm>
              <a:off x="4931506" y="5768408"/>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122" name="Title 1">
              <a:extLst>
                <a:ext uri="{FF2B5EF4-FFF2-40B4-BE49-F238E27FC236}">
                  <a16:creationId xmlns:a16="http://schemas.microsoft.com/office/drawing/2014/main" id="{9D6835ED-34D1-44CD-BDA4-487E867DE63D}"/>
                </a:ext>
              </a:extLst>
            </p:cNvPr>
            <p:cNvSpPr txBox="1">
              <a:spLocks/>
            </p:cNvSpPr>
            <p:nvPr/>
          </p:nvSpPr>
          <p:spPr>
            <a:xfrm>
              <a:off x="5114841" y="5994481"/>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Pods</a:t>
              </a:r>
            </a:p>
          </p:txBody>
        </p:sp>
        <p:grpSp>
          <p:nvGrpSpPr>
            <p:cNvPr id="123" name="Group 122">
              <a:extLst>
                <a:ext uri="{FF2B5EF4-FFF2-40B4-BE49-F238E27FC236}">
                  <a16:creationId xmlns:a16="http://schemas.microsoft.com/office/drawing/2014/main" id="{9CF56E31-9E0C-4896-B625-0EF1E2C7A92F}"/>
                </a:ext>
              </a:extLst>
            </p:cNvPr>
            <p:cNvGrpSpPr/>
            <p:nvPr/>
          </p:nvGrpSpPr>
          <p:grpSpPr>
            <a:xfrm>
              <a:off x="5078564" y="6178579"/>
              <a:ext cx="674040" cy="200439"/>
              <a:chOff x="8773830" y="4177977"/>
              <a:chExt cx="757312" cy="225202"/>
            </a:xfrm>
          </p:grpSpPr>
          <p:sp>
            <p:nvSpPr>
              <p:cNvPr id="124" name="Freeform: Shape 123">
                <a:extLst>
                  <a:ext uri="{FF2B5EF4-FFF2-40B4-BE49-F238E27FC236}">
                    <a16:creationId xmlns:a16="http://schemas.microsoft.com/office/drawing/2014/main" id="{3E25D644-61B3-4560-B8DB-60A902B11327}"/>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30409F37-06B0-48AE-84E3-23F76FD037D2}"/>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27" name="Freeform: Shape 126">
                <a:extLst>
                  <a:ext uri="{FF2B5EF4-FFF2-40B4-BE49-F238E27FC236}">
                    <a16:creationId xmlns:a16="http://schemas.microsoft.com/office/drawing/2014/main" id="{6FD076BE-BBE0-4D8D-91FF-B6E94B3D560A}"/>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28" name="Group 127">
            <a:extLst>
              <a:ext uri="{FF2B5EF4-FFF2-40B4-BE49-F238E27FC236}">
                <a16:creationId xmlns:a16="http://schemas.microsoft.com/office/drawing/2014/main" id="{6AAF4D32-1028-460C-9CD6-8A6F9BF28809}"/>
              </a:ext>
            </a:extLst>
          </p:cNvPr>
          <p:cNvGrpSpPr/>
          <p:nvPr/>
        </p:nvGrpSpPr>
        <p:grpSpPr>
          <a:xfrm>
            <a:off x="10093564" y="5228502"/>
            <a:ext cx="968156" cy="719981"/>
            <a:chOff x="4931506" y="5768408"/>
            <a:chExt cx="968156" cy="719981"/>
          </a:xfrm>
        </p:grpSpPr>
        <p:sp>
          <p:nvSpPr>
            <p:cNvPr id="130" name="Rectangle: Rounded Corners 129">
              <a:extLst>
                <a:ext uri="{FF2B5EF4-FFF2-40B4-BE49-F238E27FC236}">
                  <a16:creationId xmlns:a16="http://schemas.microsoft.com/office/drawing/2014/main" id="{1C7A2201-E995-4405-90C7-2D9A09CE682E}"/>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33" name="Title 1">
              <a:extLst>
                <a:ext uri="{FF2B5EF4-FFF2-40B4-BE49-F238E27FC236}">
                  <a16:creationId xmlns:a16="http://schemas.microsoft.com/office/drawing/2014/main" id="{10E2CECA-96BF-40A0-801B-8977B5297BB7}"/>
                </a:ext>
              </a:extLst>
            </p:cNvPr>
            <p:cNvSpPr txBox="1">
              <a:spLocks/>
            </p:cNvSpPr>
            <p:nvPr/>
          </p:nvSpPr>
          <p:spPr>
            <a:xfrm>
              <a:off x="4931506" y="5768408"/>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134" name="Title 1">
              <a:extLst>
                <a:ext uri="{FF2B5EF4-FFF2-40B4-BE49-F238E27FC236}">
                  <a16:creationId xmlns:a16="http://schemas.microsoft.com/office/drawing/2014/main" id="{D52CF0E2-2122-4F13-B328-3BF52B6B0D29}"/>
                </a:ext>
              </a:extLst>
            </p:cNvPr>
            <p:cNvSpPr txBox="1">
              <a:spLocks/>
            </p:cNvSpPr>
            <p:nvPr/>
          </p:nvSpPr>
          <p:spPr>
            <a:xfrm>
              <a:off x="5114841" y="5994481"/>
              <a:ext cx="601487" cy="123111"/>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Pods</a:t>
              </a:r>
            </a:p>
          </p:txBody>
        </p:sp>
        <p:grpSp>
          <p:nvGrpSpPr>
            <p:cNvPr id="135" name="Group 134">
              <a:extLst>
                <a:ext uri="{FF2B5EF4-FFF2-40B4-BE49-F238E27FC236}">
                  <a16:creationId xmlns:a16="http://schemas.microsoft.com/office/drawing/2014/main" id="{7AD6F55A-3C0B-43B0-92BD-42EAE0CE9FE4}"/>
                </a:ext>
              </a:extLst>
            </p:cNvPr>
            <p:cNvGrpSpPr/>
            <p:nvPr/>
          </p:nvGrpSpPr>
          <p:grpSpPr>
            <a:xfrm>
              <a:off x="5078564" y="6178579"/>
              <a:ext cx="674040" cy="200439"/>
              <a:chOff x="8773830" y="4177977"/>
              <a:chExt cx="757312" cy="225202"/>
            </a:xfrm>
          </p:grpSpPr>
          <p:sp>
            <p:nvSpPr>
              <p:cNvPr id="136" name="Freeform: Shape 135">
                <a:extLst>
                  <a:ext uri="{FF2B5EF4-FFF2-40B4-BE49-F238E27FC236}">
                    <a16:creationId xmlns:a16="http://schemas.microsoft.com/office/drawing/2014/main" id="{125237A7-BE2D-44CA-B5B1-36A7FFEC6A8C}"/>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37" name="Freeform: Shape 136">
                <a:extLst>
                  <a:ext uri="{FF2B5EF4-FFF2-40B4-BE49-F238E27FC236}">
                    <a16:creationId xmlns:a16="http://schemas.microsoft.com/office/drawing/2014/main" id="{1786D23A-8769-4371-B553-E4258B0F69FE}"/>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38" name="Freeform: Shape 137">
                <a:extLst>
                  <a:ext uri="{FF2B5EF4-FFF2-40B4-BE49-F238E27FC236}">
                    <a16:creationId xmlns:a16="http://schemas.microsoft.com/office/drawing/2014/main" id="{A3B8F59B-4781-4406-B622-AF53D4E2F422}"/>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cxnSp>
        <p:nvCxnSpPr>
          <p:cNvPr id="139" name="Straight Arrow Connector 138">
            <a:extLst>
              <a:ext uri="{FF2B5EF4-FFF2-40B4-BE49-F238E27FC236}">
                <a16:creationId xmlns:a16="http://schemas.microsoft.com/office/drawing/2014/main" id="{969B5B3F-E138-4E1A-9FC9-77F7EA6ACF8F}"/>
              </a:ext>
            </a:extLst>
          </p:cNvPr>
          <p:cNvCxnSpPr>
            <a:cxnSpLocks/>
          </p:cNvCxnSpPr>
          <p:nvPr/>
        </p:nvCxnSpPr>
        <p:spPr>
          <a:xfrm>
            <a:off x="9999533" y="4450742"/>
            <a:ext cx="0" cy="630936"/>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0" name="Title 1">
            <a:extLst>
              <a:ext uri="{FF2B5EF4-FFF2-40B4-BE49-F238E27FC236}">
                <a16:creationId xmlns:a16="http://schemas.microsoft.com/office/drawing/2014/main" id="{3C4FA97E-DDE3-4153-9CDA-C2CB8CF95115}"/>
              </a:ext>
            </a:extLst>
          </p:cNvPr>
          <p:cNvSpPr txBox="1">
            <a:spLocks/>
          </p:cNvSpPr>
          <p:nvPr/>
        </p:nvSpPr>
        <p:spPr>
          <a:xfrm>
            <a:off x="10133256" y="4612322"/>
            <a:ext cx="1188720" cy="307777"/>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Schedule pods over private tunnel</a:t>
            </a:r>
          </a:p>
        </p:txBody>
      </p:sp>
      <p:grpSp>
        <p:nvGrpSpPr>
          <p:cNvPr id="141" name="Group 140">
            <a:extLst>
              <a:ext uri="{FF2B5EF4-FFF2-40B4-BE49-F238E27FC236}">
                <a16:creationId xmlns:a16="http://schemas.microsoft.com/office/drawing/2014/main" id="{57041159-562F-48E6-B601-4703C8872623}"/>
              </a:ext>
            </a:extLst>
          </p:cNvPr>
          <p:cNvGrpSpPr/>
          <p:nvPr/>
        </p:nvGrpSpPr>
        <p:grpSpPr>
          <a:xfrm>
            <a:off x="7311480" y="2442801"/>
            <a:ext cx="822960" cy="1184981"/>
            <a:chOff x="7311480" y="2442801"/>
            <a:chExt cx="822960" cy="1184981"/>
          </a:xfrm>
        </p:grpSpPr>
        <p:sp>
          <p:nvSpPr>
            <p:cNvPr id="142" name="Title 1">
              <a:extLst>
                <a:ext uri="{FF2B5EF4-FFF2-40B4-BE49-F238E27FC236}">
                  <a16:creationId xmlns:a16="http://schemas.microsoft.com/office/drawing/2014/main" id="{4F0BCE8D-069B-435E-BC75-5C2B30AED3F2}"/>
                </a:ext>
              </a:extLst>
            </p:cNvPr>
            <p:cNvSpPr txBox="1">
              <a:spLocks/>
            </p:cNvSpPr>
            <p:nvPr/>
          </p:nvSpPr>
          <p:spPr>
            <a:xfrm>
              <a:off x="7320211" y="2442801"/>
              <a:ext cx="805499" cy="307777"/>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Kubernetes API endpoint</a:t>
              </a:r>
            </a:p>
          </p:txBody>
        </p:sp>
        <p:sp>
          <p:nvSpPr>
            <p:cNvPr id="143" name="Rectangle: Rounded Corners 142">
              <a:extLst>
                <a:ext uri="{FF2B5EF4-FFF2-40B4-BE49-F238E27FC236}">
                  <a16:creationId xmlns:a16="http://schemas.microsoft.com/office/drawing/2014/main" id="{7A35BB33-121C-431B-B150-8E2E578F7A39}"/>
                </a:ext>
              </a:extLst>
            </p:cNvPr>
            <p:cNvSpPr/>
            <p:nvPr/>
          </p:nvSpPr>
          <p:spPr bwMode="auto">
            <a:xfrm>
              <a:off x="7311480" y="2804822"/>
              <a:ext cx="822960" cy="822960"/>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grpSp>
          <p:nvGrpSpPr>
            <p:cNvPr id="144" name="Graphic 13">
              <a:extLst>
                <a:ext uri="{FF2B5EF4-FFF2-40B4-BE49-F238E27FC236}">
                  <a16:creationId xmlns:a16="http://schemas.microsoft.com/office/drawing/2014/main" id="{301676F1-79C8-4459-8F8A-4A2E7C3DF0DE}"/>
                </a:ext>
              </a:extLst>
            </p:cNvPr>
            <p:cNvGrpSpPr/>
            <p:nvPr/>
          </p:nvGrpSpPr>
          <p:grpSpPr>
            <a:xfrm>
              <a:off x="7452453" y="2949973"/>
              <a:ext cx="541014" cy="532658"/>
              <a:chOff x="4862512" y="2214562"/>
              <a:chExt cx="2466975" cy="2428875"/>
            </a:xfrm>
          </p:grpSpPr>
          <p:sp>
            <p:nvSpPr>
              <p:cNvPr id="145" name="Freeform: Shape 144">
                <a:extLst>
                  <a:ext uri="{FF2B5EF4-FFF2-40B4-BE49-F238E27FC236}">
                    <a16:creationId xmlns:a16="http://schemas.microsoft.com/office/drawing/2014/main" id="{8993DE6D-D33F-4D74-88B3-7AC4A1B0794C}"/>
                  </a:ext>
                </a:extLst>
              </p:cNvPr>
              <p:cNvSpPr/>
              <p:nvPr/>
            </p:nvSpPr>
            <p:spPr>
              <a:xfrm>
                <a:off x="4854743" y="2207524"/>
                <a:ext cx="2476500" cy="2438400"/>
              </a:xfrm>
              <a:custGeom>
                <a:avLst/>
                <a:gdLst>
                  <a:gd name="connsiteX0" fmla="*/ 1165056 w 2476500"/>
                  <a:gd name="connsiteY0" fmla="*/ 27993 h 2438400"/>
                  <a:gd name="connsiteX1" fmla="*/ 347811 w 2476500"/>
                  <a:gd name="connsiteY1" fmla="*/ 408993 h 2438400"/>
                  <a:gd name="connsiteX2" fmla="*/ 224939 w 2476500"/>
                  <a:gd name="connsiteY2" fmla="*/ 558535 h 2438400"/>
                  <a:gd name="connsiteX3" fmla="*/ 13484 w 2476500"/>
                  <a:gd name="connsiteY3" fmla="*/ 1434835 h 2438400"/>
                  <a:gd name="connsiteX4" fmla="*/ 54441 w 2476500"/>
                  <a:gd name="connsiteY4" fmla="*/ 1624383 h 2438400"/>
                  <a:gd name="connsiteX5" fmla="*/ 607844 w 2476500"/>
                  <a:gd name="connsiteY5" fmla="*/ 2334948 h 2438400"/>
                  <a:gd name="connsiteX6" fmla="*/ 781199 w 2476500"/>
                  <a:gd name="connsiteY6" fmla="*/ 2420673 h 2438400"/>
                  <a:gd name="connsiteX7" fmla="*/ 1682264 w 2476500"/>
                  <a:gd name="connsiteY7" fmla="*/ 2432103 h 2438400"/>
                  <a:gd name="connsiteX8" fmla="*/ 1857524 w 2476500"/>
                  <a:gd name="connsiteY8" fmla="*/ 2350188 h 2438400"/>
                  <a:gd name="connsiteX9" fmla="*/ 2428071 w 2476500"/>
                  <a:gd name="connsiteY9" fmla="*/ 1652958 h 2438400"/>
                  <a:gd name="connsiteX10" fmla="*/ 2473791 w 2476500"/>
                  <a:gd name="connsiteY10" fmla="*/ 1465315 h 2438400"/>
                  <a:gd name="connsiteX11" fmla="*/ 2284244 w 2476500"/>
                  <a:gd name="connsiteY11" fmla="*/ 584253 h 2438400"/>
                  <a:gd name="connsiteX12" fmla="*/ 2165181 w 2476500"/>
                  <a:gd name="connsiteY12" fmla="*/ 431853 h 2438400"/>
                  <a:gd name="connsiteX13" fmla="*/ 1358414 w 2476500"/>
                  <a:gd name="connsiteY13" fmla="*/ 29898 h 2438400"/>
                  <a:gd name="connsiteX14" fmla="*/ 1165056 w 2476500"/>
                  <a:gd name="connsiteY14" fmla="*/ 27993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6500" h="2438400">
                    <a:moveTo>
                      <a:pt x="1165056" y="27993"/>
                    </a:moveTo>
                    <a:lnTo>
                      <a:pt x="347811" y="408993"/>
                    </a:lnTo>
                    <a:cubicBezTo>
                      <a:pt x="285899" y="437568"/>
                      <a:pt x="241131" y="492813"/>
                      <a:pt x="224939" y="558535"/>
                    </a:cubicBezTo>
                    <a:lnTo>
                      <a:pt x="13484" y="1434835"/>
                    </a:lnTo>
                    <a:cubicBezTo>
                      <a:pt x="-2709" y="1500558"/>
                      <a:pt x="12531" y="1570090"/>
                      <a:pt x="54441" y="1624383"/>
                    </a:cubicBezTo>
                    <a:lnTo>
                      <a:pt x="607844" y="2334948"/>
                    </a:lnTo>
                    <a:cubicBezTo>
                      <a:pt x="649754" y="2388288"/>
                      <a:pt x="713571" y="2419721"/>
                      <a:pt x="781199" y="2420673"/>
                    </a:cubicBezTo>
                    <a:lnTo>
                      <a:pt x="1682264" y="2432103"/>
                    </a:lnTo>
                    <a:cubicBezTo>
                      <a:pt x="1749891" y="2433055"/>
                      <a:pt x="1814661" y="2402575"/>
                      <a:pt x="1857524" y="2350188"/>
                    </a:cubicBezTo>
                    <a:lnTo>
                      <a:pt x="2428071" y="1652958"/>
                    </a:lnTo>
                    <a:cubicBezTo>
                      <a:pt x="2470934" y="1600570"/>
                      <a:pt x="2488079" y="1531038"/>
                      <a:pt x="2473791" y="1465315"/>
                    </a:cubicBezTo>
                    <a:lnTo>
                      <a:pt x="2284244" y="584253"/>
                    </a:lnTo>
                    <a:cubicBezTo>
                      <a:pt x="2269956" y="517578"/>
                      <a:pt x="2226141" y="461380"/>
                      <a:pt x="2165181" y="431853"/>
                    </a:cubicBezTo>
                    <a:lnTo>
                      <a:pt x="1358414" y="29898"/>
                    </a:lnTo>
                    <a:cubicBezTo>
                      <a:pt x="1297454" y="370"/>
                      <a:pt x="1226016" y="-582"/>
                      <a:pt x="1165056" y="27993"/>
                    </a:cubicBezTo>
                    <a:close/>
                  </a:path>
                </a:pathLst>
              </a:custGeom>
              <a:solidFill>
                <a:srgbClr val="0078D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Shape 145">
                <a:extLst>
                  <a:ext uri="{FF2B5EF4-FFF2-40B4-BE49-F238E27FC236}">
                    <a16:creationId xmlns:a16="http://schemas.microsoft.com/office/drawing/2014/main" id="{34CBFF97-A443-4E6B-9743-54049DDB5AB0}"/>
                  </a:ext>
                </a:extLst>
              </p:cNvPr>
              <p:cNvSpPr/>
              <p:nvPr/>
            </p:nvSpPr>
            <p:spPr>
              <a:xfrm>
                <a:off x="5566886" y="2933223"/>
                <a:ext cx="1066800" cy="1047750"/>
              </a:xfrm>
              <a:custGeom>
                <a:avLst/>
                <a:gdLst>
                  <a:gd name="connsiteX0" fmla="*/ 992981 w 1066800"/>
                  <a:gd name="connsiteY0" fmla="*/ 270986 h 1047750"/>
                  <a:gd name="connsiteX1" fmla="*/ 903446 w 1066800"/>
                  <a:gd name="connsiteY1" fmla="*/ 155734 h 1047750"/>
                  <a:gd name="connsiteX2" fmla="*/ 692944 w 1066800"/>
                  <a:gd name="connsiteY2" fmla="*/ 298609 h 1047750"/>
                  <a:gd name="connsiteX3" fmla="*/ 630079 w 1066800"/>
                  <a:gd name="connsiteY3" fmla="*/ 268129 h 1047750"/>
                  <a:gd name="connsiteX4" fmla="*/ 613886 w 1066800"/>
                  <a:gd name="connsiteY4" fmla="*/ 12859 h 1047750"/>
                  <a:gd name="connsiteX5" fmla="*/ 534829 w 1066800"/>
                  <a:gd name="connsiteY5" fmla="*/ 7144 h 1047750"/>
                  <a:gd name="connsiteX6" fmla="*/ 465296 w 1066800"/>
                  <a:gd name="connsiteY6" fmla="*/ 11906 h 1047750"/>
                  <a:gd name="connsiteX7" fmla="*/ 447199 w 1066800"/>
                  <a:gd name="connsiteY7" fmla="*/ 268129 h 1047750"/>
                  <a:gd name="connsiteX8" fmla="*/ 384334 w 1066800"/>
                  <a:gd name="connsiteY8" fmla="*/ 298609 h 1047750"/>
                  <a:gd name="connsiteX9" fmla="*/ 170974 w 1066800"/>
                  <a:gd name="connsiteY9" fmla="*/ 150971 h 1047750"/>
                  <a:gd name="connsiteX10" fmla="*/ 81439 w 1066800"/>
                  <a:gd name="connsiteY10" fmla="*/ 262414 h 1047750"/>
                  <a:gd name="connsiteX11" fmla="*/ 265271 w 1066800"/>
                  <a:gd name="connsiteY11" fmla="*/ 447199 h 1047750"/>
                  <a:gd name="connsiteX12" fmla="*/ 247174 w 1066800"/>
                  <a:gd name="connsiteY12" fmla="*/ 514826 h 1047750"/>
                  <a:gd name="connsiteX13" fmla="*/ 7144 w 1066800"/>
                  <a:gd name="connsiteY13" fmla="*/ 576739 h 1047750"/>
                  <a:gd name="connsiteX14" fmla="*/ 44291 w 1066800"/>
                  <a:gd name="connsiteY14" fmla="*/ 734854 h 1047750"/>
                  <a:gd name="connsiteX15" fmla="*/ 296704 w 1066800"/>
                  <a:gd name="connsiteY15" fmla="*/ 693896 h 1047750"/>
                  <a:gd name="connsiteX16" fmla="*/ 340519 w 1066800"/>
                  <a:gd name="connsiteY16" fmla="*/ 748189 h 1047750"/>
                  <a:gd name="connsiteX17" fmla="*/ 250031 w 1066800"/>
                  <a:gd name="connsiteY17" fmla="*/ 981551 h 1047750"/>
                  <a:gd name="connsiteX18" fmla="*/ 390049 w 1066800"/>
                  <a:gd name="connsiteY18" fmla="*/ 1044416 h 1047750"/>
                  <a:gd name="connsiteX19" fmla="*/ 500539 w 1066800"/>
                  <a:gd name="connsiteY19" fmla="*/ 831056 h 1047750"/>
                  <a:gd name="connsiteX20" fmla="*/ 571024 w 1066800"/>
                  <a:gd name="connsiteY20" fmla="*/ 828199 h 1047750"/>
                  <a:gd name="connsiteX21" fmla="*/ 701516 w 1066800"/>
                  <a:gd name="connsiteY21" fmla="*/ 1036796 h 1047750"/>
                  <a:gd name="connsiteX22" fmla="*/ 832961 w 1066800"/>
                  <a:gd name="connsiteY22" fmla="*/ 972026 h 1047750"/>
                  <a:gd name="connsiteX23" fmla="*/ 738664 w 1066800"/>
                  <a:gd name="connsiteY23" fmla="*/ 748189 h 1047750"/>
                  <a:gd name="connsiteX24" fmla="*/ 781526 w 1066800"/>
                  <a:gd name="connsiteY24" fmla="*/ 692944 h 1047750"/>
                  <a:gd name="connsiteX25" fmla="*/ 1028224 w 1066800"/>
                  <a:gd name="connsiteY25" fmla="*/ 726281 h 1047750"/>
                  <a:gd name="connsiteX26" fmla="*/ 1061561 w 1066800"/>
                  <a:gd name="connsiteY26" fmla="*/ 576739 h 1047750"/>
                  <a:gd name="connsiteX27" fmla="*/ 831056 w 1066800"/>
                  <a:gd name="connsiteY27" fmla="*/ 511969 h 1047750"/>
                  <a:gd name="connsiteX28" fmla="*/ 813911 w 1066800"/>
                  <a:gd name="connsiteY28" fmla="*/ 444341 h 1047750"/>
                  <a:gd name="connsiteX29" fmla="*/ 992981 w 1066800"/>
                  <a:gd name="connsiteY29" fmla="*/ 270986 h 1047750"/>
                  <a:gd name="connsiteX30" fmla="*/ 605314 w 1066800"/>
                  <a:gd name="connsiteY30" fmla="*/ 586264 h 1047750"/>
                  <a:gd name="connsiteX31" fmla="*/ 535781 w 1066800"/>
                  <a:gd name="connsiteY31" fmla="*/ 619601 h 1047750"/>
                  <a:gd name="connsiteX32" fmla="*/ 467201 w 1066800"/>
                  <a:gd name="connsiteY32" fmla="*/ 586264 h 1047750"/>
                  <a:gd name="connsiteX33" fmla="*/ 450056 w 1066800"/>
                  <a:gd name="connsiteY33" fmla="*/ 511016 h 1047750"/>
                  <a:gd name="connsiteX34" fmla="*/ 497681 w 1066800"/>
                  <a:gd name="connsiteY34" fmla="*/ 451009 h 1047750"/>
                  <a:gd name="connsiteX35" fmla="*/ 574834 w 1066800"/>
                  <a:gd name="connsiteY35" fmla="*/ 451009 h 1047750"/>
                  <a:gd name="connsiteX36" fmla="*/ 622459 w 1066800"/>
                  <a:gd name="connsiteY36" fmla="*/ 511016 h 1047750"/>
                  <a:gd name="connsiteX37" fmla="*/ 605314 w 1066800"/>
                  <a:gd name="connsiteY37" fmla="*/ 58626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66800" h="1047750">
                    <a:moveTo>
                      <a:pt x="992981" y="270986"/>
                    </a:moveTo>
                    <a:cubicBezTo>
                      <a:pt x="968216" y="228124"/>
                      <a:pt x="938689" y="190024"/>
                      <a:pt x="903446" y="155734"/>
                    </a:cubicBezTo>
                    <a:lnTo>
                      <a:pt x="692944" y="298609"/>
                    </a:lnTo>
                    <a:cubicBezTo>
                      <a:pt x="667226" y="315754"/>
                      <a:pt x="631984" y="298609"/>
                      <a:pt x="630079" y="268129"/>
                    </a:cubicBezTo>
                    <a:lnTo>
                      <a:pt x="613886" y="12859"/>
                    </a:lnTo>
                    <a:cubicBezTo>
                      <a:pt x="588169" y="9049"/>
                      <a:pt x="561499" y="7144"/>
                      <a:pt x="534829" y="7144"/>
                    </a:cubicBezTo>
                    <a:cubicBezTo>
                      <a:pt x="511016" y="7144"/>
                      <a:pt x="488156" y="9049"/>
                      <a:pt x="465296" y="11906"/>
                    </a:cubicBezTo>
                    <a:lnTo>
                      <a:pt x="447199" y="268129"/>
                    </a:lnTo>
                    <a:cubicBezTo>
                      <a:pt x="445294" y="299561"/>
                      <a:pt x="410051" y="315754"/>
                      <a:pt x="384334" y="298609"/>
                    </a:cubicBezTo>
                    <a:lnTo>
                      <a:pt x="170974" y="150971"/>
                    </a:lnTo>
                    <a:cubicBezTo>
                      <a:pt x="136684" y="183356"/>
                      <a:pt x="106204" y="220504"/>
                      <a:pt x="81439" y="262414"/>
                    </a:cubicBezTo>
                    <a:lnTo>
                      <a:pt x="265271" y="447199"/>
                    </a:lnTo>
                    <a:cubicBezTo>
                      <a:pt x="287179" y="469106"/>
                      <a:pt x="276701" y="507206"/>
                      <a:pt x="247174" y="514826"/>
                    </a:cubicBezTo>
                    <a:lnTo>
                      <a:pt x="7144" y="576739"/>
                    </a:lnTo>
                    <a:cubicBezTo>
                      <a:pt x="10954" y="631984"/>
                      <a:pt x="24289" y="685324"/>
                      <a:pt x="44291" y="734854"/>
                    </a:cubicBezTo>
                    <a:lnTo>
                      <a:pt x="296704" y="693896"/>
                    </a:lnTo>
                    <a:cubicBezTo>
                      <a:pt x="327184" y="689134"/>
                      <a:pt x="351949" y="719614"/>
                      <a:pt x="340519" y="748189"/>
                    </a:cubicBezTo>
                    <a:lnTo>
                      <a:pt x="250031" y="981551"/>
                    </a:lnTo>
                    <a:cubicBezTo>
                      <a:pt x="292894" y="1009174"/>
                      <a:pt x="339566" y="1030129"/>
                      <a:pt x="390049" y="1044416"/>
                    </a:cubicBezTo>
                    <a:lnTo>
                      <a:pt x="500539" y="831056"/>
                    </a:lnTo>
                    <a:cubicBezTo>
                      <a:pt x="514826" y="803434"/>
                      <a:pt x="553879" y="801529"/>
                      <a:pt x="571024" y="828199"/>
                    </a:cubicBezTo>
                    <a:lnTo>
                      <a:pt x="701516" y="1036796"/>
                    </a:lnTo>
                    <a:cubicBezTo>
                      <a:pt x="748189" y="1021556"/>
                      <a:pt x="792956" y="998696"/>
                      <a:pt x="832961" y="972026"/>
                    </a:cubicBezTo>
                    <a:lnTo>
                      <a:pt x="738664" y="748189"/>
                    </a:lnTo>
                    <a:cubicBezTo>
                      <a:pt x="726281" y="719614"/>
                      <a:pt x="750094" y="688181"/>
                      <a:pt x="781526" y="692944"/>
                    </a:cubicBezTo>
                    <a:lnTo>
                      <a:pt x="1028224" y="726281"/>
                    </a:lnTo>
                    <a:cubicBezTo>
                      <a:pt x="1046321" y="679609"/>
                      <a:pt x="1057751" y="629126"/>
                      <a:pt x="1061561" y="576739"/>
                    </a:cubicBezTo>
                    <a:lnTo>
                      <a:pt x="831056" y="511969"/>
                    </a:lnTo>
                    <a:cubicBezTo>
                      <a:pt x="800576" y="503396"/>
                      <a:pt x="791051" y="465296"/>
                      <a:pt x="813911" y="444341"/>
                    </a:cubicBezTo>
                    <a:lnTo>
                      <a:pt x="992981" y="270986"/>
                    </a:lnTo>
                    <a:close/>
                    <a:moveTo>
                      <a:pt x="605314" y="586264"/>
                    </a:moveTo>
                    <a:lnTo>
                      <a:pt x="535781" y="619601"/>
                    </a:lnTo>
                    <a:lnTo>
                      <a:pt x="467201" y="586264"/>
                    </a:lnTo>
                    <a:lnTo>
                      <a:pt x="450056" y="511016"/>
                    </a:lnTo>
                    <a:lnTo>
                      <a:pt x="497681" y="451009"/>
                    </a:lnTo>
                    <a:lnTo>
                      <a:pt x="574834" y="451009"/>
                    </a:lnTo>
                    <a:lnTo>
                      <a:pt x="622459" y="511016"/>
                    </a:lnTo>
                    <a:lnTo>
                      <a:pt x="605314" y="586264"/>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Shape 146">
                <a:extLst>
                  <a:ext uri="{FF2B5EF4-FFF2-40B4-BE49-F238E27FC236}">
                    <a16:creationId xmlns:a16="http://schemas.microsoft.com/office/drawing/2014/main" id="{FDCA8DF5-7541-4BC3-BEEB-BDFEA4D74148}"/>
                  </a:ext>
                </a:extLst>
              </p:cNvPr>
              <p:cNvSpPr/>
              <p:nvPr/>
            </p:nvSpPr>
            <p:spPr>
              <a:xfrm>
                <a:off x="5456396" y="3655218"/>
                <a:ext cx="9525" cy="9525"/>
              </a:xfrm>
              <a:custGeom>
                <a:avLst/>
                <a:gdLst>
                  <a:gd name="connsiteX0" fmla="*/ 10001 w 9525"/>
                  <a:gd name="connsiteY0" fmla="*/ 7144 h 9525"/>
                  <a:gd name="connsiteX1" fmla="*/ 7144 w 9525"/>
                  <a:gd name="connsiteY1" fmla="*/ 8096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10001" y="7144"/>
                    </a:moveTo>
                    <a:lnTo>
                      <a:pt x="7144" y="8096"/>
                    </a:lnTo>
                    <a:lnTo>
                      <a:pt x="7144" y="9049"/>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Shape 147">
                <a:extLst>
                  <a:ext uri="{FF2B5EF4-FFF2-40B4-BE49-F238E27FC236}">
                    <a16:creationId xmlns:a16="http://schemas.microsoft.com/office/drawing/2014/main" id="{2B60044C-63EE-4DEC-BA79-856C0E20CD2C}"/>
                  </a:ext>
                </a:extLst>
              </p:cNvPr>
              <p:cNvSpPr/>
              <p:nvPr/>
            </p:nvSpPr>
            <p:spPr>
              <a:xfrm>
                <a:off x="5186165" y="2525553"/>
                <a:ext cx="1828800" cy="1790700"/>
              </a:xfrm>
              <a:custGeom>
                <a:avLst/>
                <a:gdLst>
                  <a:gd name="connsiteX0" fmla="*/ 1780420 w 1828800"/>
                  <a:gd name="connsiteY0" fmla="*/ 1078706 h 1790700"/>
                  <a:gd name="connsiteX1" fmla="*/ 1618495 w 1828800"/>
                  <a:gd name="connsiteY1" fmla="*/ 1055846 h 1790700"/>
                  <a:gd name="connsiteX2" fmla="*/ 1604207 w 1828800"/>
                  <a:gd name="connsiteY2" fmla="*/ 1036796 h 1790700"/>
                  <a:gd name="connsiteX3" fmla="*/ 1580395 w 1828800"/>
                  <a:gd name="connsiteY3" fmla="*/ 1031081 h 1790700"/>
                  <a:gd name="connsiteX4" fmla="*/ 1586110 w 1828800"/>
                  <a:gd name="connsiteY4" fmla="*/ 941546 h 1790700"/>
                  <a:gd name="connsiteX5" fmla="*/ 1466095 w 1828800"/>
                  <a:gd name="connsiteY5" fmla="*/ 561499 h 1790700"/>
                  <a:gd name="connsiteX6" fmla="*/ 1485145 w 1828800"/>
                  <a:gd name="connsiteY6" fmla="*/ 546259 h 1790700"/>
                  <a:gd name="connsiteX7" fmla="*/ 1489907 w 1828800"/>
                  <a:gd name="connsiteY7" fmla="*/ 523399 h 1790700"/>
                  <a:gd name="connsiteX8" fmla="*/ 1626115 w 1828800"/>
                  <a:gd name="connsiteY8" fmla="*/ 432911 h 1790700"/>
                  <a:gd name="connsiteX9" fmla="*/ 1643260 w 1828800"/>
                  <a:gd name="connsiteY9" fmla="*/ 357664 h 1790700"/>
                  <a:gd name="connsiteX10" fmla="*/ 1566107 w 1828800"/>
                  <a:gd name="connsiteY10" fmla="*/ 354806 h 1790700"/>
                  <a:gd name="connsiteX11" fmla="*/ 1444187 w 1828800"/>
                  <a:gd name="connsiteY11" fmla="*/ 460534 h 1790700"/>
                  <a:gd name="connsiteX12" fmla="*/ 1420375 w 1828800"/>
                  <a:gd name="connsiteY12" fmla="*/ 458629 h 1790700"/>
                  <a:gd name="connsiteX13" fmla="*/ 1399420 w 1828800"/>
                  <a:gd name="connsiteY13" fmla="*/ 472916 h 1790700"/>
                  <a:gd name="connsiteX14" fmla="*/ 1398467 w 1828800"/>
                  <a:gd name="connsiteY14" fmla="*/ 475774 h 1790700"/>
                  <a:gd name="connsiteX15" fmla="*/ 970794 w 1828800"/>
                  <a:gd name="connsiteY15" fmla="*/ 276701 h 1790700"/>
                  <a:gd name="connsiteX16" fmla="*/ 973652 w 1828800"/>
                  <a:gd name="connsiteY16" fmla="*/ 273844 h 1790700"/>
                  <a:gd name="connsiteX17" fmla="*/ 972700 w 1828800"/>
                  <a:gd name="connsiteY17" fmla="*/ 248126 h 1790700"/>
                  <a:gd name="connsiteX18" fmla="*/ 957460 w 1828800"/>
                  <a:gd name="connsiteY18" fmla="*/ 230029 h 1790700"/>
                  <a:gd name="connsiteX19" fmla="*/ 967937 w 1828800"/>
                  <a:gd name="connsiteY19" fmla="*/ 67151 h 1790700"/>
                  <a:gd name="connsiteX20" fmla="*/ 918407 w 1828800"/>
                  <a:gd name="connsiteY20" fmla="*/ 7144 h 1790700"/>
                  <a:gd name="connsiteX21" fmla="*/ 868877 w 1828800"/>
                  <a:gd name="connsiteY21" fmla="*/ 67151 h 1790700"/>
                  <a:gd name="connsiteX22" fmla="*/ 879355 w 1828800"/>
                  <a:gd name="connsiteY22" fmla="*/ 230029 h 1790700"/>
                  <a:gd name="connsiteX23" fmla="*/ 864115 w 1828800"/>
                  <a:gd name="connsiteY23" fmla="*/ 248126 h 1790700"/>
                  <a:gd name="connsiteX24" fmla="*/ 863162 w 1828800"/>
                  <a:gd name="connsiteY24" fmla="*/ 273844 h 1790700"/>
                  <a:gd name="connsiteX25" fmla="*/ 865067 w 1828800"/>
                  <a:gd name="connsiteY25" fmla="*/ 276701 h 1790700"/>
                  <a:gd name="connsiteX26" fmla="*/ 433585 w 1828800"/>
                  <a:gd name="connsiteY26" fmla="*/ 488156 h 1790700"/>
                  <a:gd name="connsiteX27" fmla="*/ 436442 w 1828800"/>
                  <a:gd name="connsiteY27" fmla="*/ 477679 h 1790700"/>
                  <a:gd name="connsiteX28" fmla="*/ 415487 w 1828800"/>
                  <a:gd name="connsiteY28" fmla="*/ 462439 h 1790700"/>
                  <a:gd name="connsiteX29" fmla="*/ 390722 w 1828800"/>
                  <a:gd name="connsiteY29" fmla="*/ 464344 h 1790700"/>
                  <a:gd name="connsiteX30" fmla="*/ 271660 w 1828800"/>
                  <a:gd name="connsiteY30" fmla="*/ 352901 h 1790700"/>
                  <a:gd name="connsiteX31" fmla="*/ 194507 w 1828800"/>
                  <a:gd name="connsiteY31" fmla="*/ 353854 h 1790700"/>
                  <a:gd name="connsiteX32" fmla="*/ 209747 w 1828800"/>
                  <a:gd name="connsiteY32" fmla="*/ 430054 h 1790700"/>
                  <a:gd name="connsiteX33" fmla="*/ 343097 w 1828800"/>
                  <a:gd name="connsiteY33" fmla="*/ 525304 h 1790700"/>
                  <a:gd name="connsiteX34" fmla="*/ 346907 w 1828800"/>
                  <a:gd name="connsiteY34" fmla="*/ 548164 h 1790700"/>
                  <a:gd name="connsiteX35" fmla="*/ 365957 w 1828800"/>
                  <a:gd name="connsiteY35" fmla="*/ 565309 h 1790700"/>
                  <a:gd name="connsiteX36" fmla="*/ 372625 w 1828800"/>
                  <a:gd name="connsiteY36" fmla="*/ 567214 h 1790700"/>
                  <a:gd name="connsiteX37" fmla="*/ 256420 w 1828800"/>
                  <a:gd name="connsiteY37" fmla="*/ 942499 h 1790700"/>
                  <a:gd name="connsiteX38" fmla="*/ 263087 w 1828800"/>
                  <a:gd name="connsiteY38" fmla="*/ 1036796 h 1790700"/>
                  <a:gd name="connsiteX39" fmla="*/ 257372 w 1828800"/>
                  <a:gd name="connsiteY39" fmla="*/ 1030129 h 1790700"/>
                  <a:gd name="connsiteX40" fmla="*/ 232607 w 1828800"/>
                  <a:gd name="connsiteY40" fmla="*/ 1036796 h 1790700"/>
                  <a:gd name="connsiteX41" fmla="*/ 218320 w 1828800"/>
                  <a:gd name="connsiteY41" fmla="*/ 1055846 h 1790700"/>
                  <a:gd name="connsiteX42" fmla="*/ 56395 w 1828800"/>
                  <a:gd name="connsiteY42" fmla="*/ 1078706 h 1790700"/>
                  <a:gd name="connsiteX43" fmla="*/ 7817 w 1828800"/>
                  <a:gd name="connsiteY43" fmla="*/ 1139666 h 1790700"/>
                  <a:gd name="connsiteX44" fmla="*/ 76397 w 1828800"/>
                  <a:gd name="connsiteY44" fmla="*/ 1175861 h 1790700"/>
                  <a:gd name="connsiteX45" fmla="*/ 233560 w 1828800"/>
                  <a:gd name="connsiteY45" fmla="*/ 1132046 h 1790700"/>
                  <a:gd name="connsiteX46" fmla="*/ 254515 w 1828800"/>
                  <a:gd name="connsiteY46" fmla="*/ 1143476 h 1790700"/>
                  <a:gd name="connsiteX47" fmla="*/ 277375 w 1828800"/>
                  <a:gd name="connsiteY47" fmla="*/ 1139666 h 1790700"/>
                  <a:gd name="connsiteX48" fmla="*/ 282137 w 1828800"/>
                  <a:gd name="connsiteY48" fmla="*/ 1130141 h 1790700"/>
                  <a:gd name="connsiteX49" fmla="*/ 579317 w 1828800"/>
                  <a:gd name="connsiteY49" fmla="*/ 1514951 h 1790700"/>
                  <a:gd name="connsiteX50" fmla="*/ 570745 w 1828800"/>
                  <a:gd name="connsiteY50" fmla="*/ 1535906 h 1790700"/>
                  <a:gd name="connsiteX51" fmla="*/ 577412 w 1828800"/>
                  <a:gd name="connsiteY51" fmla="*/ 1558766 h 1790700"/>
                  <a:gd name="connsiteX52" fmla="*/ 497402 w 1828800"/>
                  <a:gd name="connsiteY52" fmla="*/ 1701641 h 1790700"/>
                  <a:gd name="connsiteX53" fmla="*/ 516452 w 1828800"/>
                  <a:gd name="connsiteY53" fmla="*/ 1776889 h 1790700"/>
                  <a:gd name="connsiteX54" fmla="*/ 586937 w 1828800"/>
                  <a:gd name="connsiteY54" fmla="*/ 1744504 h 1790700"/>
                  <a:gd name="connsiteX55" fmla="*/ 646945 w 1828800"/>
                  <a:gd name="connsiteY55" fmla="*/ 1593056 h 1790700"/>
                  <a:gd name="connsiteX56" fmla="*/ 668852 w 1828800"/>
                  <a:gd name="connsiteY56" fmla="*/ 1583531 h 1790700"/>
                  <a:gd name="connsiteX57" fmla="*/ 679330 w 1828800"/>
                  <a:gd name="connsiteY57" fmla="*/ 1564481 h 1790700"/>
                  <a:gd name="connsiteX58" fmla="*/ 921265 w 1828800"/>
                  <a:gd name="connsiteY58" fmla="*/ 1610201 h 1790700"/>
                  <a:gd name="connsiteX59" fmla="*/ 1166057 w 1828800"/>
                  <a:gd name="connsiteY59" fmla="*/ 1563529 h 1790700"/>
                  <a:gd name="connsiteX60" fmla="*/ 1165105 w 1828800"/>
                  <a:gd name="connsiteY60" fmla="*/ 1566386 h 1790700"/>
                  <a:gd name="connsiteX61" fmla="*/ 1167010 w 1828800"/>
                  <a:gd name="connsiteY61" fmla="*/ 1566386 h 1790700"/>
                  <a:gd name="connsiteX62" fmla="*/ 1179392 w 1828800"/>
                  <a:gd name="connsiteY62" fmla="*/ 1589246 h 1790700"/>
                  <a:gd name="connsiteX63" fmla="*/ 1201300 w 1828800"/>
                  <a:gd name="connsiteY63" fmla="*/ 1598771 h 1790700"/>
                  <a:gd name="connsiteX64" fmla="*/ 1261307 w 1828800"/>
                  <a:gd name="connsiteY64" fmla="*/ 1750219 h 1790700"/>
                  <a:gd name="connsiteX65" fmla="*/ 1331792 w 1828800"/>
                  <a:gd name="connsiteY65" fmla="*/ 1782604 h 1790700"/>
                  <a:gd name="connsiteX66" fmla="*/ 1350842 w 1828800"/>
                  <a:gd name="connsiteY66" fmla="*/ 1707356 h 1790700"/>
                  <a:gd name="connsiteX67" fmla="*/ 1270832 w 1828800"/>
                  <a:gd name="connsiteY67" fmla="*/ 1564481 h 1790700"/>
                  <a:gd name="connsiteX68" fmla="*/ 1277500 w 1828800"/>
                  <a:gd name="connsiteY68" fmla="*/ 1541621 h 1790700"/>
                  <a:gd name="connsiteX69" fmla="*/ 1267975 w 1828800"/>
                  <a:gd name="connsiteY69" fmla="*/ 1517809 h 1790700"/>
                  <a:gd name="connsiteX70" fmla="*/ 1259402 w 1828800"/>
                  <a:gd name="connsiteY70" fmla="*/ 1517809 h 1790700"/>
                  <a:gd name="connsiteX71" fmla="*/ 1557535 w 1828800"/>
                  <a:gd name="connsiteY71" fmla="*/ 1141571 h 1790700"/>
                  <a:gd name="connsiteX72" fmla="*/ 1582300 w 1828800"/>
                  <a:gd name="connsiteY72" fmla="*/ 1145381 h 1790700"/>
                  <a:gd name="connsiteX73" fmla="*/ 1603255 w 1828800"/>
                  <a:gd name="connsiteY73" fmla="*/ 1133951 h 1790700"/>
                  <a:gd name="connsiteX74" fmla="*/ 1760417 w 1828800"/>
                  <a:gd name="connsiteY74" fmla="*/ 1177766 h 1790700"/>
                  <a:gd name="connsiteX75" fmla="*/ 1828997 w 1828800"/>
                  <a:gd name="connsiteY75" fmla="*/ 1141571 h 1790700"/>
                  <a:gd name="connsiteX76" fmla="*/ 1780420 w 1828800"/>
                  <a:gd name="connsiteY76" fmla="*/ 1078706 h 1790700"/>
                  <a:gd name="connsiteX77" fmla="*/ 914597 w 1828800"/>
                  <a:gd name="connsiteY77" fmla="*/ 1473994 h 1790700"/>
                  <a:gd name="connsiteX78" fmla="*/ 383102 w 1828800"/>
                  <a:gd name="connsiteY78" fmla="*/ 942499 h 1790700"/>
                  <a:gd name="connsiteX79" fmla="*/ 914597 w 1828800"/>
                  <a:gd name="connsiteY79" fmla="*/ 411004 h 1790700"/>
                  <a:gd name="connsiteX80" fmla="*/ 1446092 w 1828800"/>
                  <a:gd name="connsiteY80" fmla="*/ 942499 h 1790700"/>
                  <a:gd name="connsiteX81" fmla="*/ 914597 w 1828800"/>
                  <a:gd name="connsiteY81" fmla="*/ 1473994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828800" h="1790700">
                    <a:moveTo>
                      <a:pt x="1780420" y="1078706"/>
                    </a:moveTo>
                    <a:lnTo>
                      <a:pt x="1618495" y="1055846"/>
                    </a:lnTo>
                    <a:lnTo>
                      <a:pt x="1604207" y="1036796"/>
                    </a:lnTo>
                    <a:lnTo>
                      <a:pt x="1580395" y="1031081"/>
                    </a:lnTo>
                    <a:cubicBezTo>
                      <a:pt x="1584205" y="1001554"/>
                      <a:pt x="1586110" y="972026"/>
                      <a:pt x="1586110" y="941546"/>
                    </a:cubicBezTo>
                    <a:cubicBezTo>
                      <a:pt x="1586110" y="799624"/>
                      <a:pt x="1542295" y="669131"/>
                      <a:pt x="1466095" y="561499"/>
                    </a:cubicBezTo>
                    <a:lnTo>
                      <a:pt x="1485145" y="546259"/>
                    </a:lnTo>
                    <a:lnTo>
                      <a:pt x="1489907" y="523399"/>
                    </a:lnTo>
                    <a:lnTo>
                      <a:pt x="1626115" y="432911"/>
                    </a:lnTo>
                    <a:cubicBezTo>
                      <a:pt x="1651832" y="412909"/>
                      <a:pt x="1660405" y="379571"/>
                      <a:pt x="1643260" y="357664"/>
                    </a:cubicBezTo>
                    <a:cubicBezTo>
                      <a:pt x="1627067" y="335756"/>
                      <a:pt x="1591825" y="334804"/>
                      <a:pt x="1566107" y="354806"/>
                    </a:cubicBezTo>
                    <a:lnTo>
                      <a:pt x="1444187" y="460534"/>
                    </a:lnTo>
                    <a:lnTo>
                      <a:pt x="1420375" y="458629"/>
                    </a:lnTo>
                    <a:lnTo>
                      <a:pt x="1399420" y="472916"/>
                    </a:lnTo>
                    <a:lnTo>
                      <a:pt x="1398467" y="475774"/>
                    </a:lnTo>
                    <a:cubicBezTo>
                      <a:pt x="1287977" y="362426"/>
                      <a:pt x="1138435" y="289084"/>
                      <a:pt x="970794" y="276701"/>
                    </a:cubicBezTo>
                    <a:lnTo>
                      <a:pt x="973652" y="273844"/>
                    </a:lnTo>
                    <a:lnTo>
                      <a:pt x="972700" y="248126"/>
                    </a:lnTo>
                    <a:lnTo>
                      <a:pt x="957460" y="230029"/>
                    </a:lnTo>
                    <a:lnTo>
                      <a:pt x="967937" y="67151"/>
                    </a:lnTo>
                    <a:cubicBezTo>
                      <a:pt x="967937" y="33814"/>
                      <a:pt x="946030" y="7144"/>
                      <a:pt x="918407" y="7144"/>
                    </a:cubicBezTo>
                    <a:cubicBezTo>
                      <a:pt x="890785" y="7144"/>
                      <a:pt x="868877" y="33814"/>
                      <a:pt x="868877" y="67151"/>
                    </a:cubicBezTo>
                    <a:lnTo>
                      <a:pt x="879355" y="230029"/>
                    </a:lnTo>
                    <a:lnTo>
                      <a:pt x="864115" y="248126"/>
                    </a:lnTo>
                    <a:lnTo>
                      <a:pt x="863162" y="273844"/>
                    </a:lnTo>
                    <a:lnTo>
                      <a:pt x="865067" y="276701"/>
                    </a:lnTo>
                    <a:cubicBezTo>
                      <a:pt x="694570" y="290989"/>
                      <a:pt x="543122" y="369094"/>
                      <a:pt x="433585" y="488156"/>
                    </a:cubicBezTo>
                    <a:lnTo>
                      <a:pt x="436442" y="477679"/>
                    </a:lnTo>
                    <a:lnTo>
                      <a:pt x="415487" y="462439"/>
                    </a:lnTo>
                    <a:lnTo>
                      <a:pt x="390722" y="464344"/>
                    </a:lnTo>
                    <a:lnTo>
                      <a:pt x="271660" y="352901"/>
                    </a:lnTo>
                    <a:cubicBezTo>
                      <a:pt x="245942" y="331946"/>
                      <a:pt x="211652" y="331946"/>
                      <a:pt x="194507" y="353854"/>
                    </a:cubicBezTo>
                    <a:cubicBezTo>
                      <a:pt x="177362" y="374809"/>
                      <a:pt x="184030" y="409099"/>
                      <a:pt x="209747" y="430054"/>
                    </a:cubicBezTo>
                    <a:lnTo>
                      <a:pt x="343097" y="525304"/>
                    </a:lnTo>
                    <a:lnTo>
                      <a:pt x="346907" y="548164"/>
                    </a:lnTo>
                    <a:lnTo>
                      <a:pt x="365957" y="565309"/>
                    </a:lnTo>
                    <a:lnTo>
                      <a:pt x="372625" y="567214"/>
                    </a:lnTo>
                    <a:cubicBezTo>
                      <a:pt x="299282" y="673894"/>
                      <a:pt x="256420" y="803434"/>
                      <a:pt x="256420" y="942499"/>
                    </a:cubicBezTo>
                    <a:cubicBezTo>
                      <a:pt x="256420" y="974884"/>
                      <a:pt x="259277" y="1006316"/>
                      <a:pt x="263087" y="1036796"/>
                    </a:cubicBezTo>
                    <a:lnTo>
                      <a:pt x="257372" y="1030129"/>
                    </a:lnTo>
                    <a:lnTo>
                      <a:pt x="232607" y="1036796"/>
                    </a:lnTo>
                    <a:lnTo>
                      <a:pt x="218320" y="1055846"/>
                    </a:lnTo>
                    <a:lnTo>
                      <a:pt x="56395" y="1078706"/>
                    </a:lnTo>
                    <a:cubicBezTo>
                      <a:pt x="24010" y="1085374"/>
                      <a:pt x="3055" y="1112996"/>
                      <a:pt x="7817" y="1139666"/>
                    </a:cubicBezTo>
                    <a:cubicBezTo>
                      <a:pt x="13532" y="1166336"/>
                      <a:pt x="44012" y="1182529"/>
                      <a:pt x="76397" y="1175861"/>
                    </a:cubicBezTo>
                    <a:lnTo>
                      <a:pt x="233560" y="1132046"/>
                    </a:lnTo>
                    <a:lnTo>
                      <a:pt x="254515" y="1143476"/>
                    </a:lnTo>
                    <a:lnTo>
                      <a:pt x="277375" y="1139666"/>
                    </a:lnTo>
                    <a:lnTo>
                      <a:pt x="282137" y="1130141"/>
                    </a:lnTo>
                    <a:cubicBezTo>
                      <a:pt x="329762" y="1293019"/>
                      <a:pt x="437395" y="1429226"/>
                      <a:pt x="579317" y="1514951"/>
                    </a:cubicBezTo>
                    <a:lnTo>
                      <a:pt x="570745" y="1535906"/>
                    </a:lnTo>
                    <a:lnTo>
                      <a:pt x="577412" y="1558766"/>
                    </a:lnTo>
                    <a:lnTo>
                      <a:pt x="497402" y="1701641"/>
                    </a:lnTo>
                    <a:cubicBezTo>
                      <a:pt x="483115" y="1731169"/>
                      <a:pt x="491687" y="1765459"/>
                      <a:pt x="516452" y="1776889"/>
                    </a:cubicBezTo>
                    <a:cubicBezTo>
                      <a:pt x="541217" y="1788319"/>
                      <a:pt x="572650" y="1774031"/>
                      <a:pt x="586937" y="1744504"/>
                    </a:cubicBezTo>
                    <a:lnTo>
                      <a:pt x="646945" y="1593056"/>
                    </a:lnTo>
                    <a:lnTo>
                      <a:pt x="668852" y="1583531"/>
                    </a:lnTo>
                    <a:lnTo>
                      <a:pt x="679330" y="1564481"/>
                    </a:lnTo>
                    <a:cubicBezTo>
                      <a:pt x="754577" y="1594009"/>
                      <a:pt x="835540" y="1610201"/>
                      <a:pt x="921265" y="1610201"/>
                    </a:cubicBezTo>
                    <a:cubicBezTo>
                      <a:pt x="1007942" y="1610201"/>
                      <a:pt x="1090810" y="1593056"/>
                      <a:pt x="1166057" y="1563529"/>
                    </a:cubicBezTo>
                    <a:lnTo>
                      <a:pt x="1165105" y="1566386"/>
                    </a:lnTo>
                    <a:lnTo>
                      <a:pt x="1167010" y="1566386"/>
                    </a:lnTo>
                    <a:lnTo>
                      <a:pt x="1179392" y="1589246"/>
                    </a:lnTo>
                    <a:lnTo>
                      <a:pt x="1201300" y="1598771"/>
                    </a:lnTo>
                    <a:lnTo>
                      <a:pt x="1261307" y="1750219"/>
                    </a:lnTo>
                    <a:cubicBezTo>
                      <a:pt x="1275595" y="1779746"/>
                      <a:pt x="1307027" y="1794986"/>
                      <a:pt x="1331792" y="1782604"/>
                    </a:cubicBezTo>
                    <a:cubicBezTo>
                      <a:pt x="1356557" y="1771174"/>
                      <a:pt x="1365130" y="1736884"/>
                      <a:pt x="1350842" y="1707356"/>
                    </a:cubicBezTo>
                    <a:lnTo>
                      <a:pt x="1270832" y="1564481"/>
                    </a:lnTo>
                    <a:lnTo>
                      <a:pt x="1277500" y="1541621"/>
                    </a:lnTo>
                    <a:lnTo>
                      <a:pt x="1267975" y="1517809"/>
                    </a:lnTo>
                    <a:lnTo>
                      <a:pt x="1259402" y="1517809"/>
                    </a:lnTo>
                    <a:cubicBezTo>
                      <a:pt x="1400372" y="1434941"/>
                      <a:pt x="1508957" y="1300639"/>
                      <a:pt x="1557535" y="1141571"/>
                    </a:cubicBezTo>
                    <a:lnTo>
                      <a:pt x="1582300" y="1145381"/>
                    </a:lnTo>
                    <a:lnTo>
                      <a:pt x="1603255" y="1133951"/>
                    </a:lnTo>
                    <a:lnTo>
                      <a:pt x="1760417" y="1177766"/>
                    </a:lnTo>
                    <a:cubicBezTo>
                      <a:pt x="1792802" y="1184434"/>
                      <a:pt x="1823282" y="1168241"/>
                      <a:pt x="1828997" y="1141571"/>
                    </a:cubicBezTo>
                    <a:cubicBezTo>
                      <a:pt x="1833760" y="1112996"/>
                      <a:pt x="1812805" y="1086326"/>
                      <a:pt x="1780420" y="1078706"/>
                    </a:cubicBezTo>
                    <a:close/>
                    <a:moveTo>
                      <a:pt x="914597" y="1473994"/>
                    </a:moveTo>
                    <a:cubicBezTo>
                      <a:pt x="621227" y="1473994"/>
                      <a:pt x="383102" y="1235869"/>
                      <a:pt x="383102" y="942499"/>
                    </a:cubicBezTo>
                    <a:cubicBezTo>
                      <a:pt x="383102" y="649129"/>
                      <a:pt x="621227" y="411004"/>
                      <a:pt x="914597" y="411004"/>
                    </a:cubicBezTo>
                    <a:cubicBezTo>
                      <a:pt x="1207967" y="411004"/>
                      <a:pt x="1446092" y="649129"/>
                      <a:pt x="1446092" y="942499"/>
                    </a:cubicBezTo>
                    <a:cubicBezTo>
                      <a:pt x="1446092" y="1235869"/>
                      <a:pt x="1207967" y="1473994"/>
                      <a:pt x="914597" y="1473994"/>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149" name="Group 148">
            <a:extLst>
              <a:ext uri="{FF2B5EF4-FFF2-40B4-BE49-F238E27FC236}">
                <a16:creationId xmlns:a16="http://schemas.microsoft.com/office/drawing/2014/main" id="{30F1A592-4CB9-4691-BF35-D9A5B835A8D5}"/>
              </a:ext>
            </a:extLst>
          </p:cNvPr>
          <p:cNvGrpSpPr/>
          <p:nvPr/>
        </p:nvGrpSpPr>
        <p:grpSpPr>
          <a:xfrm>
            <a:off x="8765093" y="1781025"/>
            <a:ext cx="2468880" cy="2669717"/>
            <a:chOff x="8765093" y="1781025"/>
            <a:chExt cx="2468880" cy="2669717"/>
          </a:xfrm>
        </p:grpSpPr>
        <p:sp>
          <p:nvSpPr>
            <p:cNvPr id="150" name="Rectangle: Rounded Corners 149">
              <a:extLst>
                <a:ext uri="{FF2B5EF4-FFF2-40B4-BE49-F238E27FC236}">
                  <a16:creationId xmlns:a16="http://schemas.microsoft.com/office/drawing/2014/main" id="{9E9AF415-8E29-4600-95D4-2514B97D81C2}"/>
                </a:ext>
              </a:extLst>
            </p:cNvPr>
            <p:cNvSpPr/>
            <p:nvPr/>
          </p:nvSpPr>
          <p:spPr bwMode="auto">
            <a:xfrm>
              <a:off x="8765093" y="1981862"/>
              <a:ext cx="2468880" cy="2468880"/>
            </a:xfrm>
            <a:prstGeom prst="roundRect">
              <a:avLst>
                <a:gd name="adj" fmla="val 3125"/>
              </a:avLst>
            </a:prstGeom>
            <a:solidFill>
              <a:srgbClr val="FCFDFE"/>
            </a:solidFill>
            <a:ln w="12700">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51" name="Title 1">
              <a:extLst>
                <a:ext uri="{FF2B5EF4-FFF2-40B4-BE49-F238E27FC236}">
                  <a16:creationId xmlns:a16="http://schemas.microsoft.com/office/drawing/2014/main" id="{8D981132-A882-45CE-A277-17CC469AF6FE}"/>
                </a:ext>
              </a:extLst>
            </p:cNvPr>
            <p:cNvSpPr txBox="1">
              <a:spLocks/>
            </p:cNvSpPr>
            <p:nvPr/>
          </p:nvSpPr>
          <p:spPr>
            <a:xfrm>
              <a:off x="8765093" y="1781025"/>
              <a:ext cx="1989770"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l"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Azure managed control plane</a:t>
              </a:r>
            </a:p>
          </p:txBody>
        </p:sp>
        <p:grpSp>
          <p:nvGrpSpPr>
            <p:cNvPr id="152" name="Group 151">
              <a:extLst>
                <a:ext uri="{FF2B5EF4-FFF2-40B4-BE49-F238E27FC236}">
                  <a16:creationId xmlns:a16="http://schemas.microsoft.com/office/drawing/2014/main" id="{1A9173B0-F27F-4608-800A-D1A08827DAA1}"/>
                </a:ext>
              </a:extLst>
            </p:cNvPr>
            <p:cNvGrpSpPr/>
            <p:nvPr/>
          </p:nvGrpSpPr>
          <p:grpSpPr>
            <a:xfrm>
              <a:off x="9162785" y="2570190"/>
              <a:ext cx="1673497" cy="1292225"/>
              <a:chOff x="9196711" y="2690054"/>
              <a:chExt cx="1673497" cy="1292225"/>
            </a:xfrm>
          </p:grpSpPr>
          <p:grpSp>
            <p:nvGrpSpPr>
              <p:cNvPr id="153" name="Group 4">
                <a:extLst>
                  <a:ext uri="{FF2B5EF4-FFF2-40B4-BE49-F238E27FC236}">
                    <a16:creationId xmlns:a16="http://schemas.microsoft.com/office/drawing/2014/main" id="{F8AC7A7E-DDEA-45CE-BE60-726E0554DCF7}"/>
                  </a:ext>
                </a:extLst>
              </p:cNvPr>
              <p:cNvGrpSpPr>
                <a:grpSpLocks noChangeAspect="1"/>
              </p:cNvGrpSpPr>
              <p:nvPr/>
            </p:nvGrpSpPr>
            <p:grpSpPr bwMode="auto">
              <a:xfrm>
                <a:off x="9196711" y="2690054"/>
                <a:ext cx="1668463" cy="1292225"/>
                <a:chOff x="3315" y="1752"/>
                <a:chExt cx="1051" cy="814"/>
              </a:xfrm>
              <a:solidFill>
                <a:srgbClr val="0078D4"/>
              </a:solidFill>
            </p:grpSpPr>
            <p:sp>
              <p:nvSpPr>
                <p:cNvPr id="166" name="Freeform 5">
                  <a:extLst>
                    <a:ext uri="{FF2B5EF4-FFF2-40B4-BE49-F238E27FC236}">
                      <a16:creationId xmlns:a16="http://schemas.microsoft.com/office/drawing/2014/main" id="{6CAA942D-0FC6-4700-8F5A-B8D9073DB32F}"/>
                    </a:ext>
                  </a:extLst>
                </p:cNvPr>
                <p:cNvSpPr>
                  <a:spLocks/>
                </p:cNvSpPr>
                <p:nvPr/>
              </p:nvSpPr>
              <p:spPr bwMode="auto">
                <a:xfrm>
                  <a:off x="3315" y="1752"/>
                  <a:ext cx="574" cy="725"/>
                </a:xfrm>
                <a:custGeom>
                  <a:avLst/>
                  <a:gdLst>
                    <a:gd name="T0" fmla="*/ 265 w 574"/>
                    <a:gd name="T1" fmla="*/ 253 h 725"/>
                    <a:gd name="T2" fmla="*/ 574 w 574"/>
                    <a:gd name="T3" fmla="*/ 0 h 725"/>
                    <a:gd name="T4" fmla="*/ 242 w 574"/>
                    <a:gd name="T5" fmla="*/ 724 h 725"/>
                    <a:gd name="T6" fmla="*/ 0 w 574"/>
                    <a:gd name="T7" fmla="*/ 725 h 725"/>
                    <a:gd name="T8" fmla="*/ 265 w 574"/>
                    <a:gd name="T9" fmla="*/ 253 h 725"/>
                  </a:gdLst>
                  <a:ahLst/>
                  <a:cxnLst>
                    <a:cxn ang="0">
                      <a:pos x="T0" y="T1"/>
                    </a:cxn>
                    <a:cxn ang="0">
                      <a:pos x="T2" y="T3"/>
                    </a:cxn>
                    <a:cxn ang="0">
                      <a:pos x="T4" y="T5"/>
                    </a:cxn>
                    <a:cxn ang="0">
                      <a:pos x="T6" y="T7"/>
                    </a:cxn>
                    <a:cxn ang="0">
                      <a:pos x="T8" y="T9"/>
                    </a:cxn>
                  </a:cxnLst>
                  <a:rect l="0" t="0" r="r" b="b"/>
                  <a:pathLst>
                    <a:path w="574" h="725">
                      <a:moveTo>
                        <a:pt x="265" y="253"/>
                      </a:moveTo>
                      <a:lnTo>
                        <a:pt x="574" y="0"/>
                      </a:lnTo>
                      <a:lnTo>
                        <a:pt x="242" y="724"/>
                      </a:lnTo>
                      <a:lnTo>
                        <a:pt x="0" y="725"/>
                      </a:lnTo>
                      <a:lnTo>
                        <a:pt x="265"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7" name="Freeform 6">
                  <a:extLst>
                    <a:ext uri="{FF2B5EF4-FFF2-40B4-BE49-F238E27FC236}">
                      <a16:creationId xmlns:a16="http://schemas.microsoft.com/office/drawing/2014/main" id="{E46DD0D6-EBDE-4C3B-BD57-D9EE6064A498}"/>
                    </a:ext>
                  </a:extLst>
                </p:cNvPr>
                <p:cNvSpPr>
                  <a:spLocks/>
                </p:cNvSpPr>
                <p:nvPr/>
              </p:nvSpPr>
              <p:spPr bwMode="auto">
                <a:xfrm>
                  <a:off x="3563" y="1803"/>
                  <a:ext cx="803" cy="763"/>
                </a:xfrm>
                <a:custGeom>
                  <a:avLst/>
                  <a:gdLst>
                    <a:gd name="T0" fmla="*/ 0 w 803"/>
                    <a:gd name="T1" fmla="*/ 757 h 763"/>
                    <a:gd name="T2" fmla="*/ 485 w 803"/>
                    <a:gd name="T3" fmla="*/ 675 h 763"/>
                    <a:gd name="T4" fmla="*/ 232 w 803"/>
                    <a:gd name="T5" fmla="*/ 369 h 763"/>
                    <a:gd name="T6" fmla="*/ 367 w 803"/>
                    <a:gd name="T7" fmla="*/ 0 h 763"/>
                    <a:gd name="T8" fmla="*/ 803 w 803"/>
                    <a:gd name="T9" fmla="*/ 763 h 763"/>
                    <a:gd name="T10" fmla="*/ 0 w 803"/>
                    <a:gd name="T11" fmla="*/ 757 h 763"/>
                  </a:gdLst>
                  <a:ahLst/>
                  <a:cxnLst>
                    <a:cxn ang="0">
                      <a:pos x="T0" y="T1"/>
                    </a:cxn>
                    <a:cxn ang="0">
                      <a:pos x="T2" y="T3"/>
                    </a:cxn>
                    <a:cxn ang="0">
                      <a:pos x="T4" y="T5"/>
                    </a:cxn>
                    <a:cxn ang="0">
                      <a:pos x="T6" y="T7"/>
                    </a:cxn>
                    <a:cxn ang="0">
                      <a:pos x="T8" y="T9"/>
                    </a:cxn>
                    <a:cxn ang="0">
                      <a:pos x="T10" y="T11"/>
                    </a:cxn>
                  </a:cxnLst>
                  <a:rect l="0" t="0" r="r" b="b"/>
                  <a:pathLst>
                    <a:path w="803" h="763">
                      <a:moveTo>
                        <a:pt x="0" y="757"/>
                      </a:moveTo>
                      <a:lnTo>
                        <a:pt x="485" y="675"/>
                      </a:lnTo>
                      <a:lnTo>
                        <a:pt x="232" y="369"/>
                      </a:lnTo>
                      <a:lnTo>
                        <a:pt x="367" y="0"/>
                      </a:lnTo>
                      <a:lnTo>
                        <a:pt x="803" y="763"/>
                      </a:lnTo>
                      <a:lnTo>
                        <a:pt x="0" y="7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54" name="Group 153">
                <a:extLst>
                  <a:ext uri="{FF2B5EF4-FFF2-40B4-BE49-F238E27FC236}">
                    <a16:creationId xmlns:a16="http://schemas.microsoft.com/office/drawing/2014/main" id="{2717A012-1F3F-4057-B588-890FD8B0A148}"/>
                  </a:ext>
                </a:extLst>
              </p:cNvPr>
              <p:cNvGrpSpPr/>
              <p:nvPr/>
            </p:nvGrpSpPr>
            <p:grpSpPr>
              <a:xfrm>
                <a:off x="10267693" y="2983633"/>
                <a:ext cx="602515" cy="602515"/>
                <a:chOff x="7211505" y="4977353"/>
                <a:chExt cx="989814" cy="989814"/>
              </a:xfrm>
            </p:grpSpPr>
            <p:sp>
              <p:nvSpPr>
                <p:cNvPr id="161" name="Oval 160">
                  <a:extLst>
                    <a:ext uri="{FF2B5EF4-FFF2-40B4-BE49-F238E27FC236}">
                      <a16:creationId xmlns:a16="http://schemas.microsoft.com/office/drawing/2014/main" id="{FF40159B-4022-48AF-8754-934AF8A5A303}"/>
                    </a:ext>
                  </a:extLst>
                </p:cNvPr>
                <p:cNvSpPr/>
                <p:nvPr/>
              </p:nvSpPr>
              <p:spPr bwMode="auto">
                <a:xfrm>
                  <a:off x="7211505" y="4977353"/>
                  <a:ext cx="989814" cy="989814"/>
                </a:xfrm>
                <a:prstGeom prst="ellipse">
                  <a:avLst/>
                </a:prstGeom>
                <a:solidFill>
                  <a:srgbClr val="FCFDF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4" name="Processing_E9F5" title="Icon of two interlocked gears">
                  <a:extLst>
                    <a:ext uri="{FF2B5EF4-FFF2-40B4-BE49-F238E27FC236}">
                      <a16:creationId xmlns:a16="http://schemas.microsoft.com/office/drawing/2014/main" id="{339D4230-87A3-4B94-8D3F-651D771FEBA5}"/>
                    </a:ext>
                  </a:extLst>
                </p:cNvPr>
                <p:cNvSpPr>
                  <a:spLocks noChangeAspect="1" noEditPoints="1"/>
                </p:cNvSpPr>
                <p:nvPr/>
              </p:nvSpPr>
              <p:spPr bwMode="auto">
                <a:xfrm>
                  <a:off x="7383003" y="5190591"/>
                  <a:ext cx="646819" cy="56333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solidFill>
                  <a:srgbClr val="FFFFFF"/>
                </a:solidFill>
                <a:ln w="28575" cap="flat">
                  <a:solidFill>
                    <a:srgbClr val="0089D6"/>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spTree>
    <p:extLst>
      <p:ext uri="{BB962C8B-B14F-4D97-AF65-F5344CB8AC3E}">
        <p14:creationId xmlns:p14="http://schemas.microsoft.com/office/powerpoint/2010/main" val="148971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fade">
                                      <p:cBhvr>
                                        <p:cTn id="11" dur="500"/>
                                        <p:tgtEl>
                                          <p:spTgt spid="8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wipe(left)">
                                      <p:cBhvr>
                                        <p:cTn id="15" dur="500"/>
                                        <p:tgtEl>
                                          <p:spTgt spid="9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41"/>
                                        </p:tgtEl>
                                        <p:attrNameLst>
                                          <p:attrName>style.visibility</p:attrName>
                                        </p:attrNameLst>
                                      </p:cBhvr>
                                      <p:to>
                                        <p:strVal val="visible"/>
                                      </p:to>
                                    </p:set>
                                    <p:animEffect transition="in" filter="fade">
                                      <p:cBhvr>
                                        <p:cTn id="19" dur="500"/>
                                        <p:tgtEl>
                                          <p:spTgt spid="14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4"/>
                                        </p:tgtEl>
                                        <p:attrNameLst>
                                          <p:attrName>style.visibility</p:attrName>
                                        </p:attrNameLst>
                                      </p:cBhvr>
                                      <p:to>
                                        <p:strVal val="visible"/>
                                      </p:to>
                                    </p:set>
                                    <p:animEffect transition="in" filter="wipe(left)">
                                      <p:cBhvr>
                                        <p:cTn id="23" dur="500"/>
                                        <p:tgtEl>
                                          <p:spTgt spid="9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149"/>
                                        </p:tgtEl>
                                        <p:attrNameLst>
                                          <p:attrName>style.visibility</p:attrName>
                                        </p:attrNameLst>
                                      </p:cBhvr>
                                      <p:to>
                                        <p:strVal val="visible"/>
                                      </p:to>
                                    </p:set>
                                    <p:animEffect transition="in" filter="fade">
                                      <p:cBhvr>
                                        <p:cTn id="32" dur="1000"/>
                                        <p:tgtEl>
                                          <p:spTgt spid="149"/>
                                        </p:tgtEl>
                                      </p:cBhvr>
                                    </p:animEffect>
                                    <p:anim calcmode="lin" valueType="num">
                                      <p:cBhvr>
                                        <p:cTn id="33" dur="1000" fill="hold"/>
                                        <p:tgtEl>
                                          <p:spTgt spid="149"/>
                                        </p:tgtEl>
                                        <p:attrNameLst>
                                          <p:attrName>ppt_x</p:attrName>
                                        </p:attrNameLst>
                                      </p:cBhvr>
                                      <p:tavLst>
                                        <p:tav tm="0">
                                          <p:val>
                                            <p:strVal val="#ppt_x"/>
                                          </p:val>
                                        </p:tav>
                                        <p:tav tm="100000">
                                          <p:val>
                                            <p:strVal val="#ppt_x"/>
                                          </p:val>
                                        </p:tav>
                                      </p:tavLst>
                                    </p:anim>
                                    <p:anim calcmode="lin" valueType="num">
                                      <p:cBhvr>
                                        <p:cTn id="34" dur="1000" fill="hold"/>
                                        <p:tgtEl>
                                          <p:spTgt spid="149"/>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139"/>
                                        </p:tgtEl>
                                        <p:attrNameLst>
                                          <p:attrName>style.visibility</p:attrName>
                                        </p:attrNameLst>
                                      </p:cBhvr>
                                      <p:to>
                                        <p:strVal val="visible"/>
                                      </p:to>
                                    </p:set>
                                    <p:animEffect transition="in" filter="wipe(up)">
                                      <p:cBhvr>
                                        <p:cTn id="38" dur="500"/>
                                        <p:tgtEl>
                                          <p:spTgt spid="139"/>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40"/>
                                        </p:tgtEl>
                                        <p:attrNameLst>
                                          <p:attrName>style.visibility</p:attrName>
                                        </p:attrNameLst>
                                      </p:cBhvr>
                                      <p:to>
                                        <p:strVal val="visible"/>
                                      </p:to>
                                    </p:set>
                                    <p:animEffect transition="in" filter="fade">
                                      <p:cBhvr>
                                        <p:cTn id="41" dur="500"/>
                                        <p:tgtEl>
                                          <p:spTgt spid="140"/>
                                        </p:tgtEl>
                                      </p:cBhvr>
                                    </p:animEffect>
                                  </p:childTnLst>
                                </p:cTn>
                              </p:par>
                              <p:par>
                                <p:cTn id="42" presetID="10" presetClass="entr" presetSubtype="0" fill="hold" nodeType="withEffect">
                                  <p:stCondLst>
                                    <p:cond delay="500"/>
                                  </p:stCondLst>
                                  <p:childTnLst>
                                    <p:set>
                                      <p:cBhvr>
                                        <p:cTn id="43" dur="1" fill="hold">
                                          <p:stCondLst>
                                            <p:cond delay="0"/>
                                          </p:stCondLst>
                                        </p:cTn>
                                        <p:tgtEl>
                                          <p:spTgt spid="81"/>
                                        </p:tgtEl>
                                        <p:attrNameLst>
                                          <p:attrName>style.visibility</p:attrName>
                                        </p:attrNameLst>
                                      </p:cBhvr>
                                      <p:to>
                                        <p:strVal val="visible"/>
                                      </p:to>
                                    </p:set>
                                    <p:animEffect transition="in" filter="fade">
                                      <p:cBhvr>
                                        <p:cTn id="44" dur="500"/>
                                        <p:tgtEl>
                                          <p:spTgt spid="81"/>
                                        </p:tgtEl>
                                      </p:cBhvr>
                                    </p:animEffec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fade">
                                      <p:cBhvr>
                                        <p:cTn id="48" dur="500"/>
                                        <p:tgtEl>
                                          <p:spTgt spid="95"/>
                                        </p:tgtEl>
                                      </p:cBhvr>
                                    </p:animEffect>
                                  </p:childTnLst>
                                </p:cTn>
                              </p:par>
                            </p:childTnLst>
                          </p:cTn>
                        </p:par>
                        <p:par>
                          <p:cTn id="49" fill="hold">
                            <p:stCondLst>
                              <p:cond delay="2500"/>
                            </p:stCondLst>
                            <p:childTnLst>
                              <p:par>
                                <p:cTn id="50" presetID="10" presetClass="entr" presetSubtype="0" fill="hold" nodeType="afterEffect">
                                  <p:stCondLst>
                                    <p:cond delay="0"/>
                                  </p:stCondLst>
                                  <p:childTnLst>
                                    <p:set>
                                      <p:cBhvr>
                                        <p:cTn id="51" dur="1" fill="hold">
                                          <p:stCondLst>
                                            <p:cond delay="0"/>
                                          </p:stCondLst>
                                        </p:cTn>
                                        <p:tgtEl>
                                          <p:spTgt spid="103"/>
                                        </p:tgtEl>
                                        <p:attrNameLst>
                                          <p:attrName>style.visibility</p:attrName>
                                        </p:attrNameLst>
                                      </p:cBhvr>
                                      <p:to>
                                        <p:strVal val="visible"/>
                                      </p:to>
                                    </p:set>
                                    <p:animEffect transition="in" filter="fade">
                                      <p:cBhvr>
                                        <p:cTn id="52" dur="500"/>
                                        <p:tgtEl>
                                          <p:spTgt spid="103"/>
                                        </p:tgtEl>
                                      </p:cBhvr>
                                    </p:animEffect>
                                  </p:childTnLst>
                                </p:cTn>
                              </p:par>
                            </p:childTnLst>
                          </p:cTn>
                        </p:par>
                        <p:par>
                          <p:cTn id="53" fill="hold">
                            <p:stCondLst>
                              <p:cond delay="3000"/>
                            </p:stCondLst>
                            <p:childTnLst>
                              <p:par>
                                <p:cTn id="54" presetID="10" presetClass="entr" presetSubtype="0" fill="hold" nodeType="afterEffect">
                                  <p:stCondLst>
                                    <p:cond delay="0"/>
                                  </p:stCondLst>
                                  <p:childTnLst>
                                    <p:set>
                                      <p:cBhvr>
                                        <p:cTn id="55" dur="1" fill="hold">
                                          <p:stCondLst>
                                            <p:cond delay="0"/>
                                          </p:stCondLst>
                                        </p:cTn>
                                        <p:tgtEl>
                                          <p:spTgt spid="111"/>
                                        </p:tgtEl>
                                        <p:attrNameLst>
                                          <p:attrName>style.visibility</p:attrName>
                                        </p:attrNameLst>
                                      </p:cBhvr>
                                      <p:to>
                                        <p:strVal val="visible"/>
                                      </p:to>
                                    </p:set>
                                    <p:animEffect transition="in" filter="fade">
                                      <p:cBhvr>
                                        <p:cTn id="56" dur="500"/>
                                        <p:tgtEl>
                                          <p:spTgt spid="111"/>
                                        </p:tgtEl>
                                      </p:cBhvr>
                                    </p:animEffect>
                                  </p:childTnLst>
                                </p:cTn>
                              </p:par>
                            </p:childTnLst>
                          </p:cTn>
                        </p:par>
                        <p:par>
                          <p:cTn id="57" fill="hold">
                            <p:stCondLst>
                              <p:cond delay="3500"/>
                            </p:stCondLst>
                            <p:childTnLst>
                              <p:par>
                                <p:cTn id="58" presetID="10" presetClass="entr" presetSubtype="0" fill="hold" nodeType="afterEffect">
                                  <p:stCondLst>
                                    <p:cond delay="0"/>
                                  </p:stCondLst>
                                  <p:childTnLst>
                                    <p:set>
                                      <p:cBhvr>
                                        <p:cTn id="59" dur="1" fill="hold">
                                          <p:stCondLst>
                                            <p:cond delay="0"/>
                                          </p:stCondLst>
                                        </p:cTn>
                                        <p:tgtEl>
                                          <p:spTgt spid="119"/>
                                        </p:tgtEl>
                                        <p:attrNameLst>
                                          <p:attrName>style.visibility</p:attrName>
                                        </p:attrNameLst>
                                      </p:cBhvr>
                                      <p:to>
                                        <p:strVal val="visible"/>
                                      </p:to>
                                    </p:set>
                                    <p:animEffect transition="in" filter="fade">
                                      <p:cBhvr>
                                        <p:cTn id="60" dur="500"/>
                                        <p:tgtEl>
                                          <p:spTgt spid="119"/>
                                        </p:tgtEl>
                                      </p:cBhvr>
                                    </p:animEffect>
                                  </p:childTnLst>
                                </p:cTn>
                              </p:par>
                            </p:childTnLst>
                          </p:cTn>
                        </p:par>
                        <p:par>
                          <p:cTn id="61" fill="hold">
                            <p:stCondLst>
                              <p:cond delay="4000"/>
                            </p:stCondLst>
                            <p:childTnLst>
                              <p:par>
                                <p:cTn id="62" presetID="10" presetClass="entr" presetSubtype="0" fill="hold" nodeType="afterEffect">
                                  <p:stCondLst>
                                    <p:cond delay="0"/>
                                  </p:stCondLst>
                                  <p:childTnLst>
                                    <p:set>
                                      <p:cBhvr>
                                        <p:cTn id="63" dur="1" fill="hold">
                                          <p:stCondLst>
                                            <p:cond delay="0"/>
                                          </p:stCondLst>
                                        </p:cTn>
                                        <p:tgtEl>
                                          <p:spTgt spid="128"/>
                                        </p:tgtEl>
                                        <p:attrNameLst>
                                          <p:attrName>style.visibility</p:attrName>
                                        </p:attrNameLst>
                                      </p:cBhvr>
                                      <p:to>
                                        <p:strVal val="visible"/>
                                      </p:to>
                                    </p:set>
                                    <p:animEffect transition="in" filter="fade">
                                      <p:cBhvr>
                                        <p:cTn id="64"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6">
            <a:extLst>
              <a:ext uri="{FF2B5EF4-FFF2-40B4-BE49-F238E27FC236}">
                <a16:creationId xmlns:a16="http://schemas.microsoft.com/office/drawing/2014/main" id="{25BDE386-8551-407F-9D11-05D3620181B4}"/>
              </a:ext>
            </a:extLst>
          </p:cNvPr>
          <p:cNvSpPr txBox="1">
            <a:spLocks/>
          </p:cNvSpPr>
          <p:nvPr/>
        </p:nvSpPr>
        <p:spPr>
          <a:xfrm>
            <a:off x="588263" y="217501"/>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000000"/>
                </a:solidFill>
                <a:effectLst/>
                <a:uLnTx/>
                <a:uFillTx/>
                <a:latin typeface="Segoe UI Light" panose="020B0502040204020203" pitchFamily="34" charset="0"/>
                <a:ea typeface="+mn-ea"/>
                <a:cs typeface="Segoe UI Light" panose="020B0502040204020203" pitchFamily="34" charset="0"/>
              </a:rPr>
              <a:t>From infrastructure to </a:t>
            </a:r>
            <a:r>
              <a:rPr kumimoji="0" lang="en-US" sz="3600" b="0" i="0" u="none" strike="noStrike" kern="1200" cap="none" spc="-50" normalizeH="0" baseline="0" noProof="0">
                <a:ln w="3175">
                  <a:noFill/>
                </a:ln>
                <a:solidFill>
                  <a:srgbClr val="0078D4"/>
                </a:solidFill>
                <a:effectLst/>
                <a:uLnTx/>
                <a:uFillTx/>
                <a:latin typeface="Segoe UI Semibold" panose="020B0702040204020203" pitchFamily="34" charset="0"/>
                <a:ea typeface="+mn-ea"/>
                <a:cs typeface="Segoe UI Semibold" panose="020B0702040204020203" pitchFamily="34" charset="0"/>
              </a:rPr>
              <a:t>innovation</a:t>
            </a:r>
          </a:p>
        </p:txBody>
      </p:sp>
      <p:graphicFrame>
        <p:nvGraphicFramePr>
          <p:cNvPr id="73" name="Table 72">
            <a:extLst>
              <a:ext uri="{FF2B5EF4-FFF2-40B4-BE49-F238E27FC236}">
                <a16:creationId xmlns:a16="http://schemas.microsoft.com/office/drawing/2014/main" id="{8297450A-B3AA-47DB-8501-8298CD66967F}"/>
              </a:ext>
            </a:extLst>
          </p:cNvPr>
          <p:cNvGraphicFramePr>
            <a:graphicFrameLocks noGrp="1"/>
          </p:cNvGraphicFramePr>
          <p:nvPr>
            <p:extLst/>
          </p:nvPr>
        </p:nvGraphicFramePr>
        <p:xfrm>
          <a:off x="4092058" y="1468336"/>
          <a:ext cx="6640598" cy="4663346"/>
        </p:xfrm>
        <a:graphic>
          <a:graphicData uri="http://schemas.openxmlformats.org/drawingml/2006/table">
            <a:tbl>
              <a:tblPr firstRow="1" bandRow="1">
                <a:tableStyleId>{5C22544A-7EE6-4342-B048-85BDC9FD1C3A}</a:tableStyleId>
              </a:tblPr>
              <a:tblGrid>
                <a:gridCol w="1882492">
                  <a:extLst>
                    <a:ext uri="{9D8B030D-6E8A-4147-A177-3AD203B41FA5}">
                      <a16:colId xmlns:a16="http://schemas.microsoft.com/office/drawing/2014/main" val="1718013709"/>
                    </a:ext>
                  </a:extLst>
                </a:gridCol>
                <a:gridCol w="2241062">
                  <a:extLst>
                    <a:ext uri="{9D8B030D-6E8A-4147-A177-3AD203B41FA5}">
                      <a16:colId xmlns:a16="http://schemas.microsoft.com/office/drawing/2014/main" val="1990358366"/>
                    </a:ext>
                  </a:extLst>
                </a:gridCol>
                <a:gridCol w="2517044">
                  <a:extLst>
                    <a:ext uri="{9D8B030D-6E8A-4147-A177-3AD203B41FA5}">
                      <a16:colId xmlns:a16="http://schemas.microsoft.com/office/drawing/2014/main" val="1769369918"/>
                    </a:ext>
                  </a:extLst>
                </a:gridCol>
              </a:tblGrid>
              <a:tr h="624746">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b="0" kern="1200" baseline="0">
                          <a:solidFill>
                            <a:srgbClr val="000000"/>
                          </a:solidFill>
                          <a:latin typeface="Segoe UI Semibold" panose="020B0702040204020203" pitchFamily="34" charset="0"/>
                          <a:ea typeface="+mn-ea"/>
                          <a:cs typeface="Segoe UI Semibold" panose="020B0702040204020203" pitchFamily="34" charset="0"/>
                        </a:rPr>
                        <a:t>Responsibilities</a:t>
                      </a:r>
                    </a:p>
                  </a:txBody>
                  <a:tcPr marL="91427" marR="91427" marT="45713" marB="45713" anchor="ctr">
                    <a:lnL w="12700" cmpd="sng">
                      <a:noFill/>
                    </a:lnL>
                    <a:lnR w="12700" cmpd="sng">
                      <a:noFill/>
                    </a:lnR>
                    <a:lnT w="12700" cmpd="sng">
                      <a:noFill/>
                    </a:lnT>
                    <a:lnB w="12700" cap="flat" cmpd="sng" algn="ctr">
                      <a:solidFill>
                        <a:srgbClr val="EBEBEB"/>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rgbClr val="0078D4"/>
                          </a:solidFill>
                          <a:latin typeface="Segoe UI Semibold" panose="020B0702040204020203" pitchFamily="34" charset="0"/>
                          <a:cs typeface="Segoe UI Semibold" panose="020B0702040204020203" pitchFamily="34" charset="0"/>
                        </a:rPr>
                        <a:t>DIY with Kubernetes</a:t>
                      </a:r>
                    </a:p>
                  </a:txBody>
                  <a:tcPr marL="91427" marR="91427" marT="45713" marB="45713" anchor="ctr">
                    <a:lnL w="12700" cmpd="sng">
                      <a:noFill/>
                    </a:lnL>
                    <a:lnR w="12700" cmpd="sng">
                      <a:noFill/>
                    </a:lnR>
                    <a:lnT w="12700" cmpd="sng">
                      <a:noFill/>
                    </a:lnT>
                    <a:lnB w="12700" cap="flat" cmpd="sng" algn="ctr">
                      <a:solidFill>
                        <a:srgbClr val="EBEBEB"/>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rgbClr val="0078D4"/>
                          </a:solidFill>
                          <a:latin typeface="Segoe UI Semibold" panose="020B0702040204020203" pitchFamily="34" charset="0"/>
                          <a:cs typeface="Segoe UI Semibold" panose="020B0702040204020203" pitchFamily="34" charset="0"/>
                        </a:rPr>
                        <a:t>Managed Kubernetes on Azure</a:t>
                      </a:r>
                    </a:p>
                  </a:txBody>
                  <a:tcPr marL="91427" marR="91427" marT="45713" marB="45713" anchor="ctr">
                    <a:lnL w="12700" cmpd="sng">
                      <a:noFill/>
                    </a:lnL>
                    <a:lnR w="12700" cmpd="sng">
                      <a:noFill/>
                    </a:lnR>
                    <a:lnT w="12700" cmpd="sng">
                      <a:noFill/>
                    </a:lnT>
                    <a:lnB w="12700" cap="flat" cmpd="sng" algn="ctr">
                      <a:solidFill>
                        <a:srgbClr val="EBEBE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1007751"/>
                  </a:ext>
                </a:extLst>
              </a:tr>
              <a:tr h="504825">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kern="1200" baseline="0">
                          <a:solidFill>
                            <a:srgbClr val="000000"/>
                          </a:solidFill>
                          <a:latin typeface="+mn-lt"/>
                          <a:ea typeface="+mn-ea"/>
                          <a:cs typeface="Segoe UI Semibold" panose="020B0702040204020203" pitchFamily="34" charset="0"/>
                        </a:rPr>
                        <a:t>Containerization </a:t>
                      </a:r>
                    </a:p>
                  </a:txBody>
                  <a:tcPr marL="89630" marR="89630" marT="44814" marB="44814" anchor="ctr">
                    <a:lnL w="12700" cmpd="sng">
                      <a:noFill/>
                    </a:lnL>
                    <a:lnR w="12700" cmpd="sng">
                      <a:noFill/>
                    </a:lnR>
                    <a:lnT w="12700" cap="flat" cmpd="sng" algn="ctr">
                      <a:solidFill>
                        <a:srgbClr val="EBEBEB"/>
                      </a:solidFill>
                      <a:prstDash val="solid"/>
                      <a:round/>
                      <a:headEnd type="none" w="med" len="med"/>
                      <a:tailEnd type="none" w="med" len="med"/>
                    </a:lnT>
                    <a:lnB w="12700" cap="flat" cmpd="sng" algn="ctr">
                      <a:solidFill>
                        <a:srgbClr val="EBEBEB"/>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a:solidFill>
                          <a:schemeClr val="tx1"/>
                        </a:solidFill>
                      </a:endParaRPr>
                    </a:p>
                  </a:txBody>
                  <a:tcPr marL="91427" marR="91427" marT="45713" marB="45713" anchor="ctr">
                    <a:lnL w="12700" cmpd="sng">
                      <a:noFill/>
                    </a:lnL>
                    <a:lnR w="12700" cmpd="sng">
                      <a:noFill/>
                    </a:lnR>
                    <a:lnT w="12700" cap="flat" cmpd="sng" algn="ctr">
                      <a:solidFill>
                        <a:srgbClr val="EBEBEB"/>
                      </a:solidFill>
                      <a:prstDash val="solid"/>
                      <a:round/>
                      <a:headEnd type="none" w="med" len="med"/>
                      <a:tailEnd type="none" w="med" len="med"/>
                    </a:lnT>
                    <a:lnB w="12700" cap="flat" cmpd="sng" algn="ctr">
                      <a:solidFill>
                        <a:srgbClr val="EBEBEB"/>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a:solidFill>
                          <a:schemeClr val="tx1"/>
                        </a:solidFill>
                      </a:endParaRPr>
                    </a:p>
                  </a:txBody>
                  <a:tcPr marL="91427" marR="91427" marT="45713" marB="45713" anchor="ctr">
                    <a:lnL w="12700" cmpd="sng">
                      <a:noFill/>
                    </a:lnL>
                    <a:lnR w="12700" cmpd="sng">
                      <a:noFill/>
                    </a:lnR>
                    <a:lnT w="12700" cap="flat" cmpd="sng" algn="ctr">
                      <a:solidFill>
                        <a:srgbClr val="EBEBEB"/>
                      </a:solidFill>
                      <a:prstDash val="solid"/>
                      <a:round/>
                      <a:headEnd type="none" w="med" len="med"/>
                      <a:tailEnd type="none" w="med" len="med"/>
                    </a:lnT>
                    <a:lnB w="12700" cap="flat" cmpd="sng" algn="ctr">
                      <a:solidFill>
                        <a:srgbClr val="EBEBE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04825">
                <a:tc>
                  <a:txBody>
                    <a:bodyPr/>
                    <a:lstStyle/>
                    <a:p>
                      <a:pPr marL="0" algn="l" defTabSz="914367" rtl="0" eaLnBrk="1" latinLnBrk="0" hangingPunct="1"/>
                      <a:r>
                        <a:rPr lang="en-US" sz="1200" kern="1200" baseline="0">
                          <a:solidFill>
                            <a:srgbClr val="000000"/>
                          </a:solidFill>
                          <a:latin typeface="+mn-lt"/>
                          <a:ea typeface="+mn-ea"/>
                          <a:cs typeface="Segoe UI Semibold" panose="020B0702040204020203" pitchFamily="34" charset="0"/>
                        </a:rPr>
                        <a:t>Application iteration, debugging</a:t>
                      </a:r>
                    </a:p>
                  </a:txBody>
                  <a:tcPr marL="89630" marR="89630" marT="44814" marB="44814" anchor="ctr">
                    <a:lnL w="12700" cmpd="sng">
                      <a:noFill/>
                    </a:lnL>
                    <a:lnR w="12700" cmpd="sng">
                      <a:noFill/>
                    </a:lnR>
                    <a:lnT w="12700" cap="flat" cmpd="sng" algn="ctr">
                      <a:solidFill>
                        <a:srgbClr val="EBEBEB"/>
                      </a:solidFill>
                      <a:prstDash val="solid"/>
                      <a:round/>
                      <a:headEnd type="none" w="med" len="med"/>
                      <a:tailEnd type="none" w="med" len="med"/>
                    </a:lnT>
                    <a:lnB w="12700" cap="flat" cmpd="sng" algn="ctr">
                      <a:solidFill>
                        <a:srgbClr val="EBEBEB"/>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a:solidFill>
                          <a:schemeClr val="tx1"/>
                        </a:solidFill>
                      </a:endParaRPr>
                    </a:p>
                  </a:txBody>
                  <a:tcPr marL="91427" marR="91427" marT="45713" marB="45713" anchor="ctr">
                    <a:lnL w="12700" cmpd="sng">
                      <a:noFill/>
                    </a:lnL>
                    <a:lnR w="12700" cmpd="sng">
                      <a:noFill/>
                    </a:lnR>
                    <a:lnT w="12700" cap="flat" cmpd="sng" algn="ctr">
                      <a:solidFill>
                        <a:srgbClr val="EBEBEB"/>
                      </a:solidFill>
                      <a:prstDash val="solid"/>
                      <a:round/>
                      <a:headEnd type="none" w="med" len="med"/>
                      <a:tailEnd type="none" w="med" len="med"/>
                    </a:lnT>
                    <a:lnB w="12700" cap="flat" cmpd="sng" algn="ctr">
                      <a:solidFill>
                        <a:srgbClr val="EBEBEB"/>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a:solidFill>
                          <a:schemeClr val="tx1"/>
                        </a:solidFill>
                      </a:endParaRPr>
                    </a:p>
                  </a:txBody>
                  <a:tcPr marL="91427" marR="91427" marT="45713" marB="45713" anchor="ctr">
                    <a:lnL w="12700" cmpd="sng">
                      <a:noFill/>
                    </a:lnL>
                    <a:lnR w="12700" cmpd="sng">
                      <a:noFill/>
                    </a:lnR>
                    <a:lnT w="12700" cap="flat" cmpd="sng" algn="ctr">
                      <a:solidFill>
                        <a:srgbClr val="EBEBEB"/>
                      </a:solidFill>
                      <a:prstDash val="solid"/>
                      <a:round/>
                      <a:headEnd type="none" w="med" len="med"/>
                      <a:tailEnd type="none" w="med" len="med"/>
                    </a:lnT>
                    <a:lnB w="12700" cap="flat" cmpd="sng" algn="ctr">
                      <a:solidFill>
                        <a:srgbClr val="EBEBE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04825">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kern="1200" baseline="0">
                          <a:solidFill>
                            <a:srgbClr val="000000"/>
                          </a:solidFill>
                          <a:latin typeface="+mn-lt"/>
                          <a:ea typeface="+mn-ea"/>
                          <a:cs typeface="Segoe UI Semibold" panose="020B0702040204020203" pitchFamily="34" charset="0"/>
                        </a:rPr>
                        <a:t>CI/CD</a:t>
                      </a:r>
                    </a:p>
                  </a:txBody>
                  <a:tcPr marL="91427" marR="91427" marT="45713" marB="45713" anchor="ctr">
                    <a:lnL w="12700" cmpd="sng">
                      <a:noFill/>
                    </a:lnL>
                    <a:lnR w="12700" cmpd="sng">
                      <a:noFill/>
                    </a:lnR>
                    <a:lnT w="12700" cap="flat" cmpd="sng" algn="ctr">
                      <a:solidFill>
                        <a:srgbClr val="EBEBEB"/>
                      </a:solidFill>
                      <a:prstDash val="solid"/>
                      <a:round/>
                      <a:headEnd type="none" w="med" len="med"/>
                      <a:tailEnd type="none" w="med" len="med"/>
                    </a:lnT>
                    <a:lnB w="12700" cap="flat" cmpd="sng" algn="ctr">
                      <a:solidFill>
                        <a:srgbClr val="EBEBEB"/>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a:solidFill>
                          <a:schemeClr val="tx1"/>
                        </a:solidFill>
                      </a:endParaRPr>
                    </a:p>
                  </a:txBody>
                  <a:tcPr marL="91427" marR="91427" marT="45713" marB="45713" anchor="ctr">
                    <a:lnL w="12700" cmpd="sng">
                      <a:noFill/>
                    </a:lnL>
                    <a:lnR w="12700" cmpd="sng">
                      <a:noFill/>
                    </a:lnR>
                    <a:lnT w="12700" cap="flat" cmpd="sng" algn="ctr">
                      <a:solidFill>
                        <a:srgbClr val="EBEBEB"/>
                      </a:solidFill>
                      <a:prstDash val="solid"/>
                      <a:round/>
                      <a:headEnd type="none" w="med" len="med"/>
                      <a:tailEnd type="none" w="med" len="med"/>
                    </a:lnT>
                    <a:lnB w="12700" cap="flat" cmpd="sng" algn="ctr">
                      <a:solidFill>
                        <a:srgbClr val="EBEBEB"/>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a:solidFill>
                          <a:schemeClr val="tx1"/>
                        </a:solidFill>
                      </a:endParaRPr>
                    </a:p>
                  </a:txBody>
                  <a:tcPr marL="91427" marR="91427" marT="45713" marB="45713" anchor="ctr">
                    <a:lnL w="12700" cmpd="sng">
                      <a:noFill/>
                    </a:lnL>
                    <a:lnR w="12700" cmpd="sng">
                      <a:noFill/>
                    </a:lnR>
                    <a:lnT w="12700" cap="flat" cmpd="sng" algn="ctr">
                      <a:solidFill>
                        <a:srgbClr val="EBEBEB"/>
                      </a:solidFill>
                      <a:prstDash val="solid"/>
                      <a:round/>
                      <a:headEnd type="none" w="med" len="med"/>
                      <a:tailEnd type="none" w="med" len="med"/>
                    </a:lnT>
                    <a:lnB w="12700" cap="flat" cmpd="sng" algn="ctr">
                      <a:solidFill>
                        <a:srgbClr val="EBEBEB"/>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04825">
                <a:tc>
                  <a:txBody>
                    <a:bodyPr/>
                    <a:lstStyle/>
                    <a:p>
                      <a:r>
                        <a:rPr lang="en-US" sz="1200" baseline="0">
                          <a:solidFill>
                            <a:srgbClr val="000000"/>
                          </a:solidFill>
                          <a:latin typeface="+mn-lt"/>
                          <a:cs typeface="Segoe UI Semibold" panose="020B0702040204020203" pitchFamily="34" charset="0"/>
                        </a:rPr>
                        <a:t>Cluster hosting</a:t>
                      </a:r>
                    </a:p>
                  </a:txBody>
                  <a:tcPr marL="89630" marR="89630" marT="44814" marB="44814" anchor="ctr">
                    <a:lnL w="12700" cmpd="sng">
                      <a:noFill/>
                    </a:lnL>
                    <a:lnR w="12700" cmpd="sng">
                      <a:noFill/>
                    </a:lnR>
                    <a:lnT w="12700" cap="flat" cmpd="sng" algn="ctr">
                      <a:solidFill>
                        <a:srgbClr val="EBEBEB"/>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200">
                        <a:solidFill>
                          <a:schemeClr val="tx1"/>
                        </a:solidFill>
                      </a:endParaRPr>
                    </a:p>
                  </a:txBody>
                  <a:tcPr marL="91427" marR="91427" marT="45713" marB="45713" anchor="ctr">
                    <a:lnL w="12700" cmpd="sng">
                      <a:noFill/>
                    </a:lnL>
                    <a:lnR w="12700" cmpd="sng">
                      <a:noFill/>
                    </a:lnR>
                    <a:lnT w="12700" cap="flat" cmpd="sng" algn="ctr">
                      <a:solidFill>
                        <a:srgbClr val="EBEBEB"/>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200">
                        <a:solidFill>
                          <a:srgbClr val="0078D4"/>
                        </a:solidFill>
                      </a:endParaRPr>
                    </a:p>
                  </a:txBody>
                  <a:tcPr marL="91427" marR="91427" marT="45713" marB="45713" anchor="ctr">
                    <a:lnL w="12700" cmpd="sng">
                      <a:noFill/>
                    </a:lnL>
                    <a:lnR w="12700" cmpd="sng">
                      <a:noFill/>
                    </a:lnR>
                    <a:lnT w="12700" cap="flat" cmpd="sng" algn="ctr">
                      <a:solidFill>
                        <a:srgbClr val="EBEBEB"/>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01490433"/>
                  </a:ext>
                </a:extLst>
              </a:tr>
              <a:tr h="504825">
                <a:tc>
                  <a:txBody>
                    <a:bodyPr/>
                    <a:lstStyle/>
                    <a:p>
                      <a:r>
                        <a:rPr lang="en-US" sz="1200" baseline="0">
                          <a:solidFill>
                            <a:srgbClr val="000000"/>
                          </a:solidFill>
                          <a:latin typeface="+mn-lt"/>
                          <a:cs typeface="Segoe UI Semibold" panose="020B0702040204020203" pitchFamily="34" charset="0"/>
                        </a:rPr>
                        <a:t>Cluster upgrade </a:t>
                      </a:r>
                    </a:p>
                  </a:txBody>
                  <a:tcPr marL="89630" marR="89630" marT="44814" marB="44814"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200">
                        <a:solidFill>
                          <a:schemeClr val="tx1"/>
                        </a:solidFill>
                      </a:endParaRPr>
                    </a:p>
                  </a:txBody>
                  <a:tcPr marL="91427" marR="91427" marT="45713" marB="4571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200">
                        <a:solidFill>
                          <a:srgbClr val="0078D4"/>
                        </a:solidFill>
                      </a:endParaRPr>
                    </a:p>
                  </a:txBody>
                  <a:tcPr marL="91427" marR="91427" marT="45713" marB="4571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79738365"/>
                  </a:ext>
                </a:extLst>
              </a:tr>
              <a:tr h="504825">
                <a:tc>
                  <a:txBody>
                    <a:bodyPr/>
                    <a:lstStyle/>
                    <a:p>
                      <a:r>
                        <a:rPr lang="en-US" sz="1200" baseline="0">
                          <a:solidFill>
                            <a:srgbClr val="000000"/>
                          </a:solidFill>
                          <a:latin typeface="+mn-lt"/>
                          <a:cs typeface="Segoe UI Semibold" panose="020B0702040204020203" pitchFamily="34" charset="0"/>
                        </a:rPr>
                        <a:t>Patching</a:t>
                      </a:r>
                    </a:p>
                  </a:txBody>
                  <a:tcPr marL="89630" marR="89630" marT="44814" marB="44814"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200">
                        <a:solidFill>
                          <a:schemeClr val="tx1"/>
                        </a:solidFill>
                      </a:endParaRPr>
                    </a:p>
                  </a:txBody>
                  <a:tcPr marL="91427" marR="91427" marT="45713" marB="4571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200">
                        <a:solidFill>
                          <a:srgbClr val="0078D4"/>
                        </a:solidFill>
                      </a:endParaRPr>
                    </a:p>
                  </a:txBody>
                  <a:tcPr marL="91427" marR="91427" marT="45713" marB="4571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4487615"/>
                  </a:ext>
                </a:extLst>
              </a:tr>
              <a:tr h="504825">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kern="1200" baseline="0">
                          <a:solidFill>
                            <a:srgbClr val="000000"/>
                          </a:solidFill>
                          <a:latin typeface="+mn-lt"/>
                          <a:ea typeface="+mn-ea"/>
                          <a:cs typeface="Segoe UI Semibold" panose="020B0702040204020203" pitchFamily="34" charset="0"/>
                        </a:rPr>
                        <a:t>Scaling</a:t>
                      </a:r>
                    </a:p>
                  </a:txBody>
                  <a:tcPr marL="89630" marR="89630" marT="44814" marB="44814"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200">
                        <a:solidFill>
                          <a:schemeClr val="tx1"/>
                        </a:solidFill>
                      </a:endParaRPr>
                    </a:p>
                  </a:txBody>
                  <a:tcPr marL="91427" marR="91427" marT="45713" marB="4571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200">
                        <a:solidFill>
                          <a:srgbClr val="0078D4"/>
                        </a:solidFill>
                      </a:endParaRPr>
                    </a:p>
                  </a:txBody>
                  <a:tcPr marL="91427" marR="91427" marT="45713" marB="4571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59418288"/>
                  </a:ext>
                </a:extLst>
              </a:tr>
              <a:tr h="504825">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kern="1200" baseline="0">
                          <a:solidFill>
                            <a:srgbClr val="000000"/>
                          </a:solidFill>
                          <a:latin typeface="+mn-lt"/>
                          <a:ea typeface="+mn-ea"/>
                          <a:cs typeface="Segoe UI Semibold" panose="020B0702040204020203" pitchFamily="34" charset="0"/>
                        </a:rPr>
                        <a:t>Monitoring and logging</a:t>
                      </a:r>
                    </a:p>
                  </a:txBody>
                  <a:tcPr marL="89630" marR="89630" marT="44814" marB="44814"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200">
                        <a:solidFill>
                          <a:schemeClr val="tx1"/>
                        </a:solidFill>
                      </a:endParaRPr>
                    </a:p>
                  </a:txBody>
                  <a:tcPr marL="91427" marR="91427" marT="45713" marB="4571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200">
                        <a:solidFill>
                          <a:srgbClr val="0078D4"/>
                        </a:solidFill>
                      </a:endParaRPr>
                    </a:p>
                  </a:txBody>
                  <a:tcPr marL="91427" marR="91427" marT="45713" marB="4571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2369576"/>
                  </a:ext>
                </a:extLst>
              </a:tr>
            </a:tbl>
          </a:graphicData>
        </a:graphic>
      </p:graphicFrame>
      <p:grpSp>
        <p:nvGrpSpPr>
          <p:cNvPr id="8" name="Group 7">
            <a:extLst>
              <a:ext uri="{FF2B5EF4-FFF2-40B4-BE49-F238E27FC236}">
                <a16:creationId xmlns:a16="http://schemas.microsoft.com/office/drawing/2014/main" id="{79BF7B5F-711C-4780-9C98-7D2AD53454D2}"/>
              </a:ext>
            </a:extLst>
          </p:cNvPr>
          <p:cNvGrpSpPr/>
          <p:nvPr/>
        </p:nvGrpSpPr>
        <p:grpSpPr>
          <a:xfrm>
            <a:off x="10901270" y="5162753"/>
            <a:ext cx="1093628" cy="790754"/>
            <a:chOff x="10901270" y="5193554"/>
            <a:chExt cx="1093628" cy="790754"/>
          </a:xfrm>
        </p:grpSpPr>
        <p:grpSp>
          <p:nvGrpSpPr>
            <p:cNvPr id="7" name="Group 6">
              <a:extLst>
                <a:ext uri="{FF2B5EF4-FFF2-40B4-BE49-F238E27FC236}">
                  <a16:creationId xmlns:a16="http://schemas.microsoft.com/office/drawing/2014/main" id="{1C5CA5FE-3707-4462-86C5-4B31326E892F}"/>
                </a:ext>
              </a:extLst>
            </p:cNvPr>
            <p:cNvGrpSpPr/>
            <p:nvPr/>
          </p:nvGrpSpPr>
          <p:grpSpPr>
            <a:xfrm>
              <a:off x="10901270" y="5193554"/>
              <a:ext cx="1093628" cy="280638"/>
              <a:chOff x="10901270" y="5193554"/>
              <a:chExt cx="1093628" cy="280638"/>
            </a:xfrm>
          </p:grpSpPr>
          <p:sp>
            <p:nvSpPr>
              <p:cNvPr id="74" name="Rectangle 73">
                <a:extLst>
                  <a:ext uri="{FF2B5EF4-FFF2-40B4-BE49-F238E27FC236}">
                    <a16:creationId xmlns:a16="http://schemas.microsoft.com/office/drawing/2014/main" id="{266EFE42-88DB-4E36-A534-8DBFD98382CF}"/>
                  </a:ext>
                </a:extLst>
              </p:cNvPr>
              <p:cNvSpPr/>
              <p:nvPr/>
            </p:nvSpPr>
            <p:spPr>
              <a:xfrm>
                <a:off x="10901270" y="5194893"/>
                <a:ext cx="250999" cy="25099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75" name="Rectangle 74">
                <a:extLst>
                  <a:ext uri="{FF2B5EF4-FFF2-40B4-BE49-F238E27FC236}">
                    <a16:creationId xmlns:a16="http://schemas.microsoft.com/office/drawing/2014/main" id="{053D4E58-99AE-4D02-8DFF-67F20B1C238D}"/>
                  </a:ext>
                </a:extLst>
              </p:cNvPr>
              <p:cNvSpPr/>
              <p:nvPr/>
            </p:nvSpPr>
            <p:spPr>
              <a:xfrm>
                <a:off x="11234327" y="5193554"/>
                <a:ext cx="760571" cy="280638"/>
              </a:xfrm>
              <a:prstGeom prst="rect">
                <a:avLst/>
              </a:prstGeom>
            </p:spPr>
            <p:txBody>
              <a:bodyPr wrap="none" lIns="0">
                <a:spAutoFit/>
              </a:bodyPr>
              <a:lstStyle/>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Customer</a:t>
                </a:r>
              </a:p>
            </p:txBody>
          </p:sp>
        </p:grpSp>
        <p:grpSp>
          <p:nvGrpSpPr>
            <p:cNvPr id="6" name="Group 5">
              <a:extLst>
                <a:ext uri="{FF2B5EF4-FFF2-40B4-BE49-F238E27FC236}">
                  <a16:creationId xmlns:a16="http://schemas.microsoft.com/office/drawing/2014/main" id="{2590D1BC-2D3D-4C58-B8CC-5EED79048680}"/>
                </a:ext>
              </a:extLst>
            </p:cNvPr>
            <p:cNvGrpSpPr/>
            <p:nvPr/>
          </p:nvGrpSpPr>
          <p:grpSpPr>
            <a:xfrm>
              <a:off x="10911524" y="5707309"/>
              <a:ext cx="1073160" cy="276999"/>
              <a:chOff x="10911524" y="5707309"/>
              <a:chExt cx="1073160" cy="276999"/>
            </a:xfrm>
          </p:grpSpPr>
          <p:sp>
            <p:nvSpPr>
              <p:cNvPr id="76" name="Rectangle 75">
                <a:extLst>
                  <a:ext uri="{FF2B5EF4-FFF2-40B4-BE49-F238E27FC236}">
                    <a16:creationId xmlns:a16="http://schemas.microsoft.com/office/drawing/2014/main" id="{BB635C31-8A58-4EFF-A579-46A64D06AA5B}"/>
                  </a:ext>
                </a:extLst>
              </p:cNvPr>
              <p:cNvSpPr/>
              <p:nvPr/>
            </p:nvSpPr>
            <p:spPr>
              <a:xfrm>
                <a:off x="10911524" y="5708648"/>
                <a:ext cx="250999" cy="250999"/>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77" name="Rectangle 76">
                <a:extLst>
                  <a:ext uri="{FF2B5EF4-FFF2-40B4-BE49-F238E27FC236}">
                    <a16:creationId xmlns:a16="http://schemas.microsoft.com/office/drawing/2014/main" id="{977D040C-0948-461C-A027-D2E3E8D932E5}"/>
                  </a:ext>
                </a:extLst>
              </p:cNvPr>
              <p:cNvSpPr/>
              <p:nvPr/>
            </p:nvSpPr>
            <p:spPr>
              <a:xfrm>
                <a:off x="11247944" y="5707309"/>
                <a:ext cx="736740" cy="276999"/>
              </a:xfrm>
              <a:prstGeom prst="rect">
                <a:avLst/>
              </a:prstGeom>
            </p:spPr>
            <p:txBody>
              <a:bodyPr wrap="none" lIns="0">
                <a:spAutoFit/>
              </a:bodyPr>
              <a:lstStyle/>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Microsoft</a:t>
                </a:r>
              </a:p>
            </p:txBody>
          </p:sp>
        </p:grpSp>
      </p:grpSp>
      <p:sp>
        <p:nvSpPr>
          <p:cNvPr id="78" name="Rectangle 77">
            <a:extLst>
              <a:ext uri="{FF2B5EF4-FFF2-40B4-BE49-F238E27FC236}">
                <a16:creationId xmlns:a16="http://schemas.microsoft.com/office/drawing/2014/main" id="{6AD5A980-E641-4684-B452-9BAB64A33D3A}"/>
              </a:ext>
            </a:extLst>
          </p:cNvPr>
          <p:cNvSpPr/>
          <p:nvPr/>
        </p:nvSpPr>
        <p:spPr>
          <a:xfrm>
            <a:off x="9449810" y="3715876"/>
            <a:ext cx="249549" cy="249549"/>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79" name="Rectangle 78">
            <a:extLst>
              <a:ext uri="{FF2B5EF4-FFF2-40B4-BE49-F238E27FC236}">
                <a16:creationId xmlns:a16="http://schemas.microsoft.com/office/drawing/2014/main" id="{14811B08-6321-47A5-A45A-AFEBC1A8FB4B}"/>
              </a:ext>
            </a:extLst>
          </p:cNvPr>
          <p:cNvSpPr/>
          <p:nvPr/>
        </p:nvSpPr>
        <p:spPr>
          <a:xfrm>
            <a:off x="9449810" y="4709918"/>
            <a:ext cx="249549" cy="249549"/>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80" name="Rectangle 79">
            <a:extLst>
              <a:ext uri="{FF2B5EF4-FFF2-40B4-BE49-F238E27FC236}">
                <a16:creationId xmlns:a16="http://schemas.microsoft.com/office/drawing/2014/main" id="{CFC04DC5-649A-411D-BB20-BB09B8194137}"/>
              </a:ext>
            </a:extLst>
          </p:cNvPr>
          <p:cNvSpPr/>
          <p:nvPr/>
        </p:nvSpPr>
        <p:spPr>
          <a:xfrm>
            <a:off x="9449810" y="5206939"/>
            <a:ext cx="249549" cy="249549"/>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81" name="Rectangle 80">
            <a:extLst>
              <a:ext uri="{FF2B5EF4-FFF2-40B4-BE49-F238E27FC236}">
                <a16:creationId xmlns:a16="http://schemas.microsoft.com/office/drawing/2014/main" id="{011DBB4A-2A73-46B1-B9BC-D9282463AAED}"/>
              </a:ext>
            </a:extLst>
          </p:cNvPr>
          <p:cNvSpPr/>
          <p:nvPr/>
        </p:nvSpPr>
        <p:spPr>
          <a:xfrm>
            <a:off x="9449810" y="4212897"/>
            <a:ext cx="249549" cy="249549"/>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82" name="Rectangle 81">
            <a:extLst>
              <a:ext uri="{FF2B5EF4-FFF2-40B4-BE49-F238E27FC236}">
                <a16:creationId xmlns:a16="http://schemas.microsoft.com/office/drawing/2014/main" id="{7C16F981-20C4-490A-8B4A-3458C1C61C33}"/>
              </a:ext>
            </a:extLst>
          </p:cNvPr>
          <p:cNvSpPr/>
          <p:nvPr/>
        </p:nvSpPr>
        <p:spPr>
          <a:xfrm>
            <a:off x="6940285" y="3709999"/>
            <a:ext cx="249549" cy="24954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5D814FC6-7A47-4BB6-8BA2-CAB3A3D20BEF}"/>
              </a:ext>
            </a:extLst>
          </p:cNvPr>
          <p:cNvSpPr/>
          <p:nvPr/>
        </p:nvSpPr>
        <p:spPr>
          <a:xfrm>
            <a:off x="6940285" y="4208489"/>
            <a:ext cx="249549" cy="24954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84" name="Rectangle 83">
            <a:extLst>
              <a:ext uri="{FF2B5EF4-FFF2-40B4-BE49-F238E27FC236}">
                <a16:creationId xmlns:a16="http://schemas.microsoft.com/office/drawing/2014/main" id="{910E38F1-5A76-4D09-A517-0F9E6C9A4C6F}"/>
              </a:ext>
            </a:extLst>
          </p:cNvPr>
          <p:cNvSpPr/>
          <p:nvPr/>
        </p:nvSpPr>
        <p:spPr>
          <a:xfrm>
            <a:off x="6940285" y="4706979"/>
            <a:ext cx="249549" cy="24954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85" name="Rectangle 84">
            <a:extLst>
              <a:ext uri="{FF2B5EF4-FFF2-40B4-BE49-F238E27FC236}">
                <a16:creationId xmlns:a16="http://schemas.microsoft.com/office/drawing/2014/main" id="{1B5D6B54-62E0-435A-82CB-E7E0651D276D}"/>
              </a:ext>
            </a:extLst>
          </p:cNvPr>
          <p:cNvSpPr/>
          <p:nvPr/>
        </p:nvSpPr>
        <p:spPr>
          <a:xfrm>
            <a:off x="6940285" y="5205469"/>
            <a:ext cx="249549" cy="24954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86" name="Rectangle 85">
            <a:extLst>
              <a:ext uri="{FF2B5EF4-FFF2-40B4-BE49-F238E27FC236}">
                <a16:creationId xmlns:a16="http://schemas.microsoft.com/office/drawing/2014/main" id="{59FA2487-9BD5-4CF1-BC82-B0D639260603}"/>
              </a:ext>
            </a:extLst>
          </p:cNvPr>
          <p:cNvSpPr/>
          <p:nvPr/>
        </p:nvSpPr>
        <p:spPr>
          <a:xfrm>
            <a:off x="6940285" y="5703958"/>
            <a:ext cx="249549" cy="24954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87" name="Rectangle 86">
            <a:extLst>
              <a:ext uri="{FF2B5EF4-FFF2-40B4-BE49-F238E27FC236}">
                <a16:creationId xmlns:a16="http://schemas.microsoft.com/office/drawing/2014/main" id="{5B8D42E6-7B42-4C33-B90D-D01F2B957F80}"/>
              </a:ext>
            </a:extLst>
          </p:cNvPr>
          <p:cNvSpPr/>
          <p:nvPr/>
        </p:nvSpPr>
        <p:spPr>
          <a:xfrm>
            <a:off x="6940285" y="2214529"/>
            <a:ext cx="249549" cy="24954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88" name="Rectangle 87">
            <a:extLst>
              <a:ext uri="{FF2B5EF4-FFF2-40B4-BE49-F238E27FC236}">
                <a16:creationId xmlns:a16="http://schemas.microsoft.com/office/drawing/2014/main" id="{2CCF1E1D-2DF1-4806-9F56-FBDA98FD51D9}"/>
              </a:ext>
            </a:extLst>
          </p:cNvPr>
          <p:cNvSpPr/>
          <p:nvPr/>
        </p:nvSpPr>
        <p:spPr>
          <a:xfrm>
            <a:off x="6940285" y="2713019"/>
            <a:ext cx="249549" cy="24954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89" name="Rectangle 88">
            <a:extLst>
              <a:ext uri="{FF2B5EF4-FFF2-40B4-BE49-F238E27FC236}">
                <a16:creationId xmlns:a16="http://schemas.microsoft.com/office/drawing/2014/main" id="{A1C562A5-0D0E-4F4A-A21C-07004571FE44}"/>
              </a:ext>
            </a:extLst>
          </p:cNvPr>
          <p:cNvSpPr/>
          <p:nvPr/>
        </p:nvSpPr>
        <p:spPr>
          <a:xfrm>
            <a:off x="9449810" y="5703958"/>
            <a:ext cx="249549" cy="249549"/>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0" name="Rectangle 89">
            <a:extLst>
              <a:ext uri="{FF2B5EF4-FFF2-40B4-BE49-F238E27FC236}">
                <a16:creationId xmlns:a16="http://schemas.microsoft.com/office/drawing/2014/main" id="{C85D809A-C5C6-480C-AF21-F36CC24A0F8F}"/>
              </a:ext>
            </a:extLst>
          </p:cNvPr>
          <p:cNvSpPr/>
          <p:nvPr/>
        </p:nvSpPr>
        <p:spPr>
          <a:xfrm>
            <a:off x="6940285" y="3211509"/>
            <a:ext cx="249549" cy="24954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grpSp>
        <p:nvGrpSpPr>
          <p:cNvPr id="91" name="Group 90">
            <a:extLst>
              <a:ext uri="{FF2B5EF4-FFF2-40B4-BE49-F238E27FC236}">
                <a16:creationId xmlns:a16="http://schemas.microsoft.com/office/drawing/2014/main" id="{32E0745D-86B7-4E75-9ADB-EF72DA82A747}"/>
              </a:ext>
            </a:extLst>
          </p:cNvPr>
          <p:cNvGrpSpPr/>
          <p:nvPr/>
        </p:nvGrpSpPr>
        <p:grpSpPr>
          <a:xfrm>
            <a:off x="9448391" y="2209387"/>
            <a:ext cx="252387" cy="254691"/>
            <a:chOff x="7895257" y="6287059"/>
            <a:chExt cx="339999" cy="343103"/>
          </a:xfrm>
        </p:grpSpPr>
        <p:sp>
          <p:nvSpPr>
            <p:cNvPr id="92" name="Rectangle 91">
              <a:extLst>
                <a:ext uri="{FF2B5EF4-FFF2-40B4-BE49-F238E27FC236}">
                  <a16:creationId xmlns:a16="http://schemas.microsoft.com/office/drawing/2014/main" id="{43F8DF76-E7C4-4659-8781-15C4627952D2}"/>
                </a:ext>
              </a:extLst>
            </p:cNvPr>
            <p:cNvSpPr/>
            <p:nvPr/>
          </p:nvSpPr>
          <p:spPr>
            <a:xfrm>
              <a:off x="7899080" y="6287059"/>
              <a:ext cx="336176" cy="33617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3" name="Right Triangle 92">
              <a:extLst>
                <a:ext uri="{FF2B5EF4-FFF2-40B4-BE49-F238E27FC236}">
                  <a16:creationId xmlns:a16="http://schemas.microsoft.com/office/drawing/2014/main" id="{24774BB4-7551-4907-B692-6D8C6F801AFE}"/>
                </a:ext>
              </a:extLst>
            </p:cNvPr>
            <p:cNvSpPr/>
            <p:nvPr/>
          </p:nvSpPr>
          <p:spPr bwMode="auto">
            <a:xfrm rot="16200000">
              <a:off x="7895256" y="6293985"/>
              <a:ext cx="336178" cy="336176"/>
            </a:xfrm>
            <a:prstGeom prst="r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94" name="Group 93">
            <a:extLst>
              <a:ext uri="{FF2B5EF4-FFF2-40B4-BE49-F238E27FC236}">
                <a16:creationId xmlns:a16="http://schemas.microsoft.com/office/drawing/2014/main" id="{778D88C0-567C-4F1C-A072-35EBFBA15C39}"/>
              </a:ext>
            </a:extLst>
          </p:cNvPr>
          <p:cNvGrpSpPr/>
          <p:nvPr/>
        </p:nvGrpSpPr>
        <p:grpSpPr>
          <a:xfrm>
            <a:off x="9448391" y="2711550"/>
            <a:ext cx="252387" cy="254691"/>
            <a:chOff x="7895257" y="6287059"/>
            <a:chExt cx="339999" cy="343103"/>
          </a:xfrm>
        </p:grpSpPr>
        <p:sp>
          <p:nvSpPr>
            <p:cNvPr id="95" name="Rectangle 94">
              <a:extLst>
                <a:ext uri="{FF2B5EF4-FFF2-40B4-BE49-F238E27FC236}">
                  <a16:creationId xmlns:a16="http://schemas.microsoft.com/office/drawing/2014/main" id="{8DC7B87A-E538-405A-A191-E50D0647D316}"/>
                </a:ext>
              </a:extLst>
            </p:cNvPr>
            <p:cNvSpPr/>
            <p:nvPr/>
          </p:nvSpPr>
          <p:spPr>
            <a:xfrm>
              <a:off x="7899080" y="6287059"/>
              <a:ext cx="336176" cy="33617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6" name="Right Triangle 95">
              <a:extLst>
                <a:ext uri="{FF2B5EF4-FFF2-40B4-BE49-F238E27FC236}">
                  <a16:creationId xmlns:a16="http://schemas.microsoft.com/office/drawing/2014/main" id="{BB4479FD-3599-4047-8235-DBBC72D0C400}"/>
                </a:ext>
              </a:extLst>
            </p:cNvPr>
            <p:cNvSpPr/>
            <p:nvPr/>
          </p:nvSpPr>
          <p:spPr bwMode="auto">
            <a:xfrm rot="16200000">
              <a:off x="7895256" y="6293985"/>
              <a:ext cx="336178" cy="336176"/>
            </a:xfrm>
            <a:prstGeom prst="r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97" name="Group 96">
            <a:extLst>
              <a:ext uri="{FF2B5EF4-FFF2-40B4-BE49-F238E27FC236}">
                <a16:creationId xmlns:a16="http://schemas.microsoft.com/office/drawing/2014/main" id="{EEC49D2B-5E5A-4081-8978-05A3A6EA7500}"/>
              </a:ext>
            </a:extLst>
          </p:cNvPr>
          <p:cNvGrpSpPr/>
          <p:nvPr/>
        </p:nvGrpSpPr>
        <p:grpSpPr>
          <a:xfrm>
            <a:off x="9448391" y="3213713"/>
            <a:ext cx="252387" cy="254691"/>
            <a:chOff x="7895257" y="6287059"/>
            <a:chExt cx="339999" cy="343103"/>
          </a:xfrm>
        </p:grpSpPr>
        <p:sp>
          <p:nvSpPr>
            <p:cNvPr id="98" name="Rectangle 97">
              <a:extLst>
                <a:ext uri="{FF2B5EF4-FFF2-40B4-BE49-F238E27FC236}">
                  <a16:creationId xmlns:a16="http://schemas.microsoft.com/office/drawing/2014/main" id="{D1B273E0-D429-4612-B221-471D19F0D206}"/>
                </a:ext>
              </a:extLst>
            </p:cNvPr>
            <p:cNvSpPr/>
            <p:nvPr/>
          </p:nvSpPr>
          <p:spPr>
            <a:xfrm>
              <a:off x="7899080" y="6287059"/>
              <a:ext cx="336176" cy="336176"/>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9" name="Right Triangle 98">
              <a:extLst>
                <a:ext uri="{FF2B5EF4-FFF2-40B4-BE49-F238E27FC236}">
                  <a16:creationId xmlns:a16="http://schemas.microsoft.com/office/drawing/2014/main" id="{2168A653-5595-4837-9550-2DC6D3A88EB0}"/>
                </a:ext>
              </a:extLst>
            </p:cNvPr>
            <p:cNvSpPr/>
            <p:nvPr/>
          </p:nvSpPr>
          <p:spPr bwMode="auto">
            <a:xfrm rot="16200000">
              <a:off x="7895256" y="6293985"/>
              <a:ext cx="336178" cy="336176"/>
            </a:xfrm>
            <a:prstGeom prst="r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00" name="TextBox 99">
            <a:extLst>
              <a:ext uri="{FF2B5EF4-FFF2-40B4-BE49-F238E27FC236}">
                <a16:creationId xmlns:a16="http://schemas.microsoft.com/office/drawing/2014/main" id="{5E1CE82A-2660-4460-949B-448EE2B58C4D}"/>
              </a:ext>
            </a:extLst>
          </p:cNvPr>
          <p:cNvSpPr txBox="1"/>
          <p:nvPr/>
        </p:nvSpPr>
        <p:spPr>
          <a:xfrm>
            <a:off x="295080" y="1469158"/>
            <a:ext cx="3161228" cy="2105198"/>
          </a:xfrm>
          <a:prstGeom prst="rect">
            <a:avLst/>
          </a:prstGeom>
          <a:noFill/>
        </p:spPr>
        <p:txBody>
          <a:bodyPr wrap="square" lIns="143387" tIns="143387" rIns="143387" bIns="143387" rtlCol="0">
            <a:spAutoFit/>
          </a:bodyPr>
          <a:lstStyle/>
          <a:p>
            <a:pPr marL="0" marR="0" lvl="0" indent="0" algn="l" defTabSz="914016" rtl="0" eaLnBrk="1" fontAlgn="auto" latinLnBrk="0" hangingPunct="1">
              <a:lnSpc>
                <a:spcPct val="100000"/>
              </a:lnSpc>
              <a:spcBef>
                <a:spcPts val="0"/>
              </a:spcBef>
              <a:spcAft>
                <a:spcPts val="588"/>
              </a:spcAft>
              <a:buClrTx/>
              <a:buSzTx/>
              <a:buFontTx/>
              <a:buNone/>
              <a:tabLst/>
              <a:defRPr/>
            </a:pPr>
            <a:r>
              <a:rPr kumimoji="0" lang="en-US" sz="18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Managed Kubernetes empowers you to do more </a:t>
            </a:r>
          </a:p>
          <a:p>
            <a:pPr marL="0" marR="0" lvl="0" indent="0" algn="l" defTabSz="914016" rtl="0" eaLnBrk="1" fontAlgn="auto" latinLnBrk="0" hangingPunct="1">
              <a:lnSpc>
                <a:spcPct val="100000"/>
              </a:lnSpc>
              <a:spcBef>
                <a:spcPts val="0"/>
              </a:spcBef>
              <a:spcAft>
                <a:spcPts val="588"/>
              </a:spcAft>
              <a:buClrTx/>
              <a:buSzTx/>
              <a:buFontTx/>
              <a:buNone/>
              <a:tabLst/>
              <a:defRPr/>
            </a:pPr>
            <a:endParaRPr kumimoji="0" lang="en-US" sz="1800" b="0"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016" rtl="0" eaLnBrk="1" fontAlgn="auto" latinLnBrk="0" hangingPunct="1">
              <a:lnSpc>
                <a:spcPct val="100000"/>
              </a:lnSpc>
              <a:spcBef>
                <a:spcPts val="0"/>
              </a:spcBef>
              <a:spcAft>
                <a:spcPts val="588"/>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Focus on your containers and code, not the plumbing of them</a:t>
            </a:r>
          </a:p>
        </p:txBody>
      </p:sp>
      <p:cxnSp>
        <p:nvCxnSpPr>
          <p:cNvPr id="101" name="Straight Connector 100">
            <a:extLst>
              <a:ext uri="{FF2B5EF4-FFF2-40B4-BE49-F238E27FC236}">
                <a16:creationId xmlns:a16="http://schemas.microsoft.com/office/drawing/2014/main" id="{D70CF460-A105-49FB-AF78-87AF2DF5E06E}"/>
              </a:ext>
            </a:extLst>
          </p:cNvPr>
          <p:cNvCxnSpPr>
            <a:cxnSpLocks/>
          </p:cNvCxnSpPr>
          <p:nvPr/>
        </p:nvCxnSpPr>
        <p:spPr>
          <a:xfrm>
            <a:off x="295080" y="2381629"/>
            <a:ext cx="3161228" cy="0"/>
          </a:xfrm>
          <a:prstGeom prst="line">
            <a:avLst/>
          </a:prstGeom>
          <a:ln>
            <a:solidFill>
              <a:srgbClr val="0078D4"/>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018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5E0FE25E-4F44-45A1-B930-E653FCC2C626}"/>
              </a:ext>
            </a:extLst>
          </p:cNvPr>
          <p:cNvSpPr txBox="1">
            <a:spLocks/>
          </p:cNvSpPr>
          <p:nvPr/>
        </p:nvSpPr>
        <p:spPr>
          <a:xfrm>
            <a:off x="588263" y="217501"/>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defRPr/>
            </a:pPr>
            <a:r>
              <a:rPr lang="en-US" b="0">
                <a:solidFill>
                  <a:srgbClr val="000000"/>
                </a:solidFill>
                <a:latin typeface="Segoe UI Light" panose="020B0502040204020203" pitchFamily="34" charset="0"/>
                <a:cs typeface="Segoe UI Light" panose="020B0502040204020203" pitchFamily="34" charset="0"/>
              </a:rPr>
              <a:t>Azure Kubernetes Service (AKS) Overview</a:t>
            </a:r>
          </a:p>
        </p:txBody>
      </p:sp>
      <p:grpSp>
        <p:nvGrpSpPr>
          <p:cNvPr id="5" name="Group 4">
            <a:extLst>
              <a:ext uri="{FF2B5EF4-FFF2-40B4-BE49-F238E27FC236}">
                <a16:creationId xmlns:a16="http://schemas.microsoft.com/office/drawing/2014/main" id="{B217EF64-8B99-4911-974E-60F325FD4E5D}"/>
              </a:ext>
            </a:extLst>
          </p:cNvPr>
          <p:cNvGrpSpPr/>
          <p:nvPr/>
        </p:nvGrpSpPr>
        <p:grpSpPr>
          <a:xfrm>
            <a:off x="6054453" y="1896848"/>
            <a:ext cx="1625340" cy="1401156"/>
            <a:chOff x="6054453" y="1896848"/>
            <a:chExt cx="1625340" cy="1401156"/>
          </a:xfrm>
        </p:grpSpPr>
        <p:sp>
          <p:nvSpPr>
            <p:cNvPr id="18" name="Hexagon 17">
              <a:extLst>
                <a:ext uri="{FF2B5EF4-FFF2-40B4-BE49-F238E27FC236}">
                  <a16:creationId xmlns:a16="http://schemas.microsoft.com/office/drawing/2014/main" id="{612F899B-F544-4E64-93AF-2CA62D63AF46}"/>
                </a:ext>
              </a:extLst>
            </p:cNvPr>
            <p:cNvSpPr/>
            <p:nvPr/>
          </p:nvSpPr>
          <p:spPr bwMode="auto">
            <a:xfrm rot="19800000">
              <a:off x="6054453" y="1896848"/>
              <a:ext cx="1625340" cy="1401156"/>
            </a:xfrm>
            <a:prstGeom prst="hexagon">
              <a:avLst>
                <a:gd name="adj" fmla="val 28624"/>
                <a:gd name="vf" fmla="val 115470"/>
              </a:avLst>
            </a:prstGeom>
            <a:solidFill>
              <a:srgbClr val="0078D4"/>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19" name="Rectangle 18">
              <a:extLst>
                <a:ext uri="{FF2B5EF4-FFF2-40B4-BE49-F238E27FC236}">
                  <a16:creationId xmlns:a16="http://schemas.microsoft.com/office/drawing/2014/main" id="{56C21137-694B-4C34-A7BA-0BF812934BF9}"/>
                </a:ext>
              </a:extLst>
            </p:cNvPr>
            <p:cNvSpPr/>
            <p:nvPr/>
          </p:nvSpPr>
          <p:spPr>
            <a:xfrm>
              <a:off x="6171971" y="2592444"/>
              <a:ext cx="1390304" cy="424732"/>
            </a:xfrm>
            <a:prstGeom prst="rect">
              <a:avLst/>
            </a:prstGeom>
          </p:spPr>
          <p:txBody>
            <a:bodyPr wrap="square" anchor="t" anchorCtr="1">
              <a:spAutoFit/>
            </a:bodyPr>
            <a:lstStyle/>
            <a:p>
              <a:pPr algn="ctr" defTabSz="895923" fontAlgn="base">
                <a:lnSpc>
                  <a:spcPct val="90000"/>
                </a:lnSpc>
                <a:spcBef>
                  <a:spcPct val="0"/>
                </a:spcBef>
                <a:spcAft>
                  <a:spcPct val="0"/>
                </a:spcAft>
                <a:defRPr/>
              </a:pPr>
              <a:r>
                <a:rPr lang="en-US" sz="1200">
                  <a:solidFill>
                    <a:schemeClr val="bg1"/>
                  </a:solidFill>
                  <a:latin typeface="Segoe UI" charset="0"/>
                  <a:ea typeface="Segoe UI" charset="0"/>
                  <a:cs typeface="Segoe UI" charset="0"/>
                </a:rPr>
                <a:t>AKS</a:t>
              </a:r>
              <a:br>
                <a:rPr lang="en-US" sz="1200">
                  <a:solidFill>
                    <a:schemeClr val="bg1"/>
                  </a:solidFill>
                  <a:latin typeface="Segoe UI" charset="0"/>
                  <a:ea typeface="Segoe UI" charset="0"/>
                  <a:cs typeface="Segoe UI" charset="0"/>
                </a:rPr>
              </a:br>
              <a:r>
                <a:rPr lang="en-US" sz="1200">
                  <a:solidFill>
                    <a:schemeClr val="bg1"/>
                  </a:solidFill>
                  <a:latin typeface="Segoe UI" charset="0"/>
                  <a:ea typeface="Segoe UI" charset="0"/>
                  <a:cs typeface="Segoe UI" charset="0"/>
                </a:rPr>
                <a:t>Overview</a:t>
              </a:r>
            </a:p>
          </p:txBody>
        </p:sp>
        <p:sp>
          <p:nvSpPr>
            <p:cNvPr id="20" name="Eye" title="Icon of an eye">
              <a:extLst>
                <a:ext uri="{FF2B5EF4-FFF2-40B4-BE49-F238E27FC236}">
                  <a16:creationId xmlns:a16="http://schemas.microsoft.com/office/drawing/2014/main" id="{9758BA6F-FA60-441D-9D40-24F775DCDBE5}"/>
                </a:ext>
              </a:extLst>
            </p:cNvPr>
            <p:cNvSpPr>
              <a:spLocks noChangeAspect="1" noEditPoints="1"/>
            </p:cNvSpPr>
            <p:nvPr/>
          </p:nvSpPr>
          <p:spPr bwMode="auto">
            <a:xfrm>
              <a:off x="6604815" y="2147880"/>
              <a:ext cx="524616" cy="289650"/>
            </a:xfrm>
            <a:custGeom>
              <a:avLst/>
              <a:gdLst>
                <a:gd name="T0" fmla="*/ 3 w 346"/>
                <a:gd name="T1" fmla="*/ 91 h 190"/>
                <a:gd name="T2" fmla="*/ 173 w 346"/>
                <a:gd name="T3" fmla="*/ 0 h 190"/>
                <a:gd name="T4" fmla="*/ 346 w 346"/>
                <a:gd name="T5" fmla="*/ 95 h 190"/>
                <a:gd name="T6" fmla="*/ 173 w 346"/>
                <a:gd name="T7" fmla="*/ 190 h 190"/>
                <a:gd name="T8" fmla="*/ 6 w 346"/>
                <a:gd name="T9" fmla="*/ 102 h 190"/>
                <a:gd name="T10" fmla="*/ 0 w 346"/>
                <a:gd name="T11" fmla="*/ 95 h 190"/>
                <a:gd name="T12" fmla="*/ 3 w 346"/>
                <a:gd name="T13" fmla="*/ 91 h 190"/>
                <a:gd name="T14" fmla="*/ 173 w 346"/>
                <a:gd name="T15" fmla="*/ 0 h 190"/>
                <a:gd name="T16" fmla="*/ 73 w 346"/>
                <a:gd name="T17" fmla="*/ 95 h 190"/>
                <a:gd name="T18" fmla="*/ 173 w 346"/>
                <a:gd name="T19" fmla="*/ 190 h 190"/>
                <a:gd name="T20" fmla="*/ 273 w 346"/>
                <a:gd name="T21" fmla="*/ 95 h 190"/>
                <a:gd name="T22" fmla="*/ 173 w 346"/>
                <a:gd name="T23" fmla="*/ 0 h 190"/>
                <a:gd name="T24" fmla="*/ 173 w 346"/>
                <a:gd name="T25" fmla="*/ 56 h 190"/>
                <a:gd name="T26" fmla="*/ 134 w 346"/>
                <a:gd name="T27" fmla="*/ 95 h 190"/>
                <a:gd name="T28" fmla="*/ 173 w 346"/>
                <a:gd name="T29" fmla="*/ 135 h 190"/>
                <a:gd name="T30" fmla="*/ 213 w 346"/>
                <a:gd name="T31" fmla="*/ 95 h 190"/>
                <a:gd name="T32" fmla="*/ 173 w 346"/>
                <a:gd name="T33" fmla="*/ 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90">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gradFill>
                  <a:gsLst>
                    <a:gs pos="0">
                      <a:srgbClr val="505050"/>
                    </a:gs>
                    <a:gs pos="100000">
                      <a:srgbClr val="505050"/>
                    </a:gs>
                  </a:gsLst>
                </a:gradFill>
              </a:endParaRPr>
            </a:p>
          </p:txBody>
        </p:sp>
      </p:grpSp>
      <p:grpSp>
        <p:nvGrpSpPr>
          <p:cNvPr id="3" name="Group 2">
            <a:extLst>
              <a:ext uri="{FF2B5EF4-FFF2-40B4-BE49-F238E27FC236}">
                <a16:creationId xmlns:a16="http://schemas.microsoft.com/office/drawing/2014/main" id="{909DC521-63B9-4A90-92B1-07FCC09D55DF}"/>
              </a:ext>
            </a:extLst>
          </p:cNvPr>
          <p:cNvGrpSpPr/>
          <p:nvPr/>
        </p:nvGrpSpPr>
        <p:grpSpPr>
          <a:xfrm>
            <a:off x="4509767" y="1896848"/>
            <a:ext cx="1625340" cy="1401156"/>
            <a:chOff x="4509767" y="1896848"/>
            <a:chExt cx="1625340" cy="1401156"/>
          </a:xfrm>
        </p:grpSpPr>
        <p:sp>
          <p:nvSpPr>
            <p:cNvPr id="21" name="Hexagon 176">
              <a:extLst>
                <a:ext uri="{FF2B5EF4-FFF2-40B4-BE49-F238E27FC236}">
                  <a16:creationId xmlns:a16="http://schemas.microsoft.com/office/drawing/2014/main" id="{8BE288E9-3C16-4F24-9FB5-2C018487886F}"/>
                </a:ext>
              </a:extLst>
            </p:cNvPr>
            <p:cNvSpPr/>
            <p:nvPr/>
          </p:nvSpPr>
          <p:spPr bwMode="auto">
            <a:xfrm rot="19800000">
              <a:off x="4509767" y="1896848"/>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22" name="Rectangle 21">
              <a:extLst>
                <a:ext uri="{FF2B5EF4-FFF2-40B4-BE49-F238E27FC236}">
                  <a16:creationId xmlns:a16="http://schemas.microsoft.com/office/drawing/2014/main" id="{DA761D4D-169A-4D18-8962-944924D7C009}"/>
                </a:ext>
              </a:extLst>
            </p:cNvPr>
            <p:cNvSpPr/>
            <p:nvPr/>
          </p:nvSpPr>
          <p:spPr>
            <a:xfrm>
              <a:off x="4756356" y="2592444"/>
              <a:ext cx="1132162" cy="258532"/>
            </a:xfrm>
            <a:prstGeom prst="rect">
              <a:avLst/>
            </a:prstGeom>
            <a:ln>
              <a:noFill/>
            </a:ln>
          </p:spPr>
          <p:txBody>
            <a:bodyPr wrap="square" anchor="t" anchorCtr="1">
              <a:spAutoFit/>
            </a:bodyPr>
            <a:lstStyle/>
            <a:p>
              <a:pPr algn="ctr" defTabSz="895923" fontAlgn="base">
                <a:lnSpc>
                  <a:spcPct val="90000"/>
                </a:lnSpc>
                <a:spcBef>
                  <a:spcPct val="0"/>
                </a:spcBef>
                <a:spcAft>
                  <a:spcPct val="0"/>
                </a:spcAft>
              </a:pPr>
              <a:r>
                <a:rPr lang="en-US" sz="1200">
                  <a:solidFill>
                    <a:srgbClr val="000000"/>
                  </a:solidFill>
                  <a:latin typeface="Segoe UI" charset="0"/>
                  <a:ea typeface="Segoe UI" charset="0"/>
                  <a:cs typeface="Segoe UI" charset="0"/>
                </a:rPr>
                <a:t>Introduction</a:t>
              </a:r>
            </a:p>
          </p:txBody>
        </p:sp>
        <p:sp>
          <p:nvSpPr>
            <p:cNvPr id="23" name="information" title="Icon of a circle with the letter i inside">
              <a:extLst>
                <a:ext uri="{FF2B5EF4-FFF2-40B4-BE49-F238E27FC236}">
                  <a16:creationId xmlns:a16="http://schemas.microsoft.com/office/drawing/2014/main" id="{6EA4B59F-7D44-480B-9734-65574AD417AF}"/>
                </a:ext>
              </a:extLst>
            </p:cNvPr>
            <p:cNvSpPr>
              <a:spLocks noChangeAspect="1" noEditPoints="1"/>
            </p:cNvSpPr>
            <p:nvPr/>
          </p:nvSpPr>
          <p:spPr bwMode="auto">
            <a:xfrm>
              <a:off x="5113403" y="2082393"/>
              <a:ext cx="418069" cy="420624"/>
            </a:xfrm>
            <a:custGeom>
              <a:avLst/>
              <a:gdLst>
                <a:gd name="T0" fmla="*/ 0 w 333"/>
                <a:gd name="T1" fmla="*/ 170 h 340"/>
                <a:gd name="T2" fmla="*/ 167 w 333"/>
                <a:gd name="T3" fmla="*/ 0 h 340"/>
                <a:gd name="T4" fmla="*/ 333 w 333"/>
                <a:gd name="T5" fmla="*/ 170 h 340"/>
                <a:gd name="T6" fmla="*/ 167 w 333"/>
                <a:gd name="T7" fmla="*/ 340 h 340"/>
                <a:gd name="T8" fmla="*/ 0 w 333"/>
                <a:gd name="T9" fmla="*/ 170 h 340"/>
                <a:gd name="T10" fmla="*/ 163 w 333"/>
                <a:gd name="T11" fmla="*/ 252 h 340"/>
                <a:gd name="T12" fmla="*/ 163 w 333"/>
                <a:gd name="T13" fmla="*/ 150 h 340"/>
                <a:gd name="T14" fmla="*/ 163 w 333"/>
                <a:gd name="T15" fmla="*/ 121 h 340"/>
                <a:gd name="T16" fmla="*/ 163 w 333"/>
                <a:gd name="T17" fmla="*/ 88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40">
                  <a:moveTo>
                    <a:pt x="0" y="170"/>
                  </a:moveTo>
                  <a:cubicBezTo>
                    <a:pt x="0" y="76"/>
                    <a:pt x="75" y="0"/>
                    <a:pt x="167" y="0"/>
                  </a:cubicBezTo>
                  <a:cubicBezTo>
                    <a:pt x="259" y="0"/>
                    <a:pt x="333" y="76"/>
                    <a:pt x="333" y="170"/>
                  </a:cubicBezTo>
                  <a:cubicBezTo>
                    <a:pt x="333" y="264"/>
                    <a:pt x="259" y="340"/>
                    <a:pt x="167" y="340"/>
                  </a:cubicBezTo>
                  <a:cubicBezTo>
                    <a:pt x="75" y="340"/>
                    <a:pt x="0" y="264"/>
                    <a:pt x="0" y="170"/>
                  </a:cubicBezTo>
                  <a:close/>
                  <a:moveTo>
                    <a:pt x="163" y="252"/>
                  </a:moveTo>
                  <a:cubicBezTo>
                    <a:pt x="163" y="150"/>
                    <a:pt x="163" y="150"/>
                    <a:pt x="163" y="150"/>
                  </a:cubicBezTo>
                  <a:moveTo>
                    <a:pt x="163" y="121"/>
                  </a:moveTo>
                  <a:cubicBezTo>
                    <a:pt x="163" y="88"/>
                    <a:pt x="163" y="88"/>
                    <a:pt x="163" y="88"/>
                  </a:cubicBezTo>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gradFill>
                  <a:gsLst>
                    <a:gs pos="0">
                      <a:srgbClr val="505050"/>
                    </a:gs>
                    <a:gs pos="100000">
                      <a:srgbClr val="505050"/>
                    </a:gs>
                  </a:gsLst>
                  <a:lin ang="5400000" scaled="1"/>
                </a:gradFill>
              </a:endParaRPr>
            </a:p>
          </p:txBody>
        </p:sp>
      </p:grpSp>
      <p:grpSp>
        <p:nvGrpSpPr>
          <p:cNvPr id="63" name="Group 62">
            <a:extLst>
              <a:ext uri="{FF2B5EF4-FFF2-40B4-BE49-F238E27FC236}">
                <a16:creationId xmlns:a16="http://schemas.microsoft.com/office/drawing/2014/main" id="{93DC9A30-2B20-4038-97EB-700EE06A0620}"/>
              </a:ext>
            </a:extLst>
          </p:cNvPr>
          <p:cNvGrpSpPr/>
          <p:nvPr/>
        </p:nvGrpSpPr>
        <p:grpSpPr>
          <a:xfrm>
            <a:off x="3743083" y="3224060"/>
            <a:ext cx="1625340" cy="1401156"/>
            <a:chOff x="3743083" y="3056280"/>
            <a:chExt cx="1625340" cy="1401156"/>
          </a:xfrm>
        </p:grpSpPr>
        <p:sp>
          <p:nvSpPr>
            <p:cNvPr id="14" name="Hexagon 13">
              <a:extLst>
                <a:ext uri="{FF2B5EF4-FFF2-40B4-BE49-F238E27FC236}">
                  <a16:creationId xmlns:a16="http://schemas.microsoft.com/office/drawing/2014/main" id="{76502800-E863-479B-BB21-B981E3B9B7A5}"/>
                </a:ext>
              </a:extLst>
            </p:cNvPr>
            <p:cNvSpPr/>
            <p:nvPr/>
          </p:nvSpPr>
          <p:spPr bwMode="auto">
            <a:xfrm rot="19800000">
              <a:off x="3743083" y="3056280"/>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15" name="Rectangle 14">
              <a:extLst>
                <a:ext uri="{FF2B5EF4-FFF2-40B4-BE49-F238E27FC236}">
                  <a16:creationId xmlns:a16="http://schemas.microsoft.com/office/drawing/2014/main" id="{0A24A5D4-9EEA-4AB2-9917-E12A8B26C302}"/>
                </a:ext>
              </a:extLst>
            </p:cNvPr>
            <p:cNvSpPr/>
            <p:nvPr/>
          </p:nvSpPr>
          <p:spPr>
            <a:xfrm>
              <a:off x="3988942" y="3751876"/>
              <a:ext cx="1133622" cy="424732"/>
            </a:xfrm>
            <a:prstGeom prst="rect">
              <a:avLst/>
            </a:prstGeom>
          </p:spPr>
          <p:txBody>
            <a:bodyPr wrap="square" anchor="t" anchorCtr="1">
              <a:spAutoFit/>
            </a:bodyPr>
            <a:lstStyle/>
            <a:p>
              <a:pPr algn="ctr" defTabSz="895923" fontAlgn="base">
                <a:lnSpc>
                  <a:spcPct val="90000"/>
                </a:lnSpc>
                <a:spcBef>
                  <a:spcPct val="0"/>
                </a:spcBef>
                <a:spcAft>
                  <a:spcPct val="0"/>
                </a:spcAft>
                <a:defRPr/>
              </a:pPr>
              <a:r>
                <a:rPr lang="en-US" sz="1200">
                  <a:solidFill>
                    <a:srgbClr val="000000"/>
                  </a:solidFill>
                  <a:latin typeface="Segoe UI" charset="0"/>
                  <a:ea typeface="Segoe UI" charset="0"/>
                  <a:cs typeface="Segoe UI" charset="0"/>
                </a:rPr>
                <a:t>Top</a:t>
              </a:r>
              <a:br>
                <a:rPr lang="en-US" sz="1200">
                  <a:solidFill>
                    <a:srgbClr val="000000"/>
                  </a:solidFill>
                  <a:latin typeface="Segoe UI" charset="0"/>
                  <a:ea typeface="Segoe UI" charset="0"/>
                  <a:cs typeface="Segoe UI" charset="0"/>
                </a:rPr>
              </a:br>
              <a:r>
                <a:rPr lang="en-US" sz="1200">
                  <a:solidFill>
                    <a:srgbClr val="000000"/>
                  </a:solidFill>
                  <a:latin typeface="Segoe UI" charset="0"/>
                  <a:ea typeface="Segoe UI" charset="0"/>
                  <a:cs typeface="Segoe UI" charset="0"/>
                </a:rPr>
                <a:t>scenarios</a:t>
              </a:r>
            </a:p>
          </p:txBody>
        </p:sp>
        <p:sp>
          <p:nvSpPr>
            <p:cNvPr id="16" name="strategy" title="Icon of two circles and a curved arrow winding between three exes connecting them">
              <a:extLst>
                <a:ext uri="{FF2B5EF4-FFF2-40B4-BE49-F238E27FC236}">
                  <a16:creationId xmlns:a16="http://schemas.microsoft.com/office/drawing/2014/main" id="{629ED4DC-2867-428E-BAAF-4F02E85620FB}"/>
                </a:ext>
              </a:extLst>
            </p:cNvPr>
            <p:cNvSpPr>
              <a:spLocks noChangeAspect="1" noEditPoints="1"/>
            </p:cNvSpPr>
            <p:nvPr/>
          </p:nvSpPr>
          <p:spPr bwMode="auto">
            <a:xfrm>
              <a:off x="4378760" y="3216325"/>
              <a:ext cx="353986" cy="471625"/>
            </a:xfrm>
            <a:custGeom>
              <a:avLst/>
              <a:gdLst>
                <a:gd name="T0" fmla="*/ 208 w 240"/>
                <a:gd name="T1" fmla="*/ 83 h 322"/>
                <a:gd name="T2" fmla="*/ 207 w 240"/>
                <a:gd name="T3" fmla="*/ 128 h 322"/>
                <a:gd name="T4" fmla="*/ 166 w 240"/>
                <a:gd name="T5" fmla="*/ 178 h 322"/>
                <a:gd name="T6" fmla="*/ 83 w 240"/>
                <a:gd name="T7" fmla="*/ 178 h 322"/>
                <a:gd name="T8" fmla="*/ 43 w 240"/>
                <a:gd name="T9" fmla="*/ 191 h 322"/>
                <a:gd name="T10" fmla="*/ 25 w 240"/>
                <a:gd name="T11" fmla="*/ 230 h 322"/>
                <a:gd name="T12" fmla="*/ 25 w 240"/>
                <a:gd name="T13" fmla="*/ 239 h 322"/>
                <a:gd name="T14" fmla="*/ 239 w 240"/>
                <a:gd name="T15" fmla="*/ 114 h 322"/>
                <a:gd name="T16" fmla="*/ 208 w 240"/>
                <a:gd name="T17" fmla="*/ 83 h 322"/>
                <a:gd name="T18" fmla="*/ 177 w 240"/>
                <a:gd name="T19" fmla="*/ 114 h 322"/>
                <a:gd name="T20" fmla="*/ 0 w 240"/>
                <a:gd name="T21" fmla="*/ 296 h 322"/>
                <a:gd name="T22" fmla="*/ 26 w 240"/>
                <a:gd name="T23" fmla="*/ 322 h 322"/>
                <a:gd name="T24" fmla="*/ 52 w 240"/>
                <a:gd name="T25" fmla="*/ 296 h 322"/>
                <a:gd name="T26" fmla="*/ 26 w 240"/>
                <a:gd name="T27" fmla="*/ 270 h 322"/>
                <a:gd name="T28" fmla="*/ 0 w 240"/>
                <a:gd name="T29" fmla="*/ 296 h 322"/>
                <a:gd name="T30" fmla="*/ 187 w 240"/>
                <a:gd name="T31" fmla="*/ 26 h 322"/>
                <a:gd name="T32" fmla="*/ 213 w 240"/>
                <a:gd name="T33" fmla="*/ 52 h 322"/>
                <a:gd name="T34" fmla="*/ 239 w 240"/>
                <a:gd name="T35" fmla="*/ 26 h 322"/>
                <a:gd name="T36" fmla="*/ 213 w 240"/>
                <a:gd name="T37" fmla="*/ 0 h 322"/>
                <a:gd name="T38" fmla="*/ 187 w 240"/>
                <a:gd name="T39" fmla="*/ 26 h 322"/>
                <a:gd name="T40" fmla="*/ 67 w 240"/>
                <a:gd name="T41" fmla="*/ 96 h 322"/>
                <a:gd name="T42" fmla="*/ 119 w 240"/>
                <a:gd name="T43" fmla="*/ 148 h 322"/>
                <a:gd name="T44" fmla="*/ 119 w 240"/>
                <a:gd name="T45" fmla="*/ 96 h 322"/>
                <a:gd name="T46" fmla="*/ 67 w 240"/>
                <a:gd name="T47" fmla="*/ 148 h 322"/>
                <a:gd name="T48" fmla="*/ 189 w 240"/>
                <a:gd name="T49" fmla="*/ 203 h 322"/>
                <a:gd name="T50" fmla="*/ 240 w 240"/>
                <a:gd name="T51" fmla="*/ 255 h 322"/>
                <a:gd name="T52" fmla="*/ 240 w 240"/>
                <a:gd name="T53" fmla="*/ 203 h 322"/>
                <a:gd name="T54" fmla="*/ 189 w 240"/>
                <a:gd name="T55" fmla="*/ 255 h 322"/>
                <a:gd name="T56" fmla="*/ 93 w 240"/>
                <a:gd name="T57" fmla="*/ 227 h 322"/>
                <a:gd name="T58" fmla="*/ 145 w 240"/>
                <a:gd name="T59" fmla="*/ 279 h 322"/>
                <a:gd name="T60" fmla="*/ 145 w 240"/>
                <a:gd name="T61" fmla="*/ 227 h 322"/>
                <a:gd name="T62" fmla="*/ 93 w 240"/>
                <a:gd name="T63" fmla="*/ 2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322">
                  <a:moveTo>
                    <a:pt x="208" y="83"/>
                  </a:moveTo>
                  <a:cubicBezTo>
                    <a:pt x="208" y="83"/>
                    <a:pt x="208" y="103"/>
                    <a:pt x="207" y="128"/>
                  </a:cubicBezTo>
                  <a:cubicBezTo>
                    <a:pt x="206" y="177"/>
                    <a:pt x="166" y="178"/>
                    <a:pt x="166" y="178"/>
                  </a:cubicBezTo>
                  <a:cubicBezTo>
                    <a:pt x="83" y="178"/>
                    <a:pt x="83" y="178"/>
                    <a:pt x="83" y="178"/>
                  </a:cubicBezTo>
                  <a:cubicBezTo>
                    <a:pt x="83" y="178"/>
                    <a:pt x="58" y="178"/>
                    <a:pt x="43" y="191"/>
                  </a:cubicBezTo>
                  <a:cubicBezTo>
                    <a:pt x="28" y="203"/>
                    <a:pt x="25" y="220"/>
                    <a:pt x="25" y="230"/>
                  </a:cubicBezTo>
                  <a:cubicBezTo>
                    <a:pt x="25" y="239"/>
                    <a:pt x="25" y="239"/>
                    <a:pt x="25" y="239"/>
                  </a:cubicBezTo>
                  <a:moveTo>
                    <a:pt x="239" y="114"/>
                  </a:moveTo>
                  <a:cubicBezTo>
                    <a:pt x="208" y="83"/>
                    <a:pt x="208" y="83"/>
                    <a:pt x="208" y="83"/>
                  </a:cubicBezTo>
                  <a:cubicBezTo>
                    <a:pt x="177" y="114"/>
                    <a:pt x="177" y="114"/>
                    <a:pt x="177" y="114"/>
                  </a:cubicBezTo>
                  <a:moveTo>
                    <a:pt x="0" y="296"/>
                  </a:moveTo>
                  <a:cubicBezTo>
                    <a:pt x="0" y="310"/>
                    <a:pt x="12" y="322"/>
                    <a:pt x="26" y="322"/>
                  </a:cubicBezTo>
                  <a:cubicBezTo>
                    <a:pt x="40" y="322"/>
                    <a:pt x="52" y="310"/>
                    <a:pt x="52" y="296"/>
                  </a:cubicBezTo>
                  <a:cubicBezTo>
                    <a:pt x="52" y="282"/>
                    <a:pt x="40" y="270"/>
                    <a:pt x="26" y="270"/>
                  </a:cubicBezTo>
                  <a:cubicBezTo>
                    <a:pt x="12" y="270"/>
                    <a:pt x="0" y="282"/>
                    <a:pt x="0" y="296"/>
                  </a:cubicBezTo>
                  <a:close/>
                  <a:moveTo>
                    <a:pt x="187" y="26"/>
                  </a:moveTo>
                  <a:cubicBezTo>
                    <a:pt x="187" y="40"/>
                    <a:pt x="199" y="52"/>
                    <a:pt x="213" y="52"/>
                  </a:cubicBezTo>
                  <a:cubicBezTo>
                    <a:pt x="227" y="52"/>
                    <a:pt x="239" y="40"/>
                    <a:pt x="239" y="26"/>
                  </a:cubicBezTo>
                  <a:cubicBezTo>
                    <a:pt x="239" y="12"/>
                    <a:pt x="227" y="0"/>
                    <a:pt x="213" y="0"/>
                  </a:cubicBezTo>
                  <a:cubicBezTo>
                    <a:pt x="199" y="0"/>
                    <a:pt x="187" y="12"/>
                    <a:pt x="187" y="26"/>
                  </a:cubicBezTo>
                  <a:close/>
                  <a:moveTo>
                    <a:pt x="67" y="96"/>
                  </a:moveTo>
                  <a:cubicBezTo>
                    <a:pt x="119" y="148"/>
                    <a:pt x="119" y="148"/>
                    <a:pt x="119" y="148"/>
                  </a:cubicBezTo>
                  <a:moveTo>
                    <a:pt x="119" y="96"/>
                  </a:moveTo>
                  <a:cubicBezTo>
                    <a:pt x="67" y="148"/>
                    <a:pt x="67" y="148"/>
                    <a:pt x="67" y="148"/>
                  </a:cubicBezTo>
                  <a:moveTo>
                    <a:pt x="189" y="203"/>
                  </a:moveTo>
                  <a:cubicBezTo>
                    <a:pt x="240" y="255"/>
                    <a:pt x="240" y="255"/>
                    <a:pt x="240" y="255"/>
                  </a:cubicBezTo>
                  <a:moveTo>
                    <a:pt x="240" y="203"/>
                  </a:moveTo>
                  <a:cubicBezTo>
                    <a:pt x="189" y="255"/>
                    <a:pt x="189" y="255"/>
                    <a:pt x="189" y="255"/>
                  </a:cubicBezTo>
                  <a:moveTo>
                    <a:pt x="93" y="227"/>
                  </a:moveTo>
                  <a:cubicBezTo>
                    <a:pt x="145" y="279"/>
                    <a:pt x="145" y="279"/>
                    <a:pt x="145" y="279"/>
                  </a:cubicBezTo>
                  <a:moveTo>
                    <a:pt x="145" y="227"/>
                  </a:moveTo>
                  <a:cubicBezTo>
                    <a:pt x="93" y="279"/>
                    <a:pt x="93" y="279"/>
                    <a:pt x="93" y="279"/>
                  </a:cubicBezTo>
                </a:path>
              </a:pathLst>
            </a:custGeom>
            <a:noFill/>
            <a:ln w="19050" cap="flat">
              <a:solidFill>
                <a:srgbClr val="0078D4"/>
              </a:solidFill>
              <a:prstDash val="solid"/>
              <a:miter lim="800000"/>
              <a:headEnd/>
              <a:tailEnd/>
            </a:ln>
            <a:extLst/>
          </p:spPr>
          <p:txBody>
            <a:bodyPr vert="horz" wrap="square" lIns="89642" tIns="44821" rIns="89642" bIns="44821" numCol="1" anchor="t" anchorCtr="0" compatLnSpc="1">
              <a:prstTxWarp prst="textNoShape">
                <a:avLst/>
              </a:prstTxWarp>
            </a:bodyPr>
            <a:lstStyle/>
            <a:p>
              <a:endParaRPr lang="en-US" sz="1765"/>
            </a:p>
          </p:txBody>
        </p:sp>
      </p:grpSp>
      <p:grpSp>
        <p:nvGrpSpPr>
          <p:cNvPr id="65" name="Group 64">
            <a:extLst>
              <a:ext uri="{FF2B5EF4-FFF2-40B4-BE49-F238E27FC236}">
                <a16:creationId xmlns:a16="http://schemas.microsoft.com/office/drawing/2014/main" id="{175691BF-6508-4F38-93EB-345A64A3F428}"/>
              </a:ext>
            </a:extLst>
          </p:cNvPr>
          <p:cNvGrpSpPr/>
          <p:nvPr/>
        </p:nvGrpSpPr>
        <p:grpSpPr>
          <a:xfrm>
            <a:off x="5282110" y="3224060"/>
            <a:ext cx="1625340" cy="1401156"/>
            <a:chOff x="6823577" y="3056280"/>
            <a:chExt cx="1625340" cy="1401156"/>
          </a:xfrm>
        </p:grpSpPr>
        <p:sp>
          <p:nvSpPr>
            <p:cNvPr id="29" name="Hexagon 28">
              <a:extLst>
                <a:ext uri="{FF2B5EF4-FFF2-40B4-BE49-F238E27FC236}">
                  <a16:creationId xmlns:a16="http://schemas.microsoft.com/office/drawing/2014/main" id="{5682EA1A-F4CC-4FD2-8CAF-459EEDDA56E3}"/>
                </a:ext>
              </a:extLst>
            </p:cNvPr>
            <p:cNvSpPr/>
            <p:nvPr/>
          </p:nvSpPr>
          <p:spPr bwMode="auto">
            <a:xfrm rot="19800000">
              <a:off x="6823577" y="3056280"/>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30" name="Rectangle 29">
              <a:extLst>
                <a:ext uri="{FF2B5EF4-FFF2-40B4-BE49-F238E27FC236}">
                  <a16:creationId xmlns:a16="http://schemas.microsoft.com/office/drawing/2014/main" id="{71D93F61-57E8-4B7E-AEF4-EF556354824D}"/>
                </a:ext>
              </a:extLst>
            </p:cNvPr>
            <p:cNvSpPr/>
            <p:nvPr/>
          </p:nvSpPr>
          <p:spPr>
            <a:xfrm>
              <a:off x="7037448" y="3751876"/>
              <a:ext cx="1197598" cy="424732"/>
            </a:xfrm>
            <a:prstGeom prst="rect">
              <a:avLst/>
            </a:prstGeom>
          </p:spPr>
          <p:txBody>
            <a:bodyPr wrap="square" anchor="t" anchorCtr="1">
              <a:spAutoFit/>
            </a:bodyPr>
            <a:lstStyle/>
            <a:p>
              <a:pPr algn="ctr" defTabSz="895923" fontAlgn="base">
                <a:lnSpc>
                  <a:spcPct val="90000"/>
                </a:lnSpc>
                <a:spcBef>
                  <a:spcPct val="0"/>
                </a:spcBef>
                <a:spcAft>
                  <a:spcPct val="0"/>
                </a:spcAft>
                <a:defRPr/>
              </a:pPr>
              <a:r>
                <a:rPr lang="en-US" sz="1200">
                  <a:solidFill>
                    <a:srgbClr val="000000"/>
                  </a:solidFill>
                  <a:latin typeface="Segoe UI" charset="0"/>
                  <a:ea typeface="Segoe UI" charset="0"/>
                  <a:cs typeface="Segoe UI" charset="0"/>
                </a:rPr>
                <a:t>Open source culture</a:t>
              </a:r>
            </a:p>
          </p:txBody>
        </p:sp>
        <p:sp>
          <p:nvSpPr>
            <p:cNvPr id="43" name="Freeform: Shape 42">
              <a:extLst>
                <a:ext uri="{FF2B5EF4-FFF2-40B4-BE49-F238E27FC236}">
                  <a16:creationId xmlns:a16="http://schemas.microsoft.com/office/drawing/2014/main" id="{B2364208-0247-4B69-854F-F65F21E86417}"/>
                </a:ext>
              </a:extLst>
            </p:cNvPr>
            <p:cNvSpPr/>
            <p:nvPr/>
          </p:nvSpPr>
          <p:spPr bwMode="auto">
            <a:xfrm>
              <a:off x="7452040" y="3275135"/>
              <a:ext cx="368415" cy="354005"/>
            </a:xfrm>
            <a:custGeom>
              <a:avLst/>
              <a:gdLst>
                <a:gd name="connsiteX0" fmla="*/ 192157 w 384314"/>
                <a:gd name="connsiteY0" fmla="*/ 0 h 369282"/>
                <a:gd name="connsiteX1" fmla="*/ 384314 w 384314"/>
                <a:gd name="connsiteY1" fmla="*/ 192157 h 369282"/>
                <a:gd name="connsiteX2" fmla="*/ 266953 w 384314"/>
                <a:gd name="connsiteY2" fmla="*/ 369213 h 369282"/>
                <a:gd name="connsiteX3" fmla="*/ 266733 w 384314"/>
                <a:gd name="connsiteY3" fmla="*/ 369282 h 369282"/>
                <a:gd name="connsiteX4" fmla="*/ 216550 w 384314"/>
                <a:gd name="connsiteY4" fmla="*/ 254818 h 369282"/>
                <a:gd name="connsiteX5" fmla="*/ 217949 w 384314"/>
                <a:gd name="connsiteY5" fmla="*/ 254536 h 369282"/>
                <a:gd name="connsiteX6" fmla="*/ 258418 w 384314"/>
                <a:gd name="connsiteY6" fmla="*/ 193482 h 369282"/>
                <a:gd name="connsiteX7" fmla="*/ 192157 w 384314"/>
                <a:gd name="connsiteY7" fmla="*/ 127221 h 369282"/>
                <a:gd name="connsiteX8" fmla="*/ 125896 w 384314"/>
                <a:gd name="connsiteY8" fmla="*/ 193482 h 369282"/>
                <a:gd name="connsiteX9" fmla="*/ 166365 w 384314"/>
                <a:gd name="connsiteY9" fmla="*/ 254536 h 369282"/>
                <a:gd name="connsiteX10" fmla="*/ 167766 w 384314"/>
                <a:gd name="connsiteY10" fmla="*/ 254819 h 369282"/>
                <a:gd name="connsiteX11" fmla="*/ 117582 w 384314"/>
                <a:gd name="connsiteY11" fmla="*/ 369282 h 369282"/>
                <a:gd name="connsiteX12" fmla="*/ 117361 w 384314"/>
                <a:gd name="connsiteY12" fmla="*/ 369213 h 369282"/>
                <a:gd name="connsiteX13" fmla="*/ 0 w 384314"/>
                <a:gd name="connsiteY13" fmla="*/ 192157 h 369282"/>
                <a:gd name="connsiteX14" fmla="*/ 192157 w 384314"/>
                <a:gd name="connsiteY14" fmla="*/ 0 h 36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4314" h="369282">
                  <a:moveTo>
                    <a:pt x="192157" y="0"/>
                  </a:moveTo>
                  <a:cubicBezTo>
                    <a:pt x="298282" y="0"/>
                    <a:pt x="384314" y="86032"/>
                    <a:pt x="384314" y="192157"/>
                  </a:cubicBezTo>
                  <a:cubicBezTo>
                    <a:pt x="384314" y="271751"/>
                    <a:pt x="335921" y="340042"/>
                    <a:pt x="266953" y="369213"/>
                  </a:cubicBezTo>
                  <a:lnTo>
                    <a:pt x="266733" y="369282"/>
                  </a:lnTo>
                  <a:lnTo>
                    <a:pt x="216550" y="254818"/>
                  </a:lnTo>
                  <a:lnTo>
                    <a:pt x="217949" y="254536"/>
                  </a:lnTo>
                  <a:cubicBezTo>
                    <a:pt x="241731" y="244477"/>
                    <a:pt x="258418" y="220928"/>
                    <a:pt x="258418" y="193482"/>
                  </a:cubicBezTo>
                  <a:cubicBezTo>
                    <a:pt x="258418" y="156887"/>
                    <a:pt x="228752" y="127221"/>
                    <a:pt x="192157" y="127221"/>
                  </a:cubicBezTo>
                  <a:cubicBezTo>
                    <a:pt x="155562" y="127221"/>
                    <a:pt x="125896" y="156887"/>
                    <a:pt x="125896" y="193482"/>
                  </a:cubicBezTo>
                  <a:cubicBezTo>
                    <a:pt x="125896" y="220928"/>
                    <a:pt x="142583" y="244477"/>
                    <a:pt x="166365" y="254536"/>
                  </a:cubicBezTo>
                  <a:lnTo>
                    <a:pt x="167766" y="254819"/>
                  </a:lnTo>
                  <a:lnTo>
                    <a:pt x="117582" y="369282"/>
                  </a:lnTo>
                  <a:lnTo>
                    <a:pt x="117361" y="369213"/>
                  </a:lnTo>
                  <a:cubicBezTo>
                    <a:pt x="48393" y="340042"/>
                    <a:pt x="0" y="271751"/>
                    <a:pt x="0" y="192157"/>
                  </a:cubicBezTo>
                  <a:cubicBezTo>
                    <a:pt x="0" y="86032"/>
                    <a:pt x="86032" y="0"/>
                    <a:pt x="192157" y="0"/>
                  </a:cubicBezTo>
                  <a:close/>
                </a:path>
              </a:pathLst>
            </a:custGeom>
            <a:no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319CB888-4D95-4BE1-AE27-DEBBFD5FA504}"/>
              </a:ext>
            </a:extLst>
          </p:cNvPr>
          <p:cNvGrpSpPr/>
          <p:nvPr/>
        </p:nvGrpSpPr>
        <p:grpSpPr>
          <a:xfrm>
            <a:off x="6821138" y="3224060"/>
            <a:ext cx="1625340" cy="1401156"/>
            <a:chOff x="6821138" y="3224060"/>
            <a:chExt cx="1625340" cy="1401156"/>
          </a:xfrm>
        </p:grpSpPr>
        <p:sp>
          <p:nvSpPr>
            <p:cNvPr id="27" name="Hexagon 26">
              <a:extLst>
                <a:ext uri="{FF2B5EF4-FFF2-40B4-BE49-F238E27FC236}">
                  <a16:creationId xmlns:a16="http://schemas.microsoft.com/office/drawing/2014/main" id="{B7485A26-73AF-420D-99D7-B96BEB1DCF41}"/>
                </a:ext>
              </a:extLst>
            </p:cNvPr>
            <p:cNvSpPr/>
            <p:nvPr/>
          </p:nvSpPr>
          <p:spPr bwMode="auto">
            <a:xfrm rot="19800000">
              <a:off x="6821138" y="3224060"/>
              <a:ext cx="1625340" cy="1401156"/>
            </a:xfrm>
            <a:prstGeom prst="hexagon">
              <a:avLst>
                <a:gd name="adj" fmla="val 28624"/>
                <a:gd name="vf" fmla="val 115470"/>
              </a:avLst>
            </a:prstGeom>
            <a:solidFill>
              <a:schemeClr val="tx1">
                <a:alpha val="2000"/>
              </a:schemeClr>
            </a:solidFill>
            <a:ln w="12700">
              <a:solidFill>
                <a:schemeClr val="tx1">
                  <a:alpha val="3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176">
                <a:solidFill>
                  <a:srgbClr val="505050"/>
                </a:solidFill>
                <a:latin typeface="Segoe UI"/>
                <a:cs typeface="Segoe UI" pitchFamily="34" charset="0"/>
              </a:endParaRPr>
            </a:p>
          </p:txBody>
        </p:sp>
        <p:sp>
          <p:nvSpPr>
            <p:cNvPr id="28" name="Rectangle 27">
              <a:extLst>
                <a:ext uri="{FF2B5EF4-FFF2-40B4-BE49-F238E27FC236}">
                  <a16:creationId xmlns:a16="http://schemas.microsoft.com/office/drawing/2014/main" id="{5E546277-791F-4E25-B6B2-B0242E4F6AB2}"/>
                </a:ext>
              </a:extLst>
            </p:cNvPr>
            <p:cNvSpPr/>
            <p:nvPr/>
          </p:nvSpPr>
          <p:spPr>
            <a:xfrm>
              <a:off x="7183761" y="3919656"/>
              <a:ext cx="900094" cy="258532"/>
            </a:xfrm>
            <a:prstGeom prst="rect">
              <a:avLst/>
            </a:prstGeom>
          </p:spPr>
          <p:txBody>
            <a:bodyPr wrap="square" anchor="t" anchorCtr="1">
              <a:spAutoFit/>
            </a:bodyPr>
            <a:lstStyle/>
            <a:p>
              <a:pPr algn="ctr" defTabSz="895923" fontAlgn="base">
                <a:lnSpc>
                  <a:spcPct val="90000"/>
                </a:lnSpc>
                <a:spcBef>
                  <a:spcPct val="0"/>
                </a:spcBef>
                <a:spcAft>
                  <a:spcPct val="0"/>
                </a:spcAft>
                <a:defRPr/>
              </a:pPr>
              <a:r>
                <a:rPr lang="en-US" sz="1200">
                  <a:solidFill>
                    <a:srgbClr val="000000"/>
                  </a:solidFill>
                  <a:latin typeface="Segoe UI" charset="0"/>
                  <a:ea typeface="Segoe UI" charset="0"/>
                  <a:cs typeface="Segoe UI" charset="0"/>
                </a:rPr>
                <a:t>Resources</a:t>
              </a:r>
            </a:p>
          </p:txBody>
        </p:sp>
        <p:sp>
          <p:nvSpPr>
            <p:cNvPr id="31" name="Books" title="Icon of a stack of books">
              <a:extLst>
                <a:ext uri="{FF2B5EF4-FFF2-40B4-BE49-F238E27FC236}">
                  <a16:creationId xmlns:a16="http://schemas.microsoft.com/office/drawing/2014/main" id="{3C596DBB-DE05-4430-9260-A9A69256BAB4}"/>
                </a:ext>
              </a:extLst>
            </p:cNvPr>
            <p:cNvSpPr>
              <a:spLocks noChangeAspect="1" noEditPoints="1"/>
            </p:cNvSpPr>
            <p:nvPr/>
          </p:nvSpPr>
          <p:spPr bwMode="auto">
            <a:xfrm>
              <a:off x="7406743" y="3453336"/>
              <a:ext cx="454130" cy="358570"/>
            </a:xfrm>
            <a:custGeom>
              <a:avLst/>
              <a:gdLst>
                <a:gd name="T0" fmla="*/ 3195 w 3452"/>
                <a:gd name="T1" fmla="*/ 1671 h 2724"/>
                <a:gd name="T2" fmla="*/ 309 w 3452"/>
                <a:gd name="T3" fmla="*/ 1671 h 2724"/>
                <a:gd name="T4" fmla="*/ 0 w 3452"/>
                <a:gd name="T5" fmla="*/ 1362 h 2724"/>
                <a:gd name="T6" fmla="*/ 309 w 3452"/>
                <a:gd name="T7" fmla="*/ 1053 h 2724"/>
                <a:gd name="T8" fmla="*/ 3195 w 3452"/>
                <a:gd name="T9" fmla="*/ 1053 h 2724"/>
                <a:gd name="T10" fmla="*/ 3018 w 3452"/>
                <a:gd name="T11" fmla="*/ 1053 h 2724"/>
                <a:gd name="T12" fmla="*/ 2937 w 3452"/>
                <a:gd name="T13" fmla="*/ 1362 h 2724"/>
                <a:gd name="T14" fmla="*/ 3018 w 3452"/>
                <a:gd name="T15" fmla="*/ 1671 h 2724"/>
                <a:gd name="T16" fmla="*/ 3452 w 3452"/>
                <a:gd name="T17" fmla="*/ 0 h 2724"/>
                <a:gd name="T18" fmla="*/ 566 w 3452"/>
                <a:gd name="T19" fmla="*/ 0 h 2724"/>
                <a:gd name="T20" fmla="*/ 257 w 3452"/>
                <a:gd name="T21" fmla="*/ 309 h 2724"/>
                <a:gd name="T22" fmla="*/ 566 w 3452"/>
                <a:gd name="T23" fmla="*/ 618 h 2724"/>
                <a:gd name="T24" fmla="*/ 3452 w 3452"/>
                <a:gd name="T25" fmla="*/ 618 h 2724"/>
                <a:gd name="T26" fmla="*/ 3275 w 3452"/>
                <a:gd name="T27" fmla="*/ 0 h 2724"/>
                <a:gd name="T28" fmla="*/ 3195 w 3452"/>
                <a:gd name="T29" fmla="*/ 309 h 2724"/>
                <a:gd name="T30" fmla="*/ 3275 w 3452"/>
                <a:gd name="T31" fmla="*/ 618 h 2724"/>
                <a:gd name="T32" fmla="*/ 192 w 3452"/>
                <a:gd name="T33" fmla="*/ 2724 h 2724"/>
                <a:gd name="T34" fmla="*/ 3078 w 3452"/>
                <a:gd name="T35" fmla="*/ 2724 h 2724"/>
                <a:gd name="T36" fmla="*/ 3387 w 3452"/>
                <a:gd name="T37" fmla="*/ 2415 h 2724"/>
                <a:gd name="T38" fmla="*/ 3078 w 3452"/>
                <a:gd name="T39" fmla="*/ 2106 h 2724"/>
                <a:gd name="T40" fmla="*/ 192 w 3452"/>
                <a:gd name="T41" fmla="*/ 2106 h 2724"/>
                <a:gd name="T42" fmla="*/ 369 w 3452"/>
                <a:gd name="T43" fmla="*/ 2724 h 2724"/>
                <a:gd name="T44" fmla="*/ 450 w 3452"/>
                <a:gd name="T45" fmla="*/ 2415 h 2724"/>
                <a:gd name="T46" fmla="*/ 369 w 3452"/>
                <a:gd name="T47" fmla="*/ 2106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52" h="2724">
                  <a:moveTo>
                    <a:pt x="3195" y="1671"/>
                  </a:moveTo>
                  <a:cubicBezTo>
                    <a:pt x="309" y="1671"/>
                    <a:pt x="309" y="1671"/>
                    <a:pt x="309" y="1671"/>
                  </a:cubicBezTo>
                  <a:cubicBezTo>
                    <a:pt x="138" y="1671"/>
                    <a:pt x="0" y="1533"/>
                    <a:pt x="0" y="1362"/>
                  </a:cubicBezTo>
                  <a:cubicBezTo>
                    <a:pt x="0" y="1191"/>
                    <a:pt x="138" y="1053"/>
                    <a:pt x="309" y="1053"/>
                  </a:cubicBezTo>
                  <a:cubicBezTo>
                    <a:pt x="3195" y="1053"/>
                    <a:pt x="3195" y="1053"/>
                    <a:pt x="3195" y="1053"/>
                  </a:cubicBezTo>
                  <a:moveTo>
                    <a:pt x="3018" y="1053"/>
                  </a:moveTo>
                  <a:cubicBezTo>
                    <a:pt x="2968" y="1126"/>
                    <a:pt x="2937" y="1237"/>
                    <a:pt x="2937" y="1362"/>
                  </a:cubicBezTo>
                  <a:cubicBezTo>
                    <a:pt x="2937" y="1486"/>
                    <a:pt x="2968" y="1598"/>
                    <a:pt x="3018" y="1671"/>
                  </a:cubicBezTo>
                  <a:moveTo>
                    <a:pt x="3452" y="0"/>
                  </a:moveTo>
                  <a:cubicBezTo>
                    <a:pt x="566" y="0"/>
                    <a:pt x="566" y="0"/>
                    <a:pt x="566" y="0"/>
                  </a:cubicBezTo>
                  <a:cubicBezTo>
                    <a:pt x="396" y="0"/>
                    <a:pt x="257" y="139"/>
                    <a:pt x="257" y="309"/>
                  </a:cubicBezTo>
                  <a:cubicBezTo>
                    <a:pt x="257" y="480"/>
                    <a:pt x="396" y="618"/>
                    <a:pt x="566" y="618"/>
                  </a:cubicBezTo>
                  <a:cubicBezTo>
                    <a:pt x="3452" y="618"/>
                    <a:pt x="3452" y="618"/>
                    <a:pt x="3452" y="618"/>
                  </a:cubicBezTo>
                  <a:moveTo>
                    <a:pt x="3275" y="0"/>
                  </a:moveTo>
                  <a:cubicBezTo>
                    <a:pt x="3226" y="74"/>
                    <a:pt x="3195" y="185"/>
                    <a:pt x="3195" y="309"/>
                  </a:cubicBezTo>
                  <a:cubicBezTo>
                    <a:pt x="3195" y="434"/>
                    <a:pt x="3226" y="545"/>
                    <a:pt x="3275" y="618"/>
                  </a:cubicBezTo>
                  <a:moveTo>
                    <a:pt x="192" y="2724"/>
                  </a:moveTo>
                  <a:cubicBezTo>
                    <a:pt x="3078" y="2724"/>
                    <a:pt x="3078" y="2724"/>
                    <a:pt x="3078" y="2724"/>
                  </a:cubicBezTo>
                  <a:cubicBezTo>
                    <a:pt x="3249" y="2724"/>
                    <a:pt x="3387" y="2585"/>
                    <a:pt x="3387" y="2415"/>
                  </a:cubicBezTo>
                  <a:cubicBezTo>
                    <a:pt x="3387" y="2244"/>
                    <a:pt x="3249" y="2106"/>
                    <a:pt x="3078" y="2106"/>
                  </a:cubicBezTo>
                  <a:cubicBezTo>
                    <a:pt x="192" y="2106"/>
                    <a:pt x="192" y="2106"/>
                    <a:pt x="192" y="2106"/>
                  </a:cubicBezTo>
                  <a:moveTo>
                    <a:pt x="369" y="2724"/>
                  </a:moveTo>
                  <a:cubicBezTo>
                    <a:pt x="418" y="2650"/>
                    <a:pt x="450" y="2539"/>
                    <a:pt x="450" y="2415"/>
                  </a:cubicBezTo>
                  <a:cubicBezTo>
                    <a:pt x="450" y="2290"/>
                    <a:pt x="418" y="2179"/>
                    <a:pt x="369" y="2106"/>
                  </a:cubicBezTo>
                </a:path>
              </a:pathLst>
            </a:custGeom>
            <a:noFill/>
            <a:ln w="1905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0282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A04769E5-93BE-47C9-9714-AD8F33217674}"/>
              </a:ext>
            </a:extLst>
          </p:cNvPr>
          <p:cNvSpPr txBox="1">
            <a:spLocks/>
          </p:cNvSpPr>
          <p:nvPr/>
        </p:nvSpPr>
        <p:spPr>
          <a:xfrm>
            <a:off x="588262" y="217501"/>
            <a:ext cx="11370655" cy="1107996"/>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3C3C41"/>
                </a:solidFill>
                <a:effectLst/>
                <a:uLnTx/>
                <a:uFillTx/>
                <a:latin typeface="Segoe UI Light" panose="020B0502040204020203" pitchFamily="34" charset="0"/>
                <a:ea typeface="+mn-ea"/>
                <a:cs typeface="Segoe UI Light" panose="020B0502040204020203" pitchFamily="34" charset="0"/>
              </a:rPr>
              <a:t>AKS: Simplify the deployment, management, </a:t>
            </a:r>
            <a:br>
              <a:rPr kumimoji="0" lang="en-US" sz="3600" b="0" i="0" u="none" strike="noStrike" kern="1200" cap="none" spc="-50" normalizeH="0" baseline="0" noProof="0">
                <a:ln w="3175">
                  <a:noFill/>
                </a:ln>
                <a:solidFill>
                  <a:srgbClr val="3C3C41"/>
                </a:solidFill>
                <a:effectLst/>
                <a:uLnTx/>
                <a:uFillTx/>
                <a:latin typeface="Segoe UI Light" panose="020B0502040204020203" pitchFamily="34" charset="0"/>
                <a:ea typeface="+mn-ea"/>
                <a:cs typeface="Segoe UI Light" panose="020B0502040204020203" pitchFamily="34" charset="0"/>
              </a:rPr>
            </a:br>
            <a:r>
              <a:rPr kumimoji="0" lang="en-US" sz="3600" b="0" i="0" u="none" strike="noStrike" kern="1200" cap="none" spc="-50" normalizeH="0" baseline="0" noProof="0">
                <a:ln w="3175">
                  <a:noFill/>
                </a:ln>
                <a:solidFill>
                  <a:srgbClr val="3C3C41"/>
                </a:solidFill>
                <a:effectLst/>
                <a:uLnTx/>
                <a:uFillTx/>
                <a:latin typeface="Segoe UI Light" panose="020B0502040204020203" pitchFamily="34" charset="0"/>
                <a:ea typeface="+mn-ea"/>
                <a:cs typeface="Segoe UI Light" panose="020B0502040204020203" pitchFamily="34" charset="0"/>
              </a:rPr>
              <a:t>and operations of Kubernetes</a:t>
            </a:r>
          </a:p>
        </p:txBody>
      </p:sp>
      <p:grpSp>
        <p:nvGrpSpPr>
          <p:cNvPr id="40" name="Group 39">
            <a:extLst>
              <a:ext uri="{FF2B5EF4-FFF2-40B4-BE49-F238E27FC236}">
                <a16:creationId xmlns:a16="http://schemas.microsoft.com/office/drawing/2014/main" id="{AA3B6373-70B6-451B-96CC-0DB09BDAC24D}"/>
              </a:ext>
            </a:extLst>
          </p:cNvPr>
          <p:cNvGrpSpPr/>
          <p:nvPr/>
        </p:nvGrpSpPr>
        <p:grpSpPr>
          <a:xfrm>
            <a:off x="932362" y="2174559"/>
            <a:ext cx="2743200" cy="1426831"/>
            <a:chOff x="1008761" y="2150872"/>
            <a:chExt cx="2743200" cy="1426831"/>
          </a:xfrm>
        </p:grpSpPr>
        <p:sp>
          <p:nvSpPr>
            <p:cNvPr id="5" name="TextBox 4">
              <a:extLst>
                <a:ext uri="{FF2B5EF4-FFF2-40B4-BE49-F238E27FC236}">
                  <a16:creationId xmlns:a16="http://schemas.microsoft.com/office/drawing/2014/main" id="{27956E47-ADCA-44DE-BAB7-D64420F66029}"/>
                </a:ext>
              </a:extLst>
            </p:cNvPr>
            <p:cNvSpPr txBox="1"/>
            <p:nvPr/>
          </p:nvSpPr>
          <p:spPr>
            <a:xfrm>
              <a:off x="1008761" y="2795603"/>
              <a:ext cx="2743200" cy="782100"/>
            </a:xfrm>
            <a:prstGeom prst="rect">
              <a:avLst/>
            </a:prstGeom>
            <a:noFill/>
          </p:spPr>
          <p:txBody>
            <a:bodyPr wrap="square" lIns="143428" tIns="143428" rIns="143428" bIns="143428" rtlCol="0">
              <a:spAutoFit/>
            </a:bodyPr>
            <a:lstStyle/>
            <a:p>
              <a:pPr marL="0" marR="0" lvl="0" indent="0" algn="ctr" defTabSz="914367" rtl="0" eaLnBrk="1" fontAlgn="auto" latinLnBrk="0" hangingPunct="1">
                <a:lnSpc>
                  <a:spcPct val="100000"/>
                </a:lnSpc>
                <a:spcBef>
                  <a:spcPts val="0"/>
                </a:spcBef>
                <a:spcAft>
                  <a:spcPts val="588"/>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Deploy and manage Kubernetes with ease </a:t>
              </a:r>
            </a:p>
          </p:txBody>
        </p:sp>
        <p:grpSp>
          <p:nvGrpSpPr>
            <p:cNvPr id="32" name="Group 31">
              <a:extLst>
                <a:ext uri="{FF2B5EF4-FFF2-40B4-BE49-F238E27FC236}">
                  <a16:creationId xmlns:a16="http://schemas.microsoft.com/office/drawing/2014/main" id="{593C99AF-6F6D-4945-AAE2-66B24F31FF56}"/>
                </a:ext>
              </a:extLst>
            </p:cNvPr>
            <p:cNvGrpSpPr/>
            <p:nvPr/>
          </p:nvGrpSpPr>
          <p:grpSpPr>
            <a:xfrm>
              <a:off x="2055096" y="2150872"/>
              <a:ext cx="650530" cy="650530"/>
              <a:chOff x="2346553" y="2150872"/>
              <a:chExt cx="650530" cy="650530"/>
            </a:xfrm>
          </p:grpSpPr>
          <p:sp>
            <p:nvSpPr>
              <p:cNvPr id="12" name="Oval 11">
                <a:extLst>
                  <a:ext uri="{FF2B5EF4-FFF2-40B4-BE49-F238E27FC236}">
                    <a16:creationId xmlns:a16="http://schemas.microsoft.com/office/drawing/2014/main" id="{518A78AE-AD45-460D-9006-3DDC662BC342}"/>
                  </a:ext>
                </a:extLst>
              </p:cNvPr>
              <p:cNvSpPr/>
              <p:nvPr/>
            </p:nvSpPr>
            <p:spPr bwMode="auto">
              <a:xfrm rot="16200000">
                <a:off x="2346553" y="2150872"/>
                <a:ext cx="650530" cy="650530"/>
              </a:xfrm>
              <a:prstGeom prst="ellipse">
                <a:avLst/>
              </a:prstGeom>
              <a:solidFill>
                <a:srgbClr val="0078D4">
                  <a:alpha val="1000"/>
                </a:srgbClr>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
            <p:nvSpPr>
              <p:cNvPr id="13" name="Rocket" title="Icon of a rocket">
                <a:extLst>
                  <a:ext uri="{FF2B5EF4-FFF2-40B4-BE49-F238E27FC236}">
                    <a16:creationId xmlns:a16="http://schemas.microsoft.com/office/drawing/2014/main" id="{E4C8F4CE-34EA-4AFA-9865-0EFB78F3868E}"/>
                  </a:ext>
                </a:extLst>
              </p:cNvPr>
              <p:cNvSpPr>
                <a:spLocks noChangeAspect="1" noEditPoints="1"/>
              </p:cNvSpPr>
              <p:nvPr/>
            </p:nvSpPr>
            <p:spPr bwMode="auto">
              <a:xfrm>
                <a:off x="2507566" y="2314779"/>
                <a:ext cx="328504" cy="322713"/>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90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grpSp>
        <p:nvGrpSpPr>
          <p:cNvPr id="38" name="Group 37">
            <a:extLst>
              <a:ext uri="{FF2B5EF4-FFF2-40B4-BE49-F238E27FC236}">
                <a16:creationId xmlns:a16="http://schemas.microsoft.com/office/drawing/2014/main" id="{82F0078B-7742-42B0-A0FB-8759B37DD35E}"/>
              </a:ext>
            </a:extLst>
          </p:cNvPr>
          <p:cNvGrpSpPr/>
          <p:nvPr/>
        </p:nvGrpSpPr>
        <p:grpSpPr>
          <a:xfrm>
            <a:off x="4724400" y="4430246"/>
            <a:ext cx="2743200" cy="1426831"/>
            <a:chOff x="4909687" y="4655533"/>
            <a:chExt cx="2743200" cy="1426831"/>
          </a:xfrm>
        </p:grpSpPr>
        <p:sp>
          <p:nvSpPr>
            <p:cNvPr id="6" name="TextBox 5">
              <a:extLst>
                <a:ext uri="{FF2B5EF4-FFF2-40B4-BE49-F238E27FC236}">
                  <a16:creationId xmlns:a16="http://schemas.microsoft.com/office/drawing/2014/main" id="{56D7D420-B8AA-4D14-9C98-CCE501043593}"/>
                </a:ext>
              </a:extLst>
            </p:cNvPr>
            <p:cNvSpPr txBox="1"/>
            <p:nvPr/>
          </p:nvSpPr>
          <p:spPr>
            <a:xfrm>
              <a:off x="4909687" y="5300264"/>
              <a:ext cx="2743200" cy="782100"/>
            </a:xfrm>
            <a:prstGeom prst="rect">
              <a:avLst/>
            </a:prstGeom>
            <a:noFill/>
          </p:spPr>
          <p:txBody>
            <a:bodyPr wrap="square" lIns="143428" tIns="143428" rIns="143428" bIns="143428" rtlCol="0">
              <a:spAutoFit/>
            </a:bodyPr>
            <a:lstStyle>
              <a:defPPr>
                <a:defRPr lang="en-US"/>
              </a:defPPr>
              <a:lvl1pPr algn="ctr" defTabSz="914367">
                <a:spcAft>
                  <a:spcPts val="588"/>
                </a:spcAft>
                <a:defRPr sz="1600">
                  <a:solidFill>
                    <a:srgbClr val="000000"/>
                  </a:solidFill>
                  <a:latin typeface="Segoe UI"/>
                  <a:cs typeface="Segoe UI Semibold" panose="020B0702040204020203" pitchFamily="34" charset="0"/>
                </a:defRPr>
              </a:lvl1pPr>
            </a:lstStyle>
            <a:p>
              <a:pPr marL="0" marR="0" lvl="0" indent="0" algn="ctr" defTabSz="914367" rtl="0" eaLnBrk="1" fontAlgn="auto" latinLnBrk="0" hangingPunct="1">
                <a:lnSpc>
                  <a:spcPct val="100000"/>
                </a:lnSpc>
                <a:spcBef>
                  <a:spcPts val="0"/>
                </a:spcBef>
                <a:spcAft>
                  <a:spcPts val="588"/>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Scale and run applications with confidence </a:t>
              </a:r>
            </a:p>
          </p:txBody>
        </p:sp>
        <p:grpSp>
          <p:nvGrpSpPr>
            <p:cNvPr id="35" name="Group 34">
              <a:extLst>
                <a:ext uri="{FF2B5EF4-FFF2-40B4-BE49-F238E27FC236}">
                  <a16:creationId xmlns:a16="http://schemas.microsoft.com/office/drawing/2014/main" id="{15615090-F12C-438F-902A-670DD8CCAD48}"/>
                </a:ext>
              </a:extLst>
            </p:cNvPr>
            <p:cNvGrpSpPr/>
            <p:nvPr/>
          </p:nvGrpSpPr>
          <p:grpSpPr>
            <a:xfrm>
              <a:off x="5956022" y="4655533"/>
              <a:ext cx="650530" cy="650530"/>
              <a:chOff x="5873973" y="4441624"/>
              <a:chExt cx="650530" cy="650530"/>
            </a:xfrm>
          </p:grpSpPr>
          <p:sp>
            <p:nvSpPr>
              <p:cNvPr id="15" name="Oval 14">
                <a:extLst>
                  <a:ext uri="{FF2B5EF4-FFF2-40B4-BE49-F238E27FC236}">
                    <a16:creationId xmlns:a16="http://schemas.microsoft.com/office/drawing/2014/main" id="{3F6AC78D-9E6A-4537-8A08-30325F7AE32E}"/>
                  </a:ext>
                </a:extLst>
              </p:cNvPr>
              <p:cNvSpPr/>
              <p:nvPr/>
            </p:nvSpPr>
            <p:spPr bwMode="auto">
              <a:xfrm rot="16200000">
                <a:off x="5873973" y="4441624"/>
                <a:ext cx="650530" cy="650530"/>
              </a:xfrm>
              <a:prstGeom prst="ellipse">
                <a:avLst/>
              </a:prstGeom>
              <a:solidFill>
                <a:srgbClr val="0078D4">
                  <a:alpha val="1000"/>
                </a:srgbClr>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
            <p:nvSpPr>
              <p:cNvPr id="16" name="MiniExpand_E93A" title="Icon of a rectangle on the lower-left inside a larger rectangle with an arrow pointed to the upper-right corner">
                <a:extLst>
                  <a:ext uri="{FF2B5EF4-FFF2-40B4-BE49-F238E27FC236}">
                    <a16:creationId xmlns:a16="http://schemas.microsoft.com/office/drawing/2014/main" id="{92D3D7AE-39DC-44D6-B30E-B475E870CD38}"/>
                  </a:ext>
                </a:extLst>
              </p:cNvPr>
              <p:cNvSpPr>
                <a:spLocks noChangeAspect="1" noEditPoints="1"/>
              </p:cNvSpPr>
              <p:nvPr/>
            </p:nvSpPr>
            <p:spPr bwMode="auto">
              <a:xfrm>
                <a:off x="6045535" y="4636782"/>
                <a:ext cx="307407" cy="260212"/>
              </a:xfrm>
              <a:custGeom>
                <a:avLst/>
                <a:gdLst>
                  <a:gd name="T0" fmla="*/ 3493 w 4781"/>
                  <a:gd name="T1" fmla="*/ 0 h 4047"/>
                  <a:gd name="T2" fmla="*/ 4781 w 4781"/>
                  <a:gd name="T3" fmla="*/ 0 h 4047"/>
                  <a:gd name="T4" fmla="*/ 4781 w 4781"/>
                  <a:gd name="T5" fmla="*/ 1288 h 4047"/>
                  <a:gd name="T6" fmla="*/ 4781 w 4781"/>
                  <a:gd name="T7" fmla="*/ 0 h 4047"/>
                  <a:gd name="T8" fmla="*/ 2889 w 4781"/>
                  <a:gd name="T9" fmla="*/ 1894 h 4047"/>
                  <a:gd name="T10" fmla="*/ 3126 w 4781"/>
                  <a:gd name="T11" fmla="*/ 0 h 4047"/>
                  <a:gd name="T12" fmla="*/ 0 w 4781"/>
                  <a:gd name="T13" fmla="*/ 0 h 4047"/>
                  <a:gd name="T14" fmla="*/ 0 w 4781"/>
                  <a:gd name="T15" fmla="*/ 4047 h 4047"/>
                  <a:gd name="T16" fmla="*/ 4781 w 4781"/>
                  <a:gd name="T17" fmla="*/ 4047 h 4047"/>
                  <a:gd name="T18" fmla="*/ 4781 w 4781"/>
                  <a:gd name="T19" fmla="*/ 1656 h 4047"/>
                  <a:gd name="T20" fmla="*/ 2207 w 4781"/>
                  <a:gd name="T21" fmla="*/ 4047 h 4047"/>
                  <a:gd name="T22" fmla="*/ 2207 w 4781"/>
                  <a:gd name="T23" fmla="*/ 2575 h 4047"/>
                  <a:gd name="T24" fmla="*/ 0 w 4781"/>
                  <a:gd name="T25" fmla="*/ 2575 h 4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81" h="4047">
                    <a:moveTo>
                      <a:pt x="3493" y="0"/>
                    </a:moveTo>
                    <a:lnTo>
                      <a:pt x="4781" y="0"/>
                    </a:lnTo>
                    <a:lnTo>
                      <a:pt x="4781" y="1288"/>
                    </a:lnTo>
                    <a:moveTo>
                      <a:pt x="4781" y="0"/>
                    </a:moveTo>
                    <a:lnTo>
                      <a:pt x="2889" y="1894"/>
                    </a:lnTo>
                    <a:moveTo>
                      <a:pt x="3126" y="0"/>
                    </a:moveTo>
                    <a:lnTo>
                      <a:pt x="0" y="0"/>
                    </a:lnTo>
                    <a:lnTo>
                      <a:pt x="0" y="4047"/>
                    </a:lnTo>
                    <a:lnTo>
                      <a:pt x="4781" y="4047"/>
                    </a:lnTo>
                    <a:lnTo>
                      <a:pt x="4781" y="1656"/>
                    </a:lnTo>
                    <a:moveTo>
                      <a:pt x="2207" y="4047"/>
                    </a:moveTo>
                    <a:lnTo>
                      <a:pt x="2207" y="2575"/>
                    </a:lnTo>
                    <a:lnTo>
                      <a:pt x="0" y="2575"/>
                    </a:lnTo>
                  </a:path>
                </a:pathLst>
              </a:custGeom>
              <a:noFill/>
              <a:ln w="190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grpSp>
        <p:nvGrpSpPr>
          <p:cNvPr id="37" name="Group 36">
            <a:extLst>
              <a:ext uri="{FF2B5EF4-FFF2-40B4-BE49-F238E27FC236}">
                <a16:creationId xmlns:a16="http://schemas.microsoft.com/office/drawing/2014/main" id="{76EE098C-94EB-4221-981A-FF3477D5A4C0}"/>
              </a:ext>
            </a:extLst>
          </p:cNvPr>
          <p:cNvGrpSpPr/>
          <p:nvPr/>
        </p:nvGrpSpPr>
        <p:grpSpPr>
          <a:xfrm>
            <a:off x="932362" y="4430246"/>
            <a:ext cx="2743200" cy="1426831"/>
            <a:chOff x="1008761" y="4456750"/>
            <a:chExt cx="2743200" cy="1426831"/>
          </a:xfrm>
        </p:grpSpPr>
        <p:sp>
          <p:nvSpPr>
            <p:cNvPr id="7" name="TextBox 6">
              <a:extLst>
                <a:ext uri="{FF2B5EF4-FFF2-40B4-BE49-F238E27FC236}">
                  <a16:creationId xmlns:a16="http://schemas.microsoft.com/office/drawing/2014/main" id="{3C3A637E-3B81-4290-9BE1-C66D55C02B10}"/>
                </a:ext>
              </a:extLst>
            </p:cNvPr>
            <p:cNvSpPr txBox="1"/>
            <p:nvPr/>
          </p:nvSpPr>
          <p:spPr>
            <a:xfrm>
              <a:off x="1008761" y="5101481"/>
              <a:ext cx="2743200" cy="782100"/>
            </a:xfrm>
            <a:prstGeom prst="rect">
              <a:avLst/>
            </a:prstGeom>
            <a:noFill/>
          </p:spPr>
          <p:txBody>
            <a:bodyPr wrap="square" lIns="143428" tIns="143428" rIns="143428" bIns="143428" rtlCol="0">
              <a:spAutoFit/>
            </a:bodyPr>
            <a:lstStyle>
              <a:defPPr>
                <a:defRPr lang="en-US"/>
              </a:defPPr>
              <a:lvl1pPr algn="ctr" defTabSz="914367">
                <a:spcAft>
                  <a:spcPts val="588"/>
                </a:spcAft>
                <a:defRPr sz="1600">
                  <a:solidFill>
                    <a:srgbClr val="000000"/>
                  </a:solidFill>
                  <a:latin typeface="Segoe UI"/>
                  <a:cs typeface="Segoe UI Semibold" panose="020B0702040204020203" pitchFamily="34" charset="0"/>
                </a:defRPr>
              </a:lvl1pPr>
            </a:lstStyle>
            <a:p>
              <a:pPr marL="0" marR="0" lvl="0" indent="0" algn="ctr" defTabSz="914367" rtl="0" eaLnBrk="1" fontAlgn="auto" latinLnBrk="0" hangingPunct="1">
                <a:lnSpc>
                  <a:spcPct val="100000"/>
                </a:lnSpc>
                <a:spcBef>
                  <a:spcPts val="0"/>
                </a:spcBef>
                <a:spcAft>
                  <a:spcPts val="588"/>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Secure your Kubernetes environment</a:t>
              </a:r>
            </a:p>
          </p:txBody>
        </p:sp>
        <p:grpSp>
          <p:nvGrpSpPr>
            <p:cNvPr id="36" name="Group 35">
              <a:extLst>
                <a:ext uri="{FF2B5EF4-FFF2-40B4-BE49-F238E27FC236}">
                  <a16:creationId xmlns:a16="http://schemas.microsoft.com/office/drawing/2014/main" id="{292C2009-DDAD-4619-AFDE-AF3EBC02903F}"/>
                </a:ext>
              </a:extLst>
            </p:cNvPr>
            <p:cNvGrpSpPr/>
            <p:nvPr/>
          </p:nvGrpSpPr>
          <p:grpSpPr>
            <a:xfrm>
              <a:off x="2055096" y="4456750"/>
              <a:ext cx="650530" cy="650530"/>
              <a:chOff x="2306521" y="4401118"/>
              <a:chExt cx="650530" cy="650530"/>
            </a:xfrm>
          </p:grpSpPr>
          <p:sp>
            <p:nvSpPr>
              <p:cNvPr id="18" name="Oval 17">
                <a:extLst>
                  <a:ext uri="{FF2B5EF4-FFF2-40B4-BE49-F238E27FC236}">
                    <a16:creationId xmlns:a16="http://schemas.microsoft.com/office/drawing/2014/main" id="{990AB4DB-9C47-4958-A873-DA4819EDEE91}"/>
                  </a:ext>
                </a:extLst>
              </p:cNvPr>
              <p:cNvSpPr/>
              <p:nvPr/>
            </p:nvSpPr>
            <p:spPr bwMode="auto">
              <a:xfrm rot="16200000">
                <a:off x="2306521" y="4401118"/>
                <a:ext cx="650530" cy="650530"/>
              </a:xfrm>
              <a:prstGeom prst="ellipse">
                <a:avLst/>
              </a:prstGeom>
              <a:solidFill>
                <a:srgbClr val="0078D4">
                  <a:alpha val="1000"/>
                </a:srgbClr>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
            <p:nvSpPr>
              <p:cNvPr id="19" name="Lock" title="Icon of a padlock">
                <a:extLst>
                  <a:ext uri="{FF2B5EF4-FFF2-40B4-BE49-F238E27FC236}">
                    <a16:creationId xmlns:a16="http://schemas.microsoft.com/office/drawing/2014/main" id="{8C6F1D03-B893-4234-BDD1-1F92639F1C27}"/>
                  </a:ext>
                </a:extLst>
              </p:cNvPr>
              <p:cNvSpPr>
                <a:spLocks noChangeAspect="1" noEditPoints="1"/>
              </p:cNvSpPr>
              <p:nvPr/>
            </p:nvSpPr>
            <p:spPr bwMode="auto">
              <a:xfrm>
                <a:off x="2514724" y="4562772"/>
                <a:ext cx="234124" cy="327224"/>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90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grpSp>
        <p:nvGrpSpPr>
          <p:cNvPr id="41" name="Group 40">
            <a:extLst>
              <a:ext uri="{FF2B5EF4-FFF2-40B4-BE49-F238E27FC236}">
                <a16:creationId xmlns:a16="http://schemas.microsoft.com/office/drawing/2014/main" id="{6A726CD5-F1DC-4BF1-8DC8-46167AAD5C06}"/>
              </a:ext>
            </a:extLst>
          </p:cNvPr>
          <p:cNvGrpSpPr/>
          <p:nvPr/>
        </p:nvGrpSpPr>
        <p:grpSpPr>
          <a:xfrm>
            <a:off x="4724400" y="2177644"/>
            <a:ext cx="2743200" cy="1423746"/>
            <a:chOff x="4909687" y="2150872"/>
            <a:chExt cx="2743200" cy="1423746"/>
          </a:xfrm>
        </p:grpSpPr>
        <p:sp>
          <p:nvSpPr>
            <p:cNvPr id="8" name="TextBox 7">
              <a:extLst>
                <a:ext uri="{FF2B5EF4-FFF2-40B4-BE49-F238E27FC236}">
                  <a16:creationId xmlns:a16="http://schemas.microsoft.com/office/drawing/2014/main" id="{A706A95E-0C13-4F49-8F79-C44580FB6D05}"/>
                </a:ext>
              </a:extLst>
            </p:cNvPr>
            <p:cNvSpPr txBox="1"/>
            <p:nvPr/>
          </p:nvSpPr>
          <p:spPr>
            <a:xfrm>
              <a:off x="4909687" y="2792518"/>
              <a:ext cx="2743200" cy="782100"/>
            </a:xfrm>
            <a:prstGeom prst="rect">
              <a:avLst/>
            </a:prstGeom>
            <a:noFill/>
          </p:spPr>
          <p:txBody>
            <a:bodyPr wrap="square" lIns="143428" tIns="143428" rIns="143428" bIns="143428" rtlCol="0">
              <a:spAutoFit/>
            </a:bodyPr>
            <a:lstStyle>
              <a:defPPr>
                <a:defRPr lang="en-US"/>
              </a:defPPr>
              <a:lvl1pPr algn="ctr" defTabSz="914367">
                <a:spcAft>
                  <a:spcPts val="588"/>
                </a:spcAft>
                <a:defRPr sz="1600">
                  <a:solidFill>
                    <a:srgbClr val="000000"/>
                  </a:solidFill>
                  <a:latin typeface="Segoe UI"/>
                  <a:cs typeface="Segoe UI Semibold" panose="020B0702040204020203" pitchFamily="34" charset="0"/>
                </a:defRPr>
              </a:lvl1pPr>
            </a:lstStyle>
            <a:p>
              <a:pPr marL="0" marR="0" lvl="0" indent="0" algn="ctr" defTabSz="914367" rtl="0" eaLnBrk="1" fontAlgn="auto" latinLnBrk="0" hangingPunct="1">
                <a:lnSpc>
                  <a:spcPct val="100000"/>
                </a:lnSpc>
                <a:spcBef>
                  <a:spcPts val="0"/>
                </a:spcBef>
                <a:spcAft>
                  <a:spcPts val="588"/>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Accelerate containerized application development  </a:t>
              </a:r>
            </a:p>
          </p:txBody>
        </p:sp>
        <p:grpSp>
          <p:nvGrpSpPr>
            <p:cNvPr id="31" name="Group 30">
              <a:extLst>
                <a:ext uri="{FF2B5EF4-FFF2-40B4-BE49-F238E27FC236}">
                  <a16:creationId xmlns:a16="http://schemas.microsoft.com/office/drawing/2014/main" id="{6FDB49F5-59B8-468B-AF37-F52721D00245}"/>
                </a:ext>
              </a:extLst>
            </p:cNvPr>
            <p:cNvGrpSpPr/>
            <p:nvPr/>
          </p:nvGrpSpPr>
          <p:grpSpPr>
            <a:xfrm>
              <a:off x="5956022" y="2150872"/>
              <a:ext cx="650530" cy="650530"/>
              <a:chOff x="5873973" y="2150871"/>
              <a:chExt cx="650530" cy="650530"/>
            </a:xfrm>
          </p:grpSpPr>
          <p:sp>
            <p:nvSpPr>
              <p:cNvPr id="21" name="Oval 20">
                <a:extLst>
                  <a:ext uri="{FF2B5EF4-FFF2-40B4-BE49-F238E27FC236}">
                    <a16:creationId xmlns:a16="http://schemas.microsoft.com/office/drawing/2014/main" id="{5C18A5DD-554E-42C0-AC99-7C4C2A03D430}"/>
                  </a:ext>
                </a:extLst>
              </p:cNvPr>
              <p:cNvSpPr/>
              <p:nvPr/>
            </p:nvSpPr>
            <p:spPr bwMode="auto">
              <a:xfrm rot="16200000">
                <a:off x="5873973" y="2150871"/>
                <a:ext cx="650530" cy="650530"/>
              </a:xfrm>
              <a:prstGeom prst="ellipse">
                <a:avLst/>
              </a:prstGeom>
              <a:solidFill>
                <a:srgbClr val="0078D4">
                  <a:alpha val="1000"/>
                </a:srgbClr>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
            <p:nvSpPr>
              <p:cNvPr id="22" name="speedometer_2" title="Icon of a spedometer showing fast speed">
                <a:extLst>
                  <a:ext uri="{FF2B5EF4-FFF2-40B4-BE49-F238E27FC236}">
                    <a16:creationId xmlns:a16="http://schemas.microsoft.com/office/drawing/2014/main" id="{DEB8F550-EE12-47D6-80FD-2DD3CFC7D1D3}"/>
                  </a:ext>
                </a:extLst>
              </p:cNvPr>
              <p:cNvSpPr>
                <a:spLocks noChangeAspect="1" noEditPoints="1"/>
              </p:cNvSpPr>
              <p:nvPr/>
            </p:nvSpPr>
            <p:spPr bwMode="auto">
              <a:xfrm>
                <a:off x="6036606" y="2313504"/>
                <a:ext cx="325265" cy="325265"/>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90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grpSp>
        <p:nvGrpSpPr>
          <p:cNvPr id="39" name="Group 38">
            <a:extLst>
              <a:ext uri="{FF2B5EF4-FFF2-40B4-BE49-F238E27FC236}">
                <a16:creationId xmlns:a16="http://schemas.microsoft.com/office/drawing/2014/main" id="{5ED4AD09-F3E3-41FC-A234-27C8632FDE3D}"/>
              </a:ext>
            </a:extLst>
          </p:cNvPr>
          <p:cNvGrpSpPr/>
          <p:nvPr/>
        </p:nvGrpSpPr>
        <p:grpSpPr>
          <a:xfrm>
            <a:off x="8516439" y="4430246"/>
            <a:ext cx="2743200" cy="1450518"/>
            <a:chOff x="8592838" y="4430246"/>
            <a:chExt cx="2743200" cy="1450518"/>
          </a:xfrm>
        </p:grpSpPr>
        <p:sp>
          <p:nvSpPr>
            <p:cNvPr id="9" name="TextBox 8">
              <a:extLst>
                <a:ext uri="{FF2B5EF4-FFF2-40B4-BE49-F238E27FC236}">
                  <a16:creationId xmlns:a16="http://schemas.microsoft.com/office/drawing/2014/main" id="{C2E96505-A36C-4F95-AC4E-4004EB0D6068}"/>
                </a:ext>
              </a:extLst>
            </p:cNvPr>
            <p:cNvSpPr txBox="1"/>
            <p:nvPr/>
          </p:nvSpPr>
          <p:spPr>
            <a:xfrm>
              <a:off x="8592838" y="5098664"/>
              <a:ext cx="2743200" cy="782100"/>
            </a:xfrm>
            <a:prstGeom prst="rect">
              <a:avLst/>
            </a:prstGeom>
            <a:noFill/>
          </p:spPr>
          <p:txBody>
            <a:bodyPr wrap="square" lIns="143428" tIns="143428" rIns="143428" bIns="143428" rtlCol="0">
              <a:spAutoFit/>
            </a:bodyPr>
            <a:lstStyle>
              <a:defPPr>
                <a:defRPr lang="en-US"/>
              </a:defPPr>
              <a:lvl1pPr algn="ctr" defTabSz="914367">
                <a:spcAft>
                  <a:spcPts val="588"/>
                </a:spcAft>
                <a:defRPr sz="1600">
                  <a:solidFill>
                    <a:srgbClr val="000000"/>
                  </a:solidFill>
                  <a:latin typeface="Segoe UI"/>
                  <a:cs typeface="Segoe UI Semibold" panose="020B0702040204020203" pitchFamily="34" charset="0"/>
                </a:defRPr>
              </a:lvl1pPr>
            </a:lstStyle>
            <a:p>
              <a:pPr marL="0" marR="0" lvl="0" indent="0" algn="ctr" defTabSz="914367" rtl="0" eaLnBrk="1" fontAlgn="auto" latinLnBrk="0" hangingPunct="1">
                <a:lnSpc>
                  <a:spcPct val="100000"/>
                </a:lnSpc>
                <a:spcBef>
                  <a:spcPts val="0"/>
                </a:spcBef>
                <a:spcAft>
                  <a:spcPts val="588"/>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Work how you want with open-source tools &amp; APIs </a:t>
              </a:r>
            </a:p>
          </p:txBody>
        </p:sp>
        <p:grpSp>
          <p:nvGrpSpPr>
            <p:cNvPr id="34" name="Group 33">
              <a:extLst>
                <a:ext uri="{FF2B5EF4-FFF2-40B4-BE49-F238E27FC236}">
                  <a16:creationId xmlns:a16="http://schemas.microsoft.com/office/drawing/2014/main" id="{939D8648-554B-419F-ADA0-1C6F1C4C02AB}"/>
                </a:ext>
              </a:extLst>
            </p:cNvPr>
            <p:cNvGrpSpPr/>
            <p:nvPr/>
          </p:nvGrpSpPr>
          <p:grpSpPr>
            <a:xfrm>
              <a:off x="9639173" y="4430246"/>
              <a:ext cx="650530" cy="650530"/>
              <a:chOff x="9677276" y="4401118"/>
              <a:chExt cx="650530" cy="650530"/>
            </a:xfrm>
          </p:grpSpPr>
          <p:sp>
            <p:nvSpPr>
              <p:cNvPr id="24" name="Oval 23">
                <a:extLst>
                  <a:ext uri="{FF2B5EF4-FFF2-40B4-BE49-F238E27FC236}">
                    <a16:creationId xmlns:a16="http://schemas.microsoft.com/office/drawing/2014/main" id="{F9273F54-1094-4A8D-B46E-A943C3DFFE05}"/>
                  </a:ext>
                </a:extLst>
              </p:cNvPr>
              <p:cNvSpPr/>
              <p:nvPr/>
            </p:nvSpPr>
            <p:spPr bwMode="auto">
              <a:xfrm rot="16200000">
                <a:off x="9677276" y="4401118"/>
                <a:ext cx="650530" cy="650530"/>
              </a:xfrm>
              <a:prstGeom prst="ellipse">
                <a:avLst/>
              </a:prstGeom>
              <a:solidFill>
                <a:srgbClr val="0078D4">
                  <a:alpha val="1000"/>
                </a:srgbClr>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
            <p:nvSpPr>
              <p:cNvPr id="25" name="arrow_16" title="Icon of two arrows that crisscross">
                <a:extLst>
                  <a:ext uri="{FF2B5EF4-FFF2-40B4-BE49-F238E27FC236}">
                    <a16:creationId xmlns:a16="http://schemas.microsoft.com/office/drawing/2014/main" id="{FA64698F-5173-44D6-B1AF-D18B2907747B}"/>
                  </a:ext>
                </a:extLst>
              </p:cNvPr>
              <p:cNvSpPr>
                <a:spLocks noChangeAspect="1" noEditPoints="1"/>
              </p:cNvSpPr>
              <p:nvPr/>
            </p:nvSpPr>
            <p:spPr bwMode="auto">
              <a:xfrm>
                <a:off x="9855789" y="4618218"/>
                <a:ext cx="293505" cy="216329"/>
              </a:xfrm>
              <a:custGeom>
                <a:avLst/>
                <a:gdLst>
                  <a:gd name="T0" fmla="*/ 347 w 347"/>
                  <a:gd name="T1" fmla="*/ 206 h 254"/>
                  <a:gd name="T2" fmla="*/ 182 w 347"/>
                  <a:gd name="T3" fmla="*/ 151 h 254"/>
                  <a:gd name="T4" fmla="*/ 135 w 347"/>
                  <a:gd name="T5" fmla="*/ 101 h 254"/>
                  <a:gd name="T6" fmla="*/ 0 w 347"/>
                  <a:gd name="T7" fmla="*/ 47 h 254"/>
                  <a:gd name="T8" fmla="*/ 347 w 347"/>
                  <a:gd name="T9" fmla="*/ 48 h 254"/>
                  <a:gd name="T10" fmla="*/ 158 w 347"/>
                  <a:gd name="T11" fmla="*/ 130 h 254"/>
                  <a:gd name="T12" fmla="*/ 0 w 347"/>
                  <a:gd name="T13" fmla="*/ 207 h 254"/>
                  <a:gd name="T14" fmla="*/ 299 w 347"/>
                  <a:gd name="T15" fmla="*/ 95 h 254"/>
                  <a:gd name="T16" fmla="*/ 347 w 347"/>
                  <a:gd name="T17" fmla="*/ 48 h 254"/>
                  <a:gd name="T18" fmla="*/ 299 w 347"/>
                  <a:gd name="T19" fmla="*/ 0 h 254"/>
                  <a:gd name="T20" fmla="*/ 299 w 347"/>
                  <a:gd name="T21" fmla="*/ 254 h 254"/>
                  <a:gd name="T22" fmla="*/ 347 w 347"/>
                  <a:gd name="T23" fmla="*/ 206 h 254"/>
                  <a:gd name="T24" fmla="*/ 299 w 347"/>
                  <a:gd name="T25" fmla="*/ 15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7" h="254">
                    <a:moveTo>
                      <a:pt x="347" y="206"/>
                    </a:moveTo>
                    <a:cubicBezTo>
                      <a:pt x="258" y="212"/>
                      <a:pt x="213" y="183"/>
                      <a:pt x="182" y="151"/>
                    </a:cubicBezTo>
                    <a:moveTo>
                      <a:pt x="135" y="101"/>
                    </a:moveTo>
                    <a:cubicBezTo>
                      <a:pt x="74" y="47"/>
                      <a:pt x="0" y="47"/>
                      <a:pt x="0" y="47"/>
                    </a:cubicBezTo>
                    <a:moveTo>
                      <a:pt x="347" y="48"/>
                    </a:moveTo>
                    <a:cubicBezTo>
                      <a:pt x="232" y="41"/>
                      <a:pt x="190" y="91"/>
                      <a:pt x="158" y="130"/>
                    </a:cubicBezTo>
                    <a:cubicBezTo>
                      <a:pt x="94" y="207"/>
                      <a:pt x="0" y="207"/>
                      <a:pt x="0" y="207"/>
                    </a:cubicBezTo>
                    <a:moveTo>
                      <a:pt x="299" y="95"/>
                    </a:moveTo>
                    <a:cubicBezTo>
                      <a:pt x="347" y="48"/>
                      <a:pt x="347" y="48"/>
                      <a:pt x="347" y="48"/>
                    </a:cubicBezTo>
                    <a:cubicBezTo>
                      <a:pt x="299" y="0"/>
                      <a:pt x="299" y="0"/>
                      <a:pt x="299" y="0"/>
                    </a:cubicBezTo>
                    <a:moveTo>
                      <a:pt x="299" y="254"/>
                    </a:moveTo>
                    <a:cubicBezTo>
                      <a:pt x="347" y="206"/>
                      <a:pt x="347" y="206"/>
                      <a:pt x="347" y="206"/>
                    </a:cubicBezTo>
                    <a:cubicBezTo>
                      <a:pt x="299" y="158"/>
                      <a:pt x="299" y="158"/>
                      <a:pt x="299" y="158"/>
                    </a:cubicBezTo>
                  </a:path>
                </a:pathLst>
              </a:custGeom>
              <a:noFill/>
              <a:ln w="190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grpSp>
        <p:nvGrpSpPr>
          <p:cNvPr id="42" name="Group 41">
            <a:extLst>
              <a:ext uri="{FF2B5EF4-FFF2-40B4-BE49-F238E27FC236}">
                <a16:creationId xmlns:a16="http://schemas.microsoft.com/office/drawing/2014/main" id="{12054074-6BA7-4448-9C13-A5232E1E9260}"/>
              </a:ext>
            </a:extLst>
          </p:cNvPr>
          <p:cNvGrpSpPr/>
          <p:nvPr/>
        </p:nvGrpSpPr>
        <p:grpSpPr>
          <a:xfrm>
            <a:off x="8516439" y="2150872"/>
            <a:ext cx="2743200" cy="1450518"/>
            <a:chOff x="8592838" y="2150872"/>
            <a:chExt cx="2743200" cy="1450518"/>
          </a:xfrm>
        </p:grpSpPr>
        <p:sp>
          <p:nvSpPr>
            <p:cNvPr id="10" name="TextBox 9">
              <a:extLst>
                <a:ext uri="{FF2B5EF4-FFF2-40B4-BE49-F238E27FC236}">
                  <a16:creationId xmlns:a16="http://schemas.microsoft.com/office/drawing/2014/main" id="{2C2C25BD-C953-43D7-B91A-87D67DD097DD}"/>
                </a:ext>
              </a:extLst>
            </p:cNvPr>
            <p:cNvSpPr txBox="1"/>
            <p:nvPr/>
          </p:nvSpPr>
          <p:spPr>
            <a:xfrm>
              <a:off x="8592838" y="2819290"/>
              <a:ext cx="2743200" cy="782100"/>
            </a:xfrm>
            <a:prstGeom prst="rect">
              <a:avLst/>
            </a:prstGeom>
            <a:noFill/>
          </p:spPr>
          <p:txBody>
            <a:bodyPr wrap="square" lIns="143428" tIns="143428" rIns="143428" bIns="143428" rtlCol="0">
              <a:spAutoFit/>
            </a:bodyPr>
            <a:lstStyle>
              <a:defPPr>
                <a:defRPr lang="en-US"/>
              </a:defPPr>
              <a:lvl1pPr algn="ctr" defTabSz="914367">
                <a:spcAft>
                  <a:spcPts val="588"/>
                </a:spcAft>
                <a:defRPr sz="1600">
                  <a:solidFill>
                    <a:srgbClr val="000000"/>
                  </a:solidFill>
                  <a:latin typeface="Segoe UI"/>
                  <a:cs typeface="Segoe UI Semibold" panose="020B0702040204020203" pitchFamily="34" charset="0"/>
                </a:defRPr>
              </a:lvl1pPr>
            </a:lstStyle>
            <a:p>
              <a:pPr marL="0" marR="0" lvl="0" indent="0" algn="ctr" defTabSz="914367" rtl="0" eaLnBrk="1" fontAlgn="auto" latinLnBrk="0" hangingPunct="1">
                <a:lnSpc>
                  <a:spcPct val="100000"/>
                </a:lnSpc>
                <a:spcBef>
                  <a:spcPts val="0"/>
                </a:spcBef>
                <a:spcAft>
                  <a:spcPts val="588"/>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Set up CI/CD in a </a:t>
              </a:r>
              <a:br>
                <a:rPr kumimoji="0" lang="en-US" sz="16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br>
              <a:r>
                <a:rPr kumimoji="0" lang="en-US" sz="16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few clicks</a:t>
              </a:r>
            </a:p>
          </p:txBody>
        </p:sp>
        <p:grpSp>
          <p:nvGrpSpPr>
            <p:cNvPr id="33" name="Group 32">
              <a:extLst>
                <a:ext uri="{FF2B5EF4-FFF2-40B4-BE49-F238E27FC236}">
                  <a16:creationId xmlns:a16="http://schemas.microsoft.com/office/drawing/2014/main" id="{45764872-1951-4EA5-B0C5-BC31A9511C12}"/>
                </a:ext>
              </a:extLst>
            </p:cNvPr>
            <p:cNvGrpSpPr/>
            <p:nvPr/>
          </p:nvGrpSpPr>
          <p:grpSpPr>
            <a:xfrm>
              <a:off x="9639173" y="2150872"/>
              <a:ext cx="650530" cy="650530"/>
              <a:chOff x="9547145" y="2150871"/>
              <a:chExt cx="650530" cy="650530"/>
            </a:xfrm>
          </p:grpSpPr>
          <p:sp>
            <p:nvSpPr>
              <p:cNvPr id="27" name="Oval 26">
                <a:extLst>
                  <a:ext uri="{FF2B5EF4-FFF2-40B4-BE49-F238E27FC236}">
                    <a16:creationId xmlns:a16="http://schemas.microsoft.com/office/drawing/2014/main" id="{D8D197B9-42A3-4D32-B06D-92A60D6CF4C7}"/>
                  </a:ext>
                </a:extLst>
              </p:cNvPr>
              <p:cNvSpPr/>
              <p:nvPr/>
            </p:nvSpPr>
            <p:spPr bwMode="auto">
              <a:xfrm rot="16200000">
                <a:off x="9547145" y="2150871"/>
                <a:ext cx="650530" cy="650530"/>
              </a:xfrm>
              <a:prstGeom prst="ellipse">
                <a:avLst/>
              </a:prstGeom>
              <a:solidFill>
                <a:srgbClr val="0078D4">
                  <a:alpha val="1000"/>
                </a:srgbClr>
              </a:solidFill>
              <a:ln w="190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
            <p:nvSpPr>
              <p:cNvPr id="28" name="arrow_20" title="Icon of a dotted line with a quadrant cut out by two arrows">
                <a:extLst>
                  <a:ext uri="{FF2B5EF4-FFF2-40B4-BE49-F238E27FC236}">
                    <a16:creationId xmlns:a16="http://schemas.microsoft.com/office/drawing/2014/main" id="{A790BEFA-0276-4DBF-A068-25D2F7E8EE4D}"/>
                  </a:ext>
                </a:extLst>
              </p:cNvPr>
              <p:cNvSpPr>
                <a:spLocks noChangeAspect="1" noEditPoints="1"/>
              </p:cNvSpPr>
              <p:nvPr/>
            </p:nvSpPr>
            <p:spPr bwMode="auto">
              <a:xfrm>
                <a:off x="9688696" y="2313503"/>
                <a:ext cx="367429" cy="325265"/>
              </a:xfrm>
              <a:custGeom>
                <a:avLst/>
                <a:gdLst>
                  <a:gd name="T0" fmla="*/ 303 w 338"/>
                  <a:gd name="T1" fmla="*/ 107 h 297"/>
                  <a:gd name="T2" fmla="*/ 338 w 338"/>
                  <a:gd name="T3" fmla="*/ 143 h 297"/>
                  <a:gd name="T4" fmla="*/ 303 w 338"/>
                  <a:gd name="T5" fmla="*/ 179 h 297"/>
                  <a:gd name="T6" fmla="*/ 133 w 338"/>
                  <a:gd name="T7" fmla="*/ 31 h 297"/>
                  <a:gd name="T8" fmla="*/ 50 w 338"/>
                  <a:gd name="T9" fmla="*/ 60 h 297"/>
                  <a:gd name="T10" fmla="*/ 32 w 338"/>
                  <a:gd name="T11" fmla="*/ 77 h 297"/>
                  <a:gd name="T12" fmla="*/ 1 w 338"/>
                  <a:gd name="T13" fmla="*/ 149 h 297"/>
                  <a:gd name="T14" fmla="*/ 0 w 338"/>
                  <a:gd name="T15" fmla="*/ 174 h 297"/>
                  <a:gd name="T16" fmla="*/ 29 w 338"/>
                  <a:gd name="T17" fmla="*/ 248 h 297"/>
                  <a:gd name="T18" fmla="*/ 46 w 338"/>
                  <a:gd name="T19" fmla="*/ 265 h 297"/>
                  <a:gd name="T20" fmla="*/ 121 w 338"/>
                  <a:gd name="T21" fmla="*/ 297 h 297"/>
                  <a:gd name="T22" fmla="*/ 145 w 338"/>
                  <a:gd name="T23" fmla="*/ 297 h 297"/>
                  <a:gd name="T24" fmla="*/ 220 w 338"/>
                  <a:gd name="T25" fmla="*/ 265 h 297"/>
                  <a:gd name="T26" fmla="*/ 239 w 338"/>
                  <a:gd name="T27" fmla="*/ 245 h 297"/>
                  <a:gd name="T28" fmla="*/ 266 w 338"/>
                  <a:gd name="T29" fmla="*/ 164 h 297"/>
                  <a:gd name="T30" fmla="*/ 338 w 338"/>
                  <a:gd name="T31" fmla="*/ 143 h 297"/>
                  <a:gd name="T32" fmla="*/ 199 w 338"/>
                  <a:gd name="T33" fmla="*/ 143 h 297"/>
                  <a:gd name="T34" fmla="*/ 121 w 338"/>
                  <a:gd name="T35" fmla="*/ 112 h 297"/>
                  <a:gd name="T36" fmla="*/ 156 w 338"/>
                  <a:gd name="T37" fmla="*/ 147 h 297"/>
                  <a:gd name="T38" fmla="*/ 192 w 338"/>
                  <a:gd name="T39" fmla="*/ 112 h 297"/>
                  <a:gd name="T40" fmla="*/ 156 w 338"/>
                  <a:gd name="T41" fmla="*/ 147 h 297"/>
                  <a:gd name="T42" fmla="*/ 156 w 338"/>
                  <a:gd name="T43"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8" h="297">
                    <a:moveTo>
                      <a:pt x="303" y="107"/>
                    </a:moveTo>
                    <a:cubicBezTo>
                      <a:pt x="338" y="143"/>
                      <a:pt x="338" y="143"/>
                      <a:pt x="338" y="143"/>
                    </a:cubicBezTo>
                    <a:cubicBezTo>
                      <a:pt x="303" y="179"/>
                      <a:pt x="303" y="179"/>
                      <a:pt x="303" y="179"/>
                    </a:cubicBezTo>
                    <a:moveTo>
                      <a:pt x="133" y="31"/>
                    </a:moveTo>
                    <a:cubicBezTo>
                      <a:pt x="101" y="31"/>
                      <a:pt x="72" y="42"/>
                      <a:pt x="50" y="60"/>
                    </a:cubicBezTo>
                    <a:moveTo>
                      <a:pt x="32" y="77"/>
                    </a:moveTo>
                    <a:cubicBezTo>
                      <a:pt x="15" y="97"/>
                      <a:pt x="4" y="122"/>
                      <a:pt x="1" y="149"/>
                    </a:cubicBezTo>
                    <a:moveTo>
                      <a:pt x="0" y="174"/>
                    </a:moveTo>
                    <a:cubicBezTo>
                      <a:pt x="2" y="202"/>
                      <a:pt x="13" y="227"/>
                      <a:pt x="29" y="248"/>
                    </a:cubicBezTo>
                    <a:moveTo>
                      <a:pt x="46" y="265"/>
                    </a:moveTo>
                    <a:cubicBezTo>
                      <a:pt x="66" y="282"/>
                      <a:pt x="92" y="294"/>
                      <a:pt x="121" y="297"/>
                    </a:cubicBezTo>
                    <a:moveTo>
                      <a:pt x="145" y="297"/>
                    </a:moveTo>
                    <a:cubicBezTo>
                      <a:pt x="174" y="294"/>
                      <a:pt x="200" y="282"/>
                      <a:pt x="220" y="265"/>
                    </a:cubicBezTo>
                    <a:moveTo>
                      <a:pt x="239" y="245"/>
                    </a:moveTo>
                    <a:cubicBezTo>
                      <a:pt x="256" y="223"/>
                      <a:pt x="266" y="194"/>
                      <a:pt x="266" y="164"/>
                    </a:cubicBezTo>
                    <a:moveTo>
                      <a:pt x="338" y="143"/>
                    </a:moveTo>
                    <a:cubicBezTo>
                      <a:pt x="199" y="143"/>
                      <a:pt x="199" y="143"/>
                      <a:pt x="199" y="143"/>
                    </a:cubicBezTo>
                    <a:moveTo>
                      <a:pt x="121" y="112"/>
                    </a:moveTo>
                    <a:cubicBezTo>
                      <a:pt x="156" y="147"/>
                      <a:pt x="156" y="147"/>
                      <a:pt x="156" y="147"/>
                    </a:cubicBezTo>
                    <a:cubicBezTo>
                      <a:pt x="192" y="112"/>
                      <a:pt x="192" y="112"/>
                      <a:pt x="192" y="112"/>
                    </a:cubicBezTo>
                    <a:moveTo>
                      <a:pt x="156" y="147"/>
                    </a:moveTo>
                    <a:cubicBezTo>
                      <a:pt x="156" y="0"/>
                      <a:pt x="156" y="0"/>
                      <a:pt x="156" y="0"/>
                    </a:cubicBezTo>
                  </a:path>
                </a:pathLst>
              </a:custGeom>
              <a:noFill/>
              <a:ln w="190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spTree>
    <p:extLst>
      <p:ext uri="{BB962C8B-B14F-4D97-AF65-F5344CB8AC3E}">
        <p14:creationId xmlns:p14="http://schemas.microsoft.com/office/powerpoint/2010/main" val="2837681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400"/>
                                        <p:tgtEl>
                                          <p:spTgt spid="40"/>
                                        </p:tgtEl>
                                      </p:cBhvr>
                                    </p:animEffect>
                                  </p:childTnLst>
                                </p:cTn>
                              </p:par>
                            </p:childTnLst>
                          </p:cTn>
                        </p:par>
                        <p:par>
                          <p:cTn id="8" fill="hold">
                            <p:stCondLst>
                              <p:cond delay="4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400"/>
                                        <p:tgtEl>
                                          <p:spTgt spid="41"/>
                                        </p:tgtEl>
                                      </p:cBhvr>
                                    </p:animEffect>
                                  </p:childTnLst>
                                </p:cTn>
                              </p:par>
                            </p:childTnLst>
                          </p:cTn>
                        </p:par>
                        <p:par>
                          <p:cTn id="12" fill="hold">
                            <p:stCondLst>
                              <p:cond delay="800"/>
                            </p:stCondLst>
                            <p:childTnLst>
                              <p:par>
                                <p:cTn id="13" presetID="10" presetClass="entr" presetSubtype="0"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400"/>
                                        <p:tgtEl>
                                          <p:spTgt spid="42"/>
                                        </p:tgtEl>
                                      </p:cBhvr>
                                    </p:animEffect>
                                  </p:childTnLst>
                                </p:cTn>
                              </p:par>
                            </p:childTnLst>
                          </p:cTn>
                        </p:par>
                        <p:par>
                          <p:cTn id="16" fill="hold">
                            <p:stCondLst>
                              <p:cond delay="1200"/>
                            </p:stCondLst>
                            <p:childTnLst>
                              <p:par>
                                <p:cTn id="17" presetID="10"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400"/>
                                        <p:tgtEl>
                                          <p:spTgt spid="37"/>
                                        </p:tgtEl>
                                      </p:cBhvr>
                                    </p:animEffect>
                                  </p:childTnLst>
                                </p:cTn>
                              </p:par>
                            </p:childTnLst>
                          </p:cTn>
                        </p:par>
                        <p:par>
                          <p:cTn id="20" fill="hold">
                            <p:stCondLst>
                              <p:cond delay="1600"/>
                            </p:stCondLst>
                            <p:childTnLst>
                              <p:par>
                                <p:cTn id="21" presetID="10" presetClass="entr" presetSubtype="0"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400"/>
                                        <p:tgtEl>
                                          <p:spTgt spid="38"/>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4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3.xml><?xml version="1.0" encoding="utf-8"?>
<a:theme xmlns:a="http://schemas.openxmlformats.org/drawingml/2006/main" name="7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2667</TotalTime>
  <Words>1413</Words>
  <Application>Microsoft Office PowerPoint</Application>
  <PresentationFormat>Widescreen</PresentationFormat>
  <Paragraphs>365</Paragraphs>
  <Slides>25</Slides>
  <Notes>18</Notes>
  <HiddenSlides>1</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25</vt:i4>
      </vt:variant>
    </vt:vector>
  </HeadingPairs>
  <TitlesOfParts>
    <vt:vector size="37" baseType="lpstr">
      <vt:lpstr>Arial</vt:lpstr>
      <vt:lpstr>Calibri</vt:lpstr>
      <vt:lpstr>Calibri Light</vt:lpstr>
      <vt:lpstr>Segoe UI</vt:lpstr>
      <vt:lpstr>Segoe UI Light</vt:lpstr>
      <vt:lpstr>Segoe UI Semibold</vt:lpstr>
      <vt:lpstr>Segoe UI Semilight</vt:lpstr>
      <vt:lpstr>Selawik Semibold</vt:lpstr>
      <vt:lpstr>Wingdings</vt:lpstr>
      <vt:lpstr>1_Office Theme</vt:lpstr>
      <vt:lpstr>8_Server and Cloud 2013</vt:lpstr>
      <vt:lpstr>7_Server and Cloud 2013</vt:lpstr>
      <vt:lpstr>AKS: Deploying, Monitoring, and Managing.</vt:lpstr>
      <vt:lpstr>PowerPoint Presentation</vt:lpstr>
      <vt:lpstr>PowerPoint Presentation</vt:lpstr>
      <vt:lpstr>Kubernetes: the industry leading orchestrator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Secure your Kubernetes environment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NTT Data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Turner, Kris</dc:creator>
  <cp:lastModifiedBy>Turner, Kris</cp:lastModifiedBy>
  <cp:revision>174</cp:revision>
  <dcterms:created xsi:type="dcterms:W3CDTF">2019-04-22T20:28:24Z</dcterms:created>
  <dcterms:modified xsi:type="dcterms:W3CDTF">2019-05-23T22:01:15Z</dcterms:modified>
</cp:coreProperties>
</file>