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c9e28c9e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c9e28c9e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c9e28c9e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c9e28c9e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c9e28c9e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c9e28c9e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c9e28c9e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c9e28c9e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c9e28c9e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c9e28c9e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321125"/>
            <a:ext cx="5944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Life Organizer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3200" y="4369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Yu, Kaizena Ma, Emmanuel Butor, Xiao Qing Yu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73200" y="2791175"/>
            <a:ext cx="52716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Instant Scheduling App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900" y="304875"/>
            <a:ext cx="2709751" cy="26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7002250" y="4691100"/>
            <a:ext cx="2094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CruzHacks 2020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/>
        </p:nvSpPr>
        <p:spPr>
          <a:xfrm>
            <a:off x="0" y="0"/>
            <a:ext cx="914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How It Works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759300" y="750900"/>
            <a:ext cx="76254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Take a picture of a schedule, prescriptions, etc with 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Or import a photo you already have on your phone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Life Organizer scans this photo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Any event recognized is automatically added to the app’s calendar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350" y="750900"/>
            <a:ext cx="625150" cy="6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0" y="0"/>
            <a:ext cx="9144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/>
              <a:t>App Design</a:t>
            </a:r>
            <a:endParaRPr b="1" sz="3600"/>
          </a:p>
        </p:txBody>
      </p:sp>
      <p:sp>
        <p:nvSpPr>
          <p:cNvPr id="294" name="Google Shape;294;p15"/>
          <p:cNvSpPr txBox="1"/>
          <p:nvPr/>
        </p:nvSpPr>
        <p:spPr>
          <a:xfrm>
            <a:off x="2320975" y="826100"/>
            <a:ext cx="6823200" cy="4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Large, bright buttons: attention and easy access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‘Camera’, main mechanic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‘Today’s Schedule’, likely needed readily </a:t>
            </a: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accessible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Smaller arrows for navigation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‘Import Photo’, scan pictures not taken through app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‘My Calendar’, monthly overview of activities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0" y="698250"/>
            <a:ext cx="2099423" cy="43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0" y="0"/>
            <a:ext cx="91440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/>
              <a:t>How It’s Made</a:t>
            </a:r>
            <a:endParaRPr b="1" sz="3600"/>
          </a:p>
        </p:txBody>
      </p:sp>
      <p:sp>
        <p:nvSpPr>
          <p:cNvPr id="301" name="Google Shape;301;p16"/>
          <p:cNvSpPr txBox="1"/>
          <p:nvPr/>
        </p:nvSpPr>
        <p:spPr>
          <a:xfrm>
            <a:off x="0" y="708000"/>
            <a:ext cx="9144000" cy="4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Microsoft’s Azure: 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Cloud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Provides cognitive service that scans images for keywords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Creates a JSON file that is parsable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Android Studio: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Official IDE for developing android apps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Provides all the tools necessary to design our app and add functionality to it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Contacts Azure to integrate their scanning services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0" y="0"/>
            <a:ext cx="91440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/>
              <a:t>Who It’s For</a:t>
            </a:r>
            <a:endParaRPr b="1" sz="3600"/>
          </a:p>
        </p:txBody>
      </p:sp>
      <p:sp>
        <p:nvSpPr>
          <p:cNvPr id="307" name="Google Shape;307;p17"/>
          <p:cNvSpPr txBox="1"/>
          <p:nvPr/>
        </p:nvSpPr>
        <p:spPr>
          <a:xfrm>
            <a:off x="0" y="904825"/>
            <a:ext cx="91440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People who need help staying organized: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Makes organizing more simple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Students: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Instantly add all your classes (and jobs) to your calendar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People on medication: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Never forget to take your pills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Everyone!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0" y="0"/>
            <a:ext cx="91440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/>
              <a:t>Credits</a:t>
            </a:r>
            <a:endParaRPr b="1" sz="3600"/>
          </a:p>
        </p:txBody>
      </p:sp>
      <p:sp>
        <p:nvSpPr>
          <p:cNvPr id="313" name="Google Shape;313;p18"/>
          <p:cNvSpPr txBox="1"/>
          <p:nvPr/>
        </p:nvSpPr>
        <p:spPr>
          <a:xfrm>
            <a:off x="0" y="737700"/>
            <a:ext cx="9144000" cy="4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 Design (Front-end):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Kaizena Ma: Button designs, initial app design, UI/UX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Alice Yu: App design implementation through Android Studio, connect app to phone’s Gallery, UI/UX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Xiao Qing Yu: App design implementation, connect app to phone’s Camera, add Calendar, UI/UX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Back-end: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Emmanuel Butor: use of Azure’s cognitive tools, parsing JSON files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Kaizena Ma: parsing JSON files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Xiao Qing Yu: Calendar &amp; scheduling implementation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