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WEB前端开发基础知识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学习基础更好入门</a:t>
            </a:r>
            <a:br/>
            <a:r>
              <a:t> 作者：李博</a:t>
            </a:r>
            <a:br/>
            <a:r>
              <a:t> 日期：2024-07-29 11:00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感谢！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感谢您的关注和支持，今天的演讲到此结束，谢谢大家。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WEB前端开发基础知识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WEB前端开发是构建网站和应用的前端界面的关键技能。它包括HTML、CSS和JavaScript三种核心技术。HTML定义网页的结构，CSS负责网页的样式和布局，而JavaScript则提供网页的交互性。本文将详细介绍这些基础知识以及前端开发的一些重要概念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HTML是网页结构的基础语言，通过使用语义化标签来提高网页的可访问性和搜索引擎优化（SEO）。HTML还负责处理表单，收集用户输入的数据，以及嵌入多媒体内容，如图片和视频。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CSS是网页样式和布局的描述语言。通过选择器来选取页面元素，利用盒模型来构建元素的布局，使用定位来确定元素在页面中的位置。CSS的响应式设计功能允许网页适应不同设备的屏幕。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JavaScript是网页交互的脚本语言，它支持变量和数据类型的定义，函数的编写以实现代码复用和模块化，事件处理来响应用户交互，以及DOM操作来修改文档对象模型。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前端框架和库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随着WEB开发的发展，出现了多种前端框架和库，如React、Angular、Vue.js和jQuery。这些工具简化了开发流程，提高了开发效率，并为构建复杂的前端应用提供了强大的支持。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React是由Facebook维护的前端库，它使用JSX语法扩展来编写组件化的代码，实现状态管理和生命周期控制，从而构建高效的用户界面。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Angular是由Google维护的前端框架，它通过组件来构建用户界面，使用服务来共享数据和逻辑，路由来控制页面导航，以及表单处理来实现数据收集和验证。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bg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>
                <a:solidFill>
                  <a:srgbClr val="FFFFFF"/>
                </a:solidFill>
              </a:rPr>
              <a:t>Vue.js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FFFF"/>
                </a:solidFill>
              </a:defRPr>
            </a:pPr>
          </a:p>
          <a:p>
            <a:pPr lvl="1">
              <a:defRPr sz="1400">
                <a:solidFill>
                  <a:srgbClr val="FFFFFF"/>
                </a:solidFill>
              </a:defRPr>
            </a:pPr>
            <a:r>
              <a:t>Vue.js是一个轻量级的前端框架，它通过模板语法和响应式数据绑定来实现声明式渲染，组件系统来构建大型应用，以及指令来实现内置的DOM操作。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