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FFF3-242A-497D-8E84-754AEA2824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1A68C0-3822-424B-B344-7901E8EEBF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E88F6E-D511-46E7-95BD-D06257D5390D}"/>
              </a:ext>
            </a:extLst>
          </p:cNvPr>
          <p:cNvSpPr>
            <a:spLocks noGrp="1"/>
          </p:cNvSpPr>
          <p:nvPr>
            <p:ph type="dt" sz="half" idx="10"/>
          </p:nvPr>
        </p:nvSpPr>
        <p:spPr/>
        <p:txBody>
          <a:bodyPr/>
          <a:lstStyle/>
          <a:p>
            <a:fld id="{E8910B81-8881-41AA-BCBE-DC33E3D4C51F}" type="datetimeFigureOut">
              <a:rPr lang="en-IN" smtClean="0"/>
              <a:t>02-09-2018</a:t>
            </a:fld>
            <a:endParaRPr lang="en-IN"/>
          </a:p>
        </p:txBody>
      </p:sp>
      <p:sp>
        <p:nvSpPr>
          <p:cNvPr id="5" name="Footer Placeholder 4">
            <a:extLst>
              <a:ext uri="{FF2B5EF4-FFF2-40B4-BE49-F238E27FC236}">
                <a16:creationId xmlns:a16="http://schemas.microsoft.com/office/drawing/2014/main" id="{AAAE7817-BFBE-457D-B0EE-C10B8F1C7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E3C370-FCB7-41C3-9628-713D22AD78C6}"/>
              </a:ext>
            </a:extLst>
          </p:cNvPr>
          <p:cNvSpPr>
            <a:spLocks noGrp="1"/>
          </p:cNvSpPr>
          <p:nvPr>
            <p:ph type="sldNum" sz="quarter" idx="12"/>
          </p:nvPr>
        </p:nvSpPr>
        <p:spPr/>
        <p:txBody>
          <a:bodyPr/>
          <a:lstStyle/>
          <a:p>
            <a:fld id="{69524FEC-F12D-4FB1-85DD-BA51D40BA91B}" type="slidenum">
              <a:rPr lang="en-IN" smtClean="0"/>
              <a:t>‹#›</a:t>
            </a:fld>
            <a:endParaRPr lang="en-IN"/>
          </a:p>
        </p:txBody>
      </p:sp>
    </p:spTree>
    <p:extLst>
      <p:ext uri="{BB962C8B-B14F-4D97-AF65-F5344CB8AC3E}">
        <p14:creationId xmlns:p14="http://schemas.microsoft.com/office/powerpoint/2010/main" val="1599733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16E5-5D9E-4CE4-A231-796515657D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591D64-3DCF-477D-9003-DC0109DB3F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A3359D-D6BA-4C8F-9590-373FC12E5531}"/>
              </a:ext>
            </a:extLst>
          </p:cNvPr>
          <p:cNvSpPr>
            <a:spLocks noGrp="1"/>
          </p:cNvSpPr>
          <p:nvPr>
            <p:ph type="dt" sz="half" idx="10"/>
          </p:nvPr>
        </p:nvSpPr>
        <p:spPr/>
        <p:txBody>
          <a:bodyPr/>
          <a:lstStyle/>
          <a:p>
            <a:fld id="{E8910B81-8881-41AA-BCBE-DC33E3D4C51F}" type="datetimeFigureOut">
              <a:rPr lang="en-IN" smtClean="0"/>
              <a:t>02-09-2018</a:t>
            </a:fld>
            <a:endParaRPr lang="en-IN"/>
          </a:p>
        </p:txBody>
      </p:sp>
      <p:sp>
        <p:nvSpPr>
          <p:cNvPr id="5" name="Footer Placeholder 4">
            <a:extLst>
              <a:ext uri="{FF2B5EF4-FFF2-40B4-BE49-F238E27FC236}">
                <a16:creationId xmlns:a16="http://schemas.microsoft.com/office/drawing/2014/main" id="{A8B01D47-1B9F-4A3A-8FBE-DDD0F407DD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807E5A-7C31-412C-9051-B4EC84E5CC78}"/>
              </a:ext>
            </a:extLst>
          </p:cNvPr>
          <p:cNvSpPr>
            <a:spLocks noGrp="1"/>
          </p:cNvSpPr>
          <p:nvPr>
            <p:ph type="sldNum" sz="quarter" idx="12"/>
          </p:nvPr>
        </p:nvSpPr>
        <p:spPr/>
        <p:txBody>
          <a:bodyPr/>
          <a:lstStyle/>
          <a:p>
            <a:fld id="{69524FEC-F12D-4FB1-85DD-BA51D40BA91B}" type="slidenum">
              <a:rPr lang="en-IN" smtClean="0"/>
              <a:t>‹#›</a:t>
            </a:fld>
            <a:endParaRPr lang="en-IN"/>
          </a:p>
        </p:txBody>
      </p:sp>
    </p:spTree>
    <p:extLst>
      <p:ext uri="{BB962C8B-B14F-4D97-AF65-F5344CB8AC3E}">
        <p14:creationId xmlns:p14="http://schemas.microsoft.com/office/powerpoint/2010/main" val="3341482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A73046-0EAA-4EB3-AFE9-53EC51A132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2B10D5-56AA-4808-83E4-79DAAA6831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141C39-5FAC-4BBF-80F2-4827D430721E}"/>
              </a:ext>
            </a:extLst>
          </p:cNvPr>
          <p:cNvSpPr>
            <a:spLocks noGrp="1"/>
          </p:cNvSpPr>
          <p:nvPr>
            <p:ph type="dt" sz="half" idx="10"/>
          </p:nvPr>
        </p:nvSpPr>
        <p:spPr/>
        <p:txBody>
          <a:bodyPr/>
          <a:lstStyle/>
          <a:p>
            <a:fld id="{E8910B81-8881-41AA-BCBE-DC33E3D4C51F}" type="datetimeFigureOut">
              <a:rPr lang="en-IN" smtClean="0"/>
              <a:t>02-09-2018</a:t>
            </a:fld>
            <a:endParaRPr lang="en-IN"/>
          </a:p>
        </p:txBody>
      </p:sp>
      <p:sp>
        <p:nvSpPr>
          <p:cNvPr id="5" name="Footer Placeholder 4">
            <a:extLst>
              <a:ext uri="{FF2B5EF4-FFF2-40B4-BE49-F238E27FC236}">
                <a16:creationId xmlns:a16="http://schemas.microsoft.com/office/drawing/2014/main" id="{3CBBBE28-F04A-40D0-84A8-458E050B1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5FD168-6707-4B8D-BBD6-C3A6359FEB80}"/>
              </a:ext>
            </a:extLst>
          </p:cNvPr>
          <p:cNvSpPr>
            <a:spLocks noGrp="1"/>
          </p:cNvSpPr>
          <p:nvPr>
            <p:ph type="sldNum" sz="quarter" idx="12"/>
          </p:nvPr>
        </p:nvSpPr>
        <p:spPr/>
        <p:txBody>
          <a:bodyPr/>
          <a:lstStyle/>
          <a:p>
            <a:fld id="{69524FEC-F12D-4FB1-85DD-BA51D40BA91B}" type="slidenum">
              <a:rPr lang="en-IN" smtClean="0"/>
              <a:t>‹#›</a:t>
            </a:fld>
            <a:endParaRPr lang="en-IN"/>
          </a:p>
        </p:txBody>
      </p:sp>
    </p:spTree>
    <p:extLst>
      <p:ext uri="{BB962C8B-B14F-4D97-AF65-F5344CB8AC3E}">
        <p14:creationId xmlns:p14="http://schemas.microsoft.com/office/powerpoint/2010/main" val="1952106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09F9A-6E70-479D-BBE8-15718C79DC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6CD342-521A-4DFA-81B9-EA263D1E682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B81295-2A06-48EE-A8BC-694617CAFAF0}"/>
              </a:ext>
            </a:extLst>
          </p:cNvPr>
          <p:cNvSpPr>
            <a:spLocks noGrp="1"/>
          </p:cNvSpPr>
          <p:nvPr>
            <p:ph type="dt" sz="half" idx="10"/>
          </p:nvPr>
        </p:nvSpPr>
        <p:spPr/>
        <p:txBody>
          <a:bodyPr/>
          <a:lstStyle/>
          <a:p>
            <a:fld id="{E8910B81-8881-41AA-BCBE-DC33E3D4C51F}" type="datetimeFigureOut">
              <a:rPr lang="en-IN" smtClean="0"/>
              <a:t>02-09-2018</a:t>
            </a:fld>
            <a:endParaRPr lang="en-IN"/>
          </a:p>
        </p:txBody>
      </p:sp>
      <p:sp>
        <p:nvSpPr>
          <p:cNvPr id="5" name="Footer Placeholder 4">
            <a:extLst>
              <a:ext uri="{FF2B5EF4-FFF2-40B4-BE49-F238E27FC236}">
                <a16:creationId xmlns:a16="http://schemas.microsoft.com/office/drawing/2014/main" id="{6DADDBB9-AE49-47C1-9634-515F199AE9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B496D5-B4FF-45F0-980D-AAAFEACCE72F}"/>
              </a:ext>
            </a:extLst>
          </p:cNvPr>
          <p:cNvSpPr>
            <a:spLocks noGrp="1"/>
          </p:cNvSpPr>
          <p:nvPr>
            <p:ph type="sldNum" sz="quarter" idx="12"/>
          </p:nvPr>
        </p:nvSpPr>
        <p:spPr/>
        <p:txBody>
          <a:bodyPr/>
          <a:lstStyle/>
          <a:p>
            <a:fld id="{69524FEC-F12D-4FB1-85DD-BA51D40BA91B}" type="slidenum">
              <a:rPr lang="en-IN" smtClean="0"/>
              <a:t>‹#›</a:t>
            </a:fld>
            <a:endParaRPr lang="en-IN"/>
          </a:p>
        </p:txBody>
      </p:sp>
    </p:spTree>
    <p:extLst>
      <p:ext uri="{BB962C8B-B14F-4D97-AF65-F5344CB8AC3E}">
        <p14:creationId xmlns:p14="http://schemas.microsoft.com/office/powerpoint/2010/main" val="38539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D6B1-D62C-4E52-AB69-ABB325F110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434FA3-DE30-424D-99FA-A0E93B30E4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C8A69B-F6D7-434C-B0C3-86B6FD0CC87E}"/>
              </a:ext>
            </a:extLst>
          </p:cNvPr>
          <p:cNvSpPr>
            <a:spLocks noGrp="1"/>
          </p:cNvSpPr>
          <p:nvPr>
            <p:ph type="dt" sz="half" idx="10"/>
          </p:nvPr>
        </p:nvSpPr>
        <p:spPr/>
        <p:txBody>
          <a:bodyPr/>
          <a:lstStyle/>
          <a:p>
            <a:fld id="{E8910B81-8881-41AA-BCBE-DC33E3D4C51F}" type="datetimeFigureOut">
              <a:rPr lang="en-IN" smtClean="0"/>
              <a:t>02-09-2018</a:t>
            </a:fld>
            <a:endParaRPr lang="en-IN"/>
          </a:p>
        </p:txBody>
      </p:sp>
      <p:sp>
        <p:nvSpPr>
          <p:cNvPr id="5" name="Footer Placeholder 4">
            <a:extLst>
              <a:ext uri="{FF2B5EF4-FFF2-40B4-BE49-F238E27FC236}">
                <a16:creationId xmlns:a16="http://schemas.microsoft.com/office/drawing/2014/main" id="{95ACA0AC-273A-411A-A4D0-D876A620E0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968B7F-1055-4886-8A52-CEFB044DC0EF}"/>
              </a:ext>
            </a:extLst>
          </p:cNvPr>
          <p:cNvSpPr>
            <a:spLocks noGrp="1"/>
          </p:cNvSpPr>
          <p:nvPr>
            <p:ph type="sldNum" sz="quarter" idx="12"/>
          </p:nvPr>
        </p:nvSpPr>
        <p:spPr/>
        <p:txBody>
          <a:bodyPr/>
          <a:lstStyle/>
          <a:p>
            <a:fld id="{69524FEC-F12D-4FB1-85DD-BA51D40BA91B}" type="slidenum">
              <a:rPr lang="en-IN" smtClean="0"/>
              <a:t>‹#›</a:t>
            </a:fld>
            <a:endParaRPr lang="en-IN"/>
          </a:p>
        </p:txBody>
      </p:sp>
    </p:spTree>
    <p:extLst>
      <p:ext uri="{BB962C8B-B14F-4D97-AF65-F5344CB8AC3E}">
        <p14:creationId xmlns:p14="http://schemas.microsoft.com/office/powerpoint/2010/main" val="2384082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CBE5-8A55-4F9D-9E76-37228C4AF3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CE29F8-C1A4-4B7B-A2EA-F87582204DA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D02437-A0C7-4823-83F2-A140FB77422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6E91B6-EFBE-4079-B46A-6AFF3D85C631}"/>
              </a:ext>
            </a:extLst>
          </p:cNvPr>
          <p:cNvSpPr>
            <a:spLocks noGrp="1"/>
          </p:cNvSpPr>
          <p:nvPr>
            <p:ph type="dt" sz="half" idx="10"/>
          </p:nvPr>
        </p:nvSpPr>
        <p:spPr/>
        <p:txBody>
          <a:bodyPr/>
          <a:lstStyle/>
          <a:p>
            <a:fld id="{E8910B81-8881-41AA-BCBE-DC33E3D4C51F}" type="datetimeFigureOut">
              <a:rPr lang="en-IN" smtClean="0"/>
              <a:t>02-09-2018</a:t>
            </a:fld>
            <a:endParaRPr lang="en-IN"/>
          </a:p>
        </p:txBody>
      </p:sp>
      <p:sp>
        <p:nvSpPr>
          <p:cNvPr id="6" name="Footer Placeholder 5">
            <a:extLst>
              <a:ext uri="{FF2B5EF4-FFF2-40B4-BE49-F238E27FC236}">
                <a16:creationId xmlns:a16="http://schemas.microsoft.com/office/drawing/2014/main" id="{2610F199-7671-414C-B808-83F99FA965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33603F-2C6A-44EC-9B74-D20A8ECCA438}"/>
              </a:ext>
            </a:extLst>
          </p:cNvPr>
          <p:cNvSpPr>
            <a:spLocks noGrp="1"/>
          </p:cNvSpPr>
          <p:nvPr>
            <p:ph type="sldNum" sz="quarter" idx="12"/>
          </p:nvPr>
        </p:nvSpPr>
        <p:spPr/>
        <p:txBody>
          <a:bodyPr/>
          <a:lstStyle/>
          <a:p>
            <a:fld id="{69524FEC-F12D-4FB1-85DD-BA51D40BA91B}" type="slidenum">
              <a:rPr lang="en-IN" smtClean="0"/>
              <a:t>‹#›</a:t>
            </a:fld>
            <a:endParaRPr lang="en-IN"/>
          </a:p>
        </p:txBody>
      </p:sp>
    </p:spTree>
    <p:extLst>
      <p:ext uri="{BB962C8B-B14F-4D97-AF65-F5344CB8AC3E}">
        <p14:creationId xmlns:p14="http://schemas.microsoft.com/office/powerpoint/2010/main" val="2013968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07D79-DAF6-4FAB-9B23-4B6564B502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0684BD-B12D-45D3-9BD3-F5B00D4D32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E08D09-4434-409A-95E0-94516F4DB38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A0A18F-CAFB-4583-9EF6-A2BBCA8DB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6DBACD-D217-4940-940F-2C84754C51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BE9D94-FD82-4734-9295-0438FD44BA4D}"/>
              </a:ext>
            </a:extLst>
          </p:cNvPr>
          <p:cNvSpPr>
            <a:spLocks noGrp="1"/>
          </p:cNvSpPr>
          <p:nvPr>
            <p:ph type="dt" sz="half" idx="10"/>
          </p:nvPr>
        </p:nvSpPr>
        <p:spPr/>
        <p:txBody>
          <a:bodyPr/>
          <a:lstStyle/>
          <a:p>
            <a:fld id="{E8910B81-8881-41AA-BCBE-DC33E3D4C51F}" type="datetimeFigureOut">
              <a:rPr lang="en-IN" smtClean="0"/>
              <a:t>02-09-2018</a:t>
            </a:fld>
            <a:endParaRPr lang="en-IN"/>
          </a:p>
        </p:txBody>
      </p:sp>
      <p:sp>
        <p:nvSpPr>
          <p:cNvPr id="8" name="Footer Placeholder 7">
            <a:extLst>
              <a:ext uri="{FF2B5EF4-FFF2-40B4-BE49-F238E27FC236}">
                <a16:creationId xmlns:a16="http://schemas.microsoft.com/office/drawing/2014/main" id="{655C31EB-5B85-43AC-BF9D-48BC53ECC5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915D04-5CFA-4598-A914-80E7C65898EC}"/>
              </a:ext>
            </a:extLst>
          </p:cNvPr>
          <p:cNvSpPr>
            <a:spLocks noGrp="1"/>
          </p:cNvSpPr>
          <p:nvPr>
            <p:ph type="sldNum" sz="quarter" idx="12"/>
          </p:nvPr>
        </p:nvSpPr>
        <p:spPr/>
        <p:txBody>
          <a:bodyPr/>
          <a:lstStyle/>
          <a:p>
            <a:fld id="{69524FEC-F12D-4FB1-85DD-BA51D40BA91B}" type="slidenum">
              <a:rPr lang="en-IN" smtClean="0"/>
              <a:t>‹#›</a:t>
            </a:fld>
            <a:endParaRPr lang="en-IN"/>
          </a:p>
        </p:txBody>
      </p:sp>
    </p:spTree>
    <p:extLst>
      <p:ext uri="{BB962C8B-B14F-4D97-AF65-F5344CB8AC3E}">
        <p14:creationId xmlns:p14="http://schemas.microsoft.com/office/powerpoint/2010/main" val="2851855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EB5A-DC4B-4EF4-9544-4E09E65CB8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ECC995-93FC-453C-BB30-8B01352D94D4}"/>
              </a:ext>
            </a:extLst>
          </p:cNvPr>
          <p:cNvSpPr>
            <a:spLocks noGrp="1"/>
          </p:cNvSpPr>
          <p:nvPr>
            <p:ph type="dt" sz="half" idx="10"/>
          </p:nvPr>
        </p:nvSpPr>
        <p:spPr/>
        <p:txBody>
          <a:bodyPr/>
          <a:lstStyle/>
          <a:p>
            <a:fld id="{E8910B81-8881-41AA-BCBE-DC33E3D4C51F}" type="datetimeFigureOut">
              <a:rPr lang="en-IN" smtClean="0"/>
              <a:t>02-09-2018</a:t>
            </a:fld>
            <a:endParaRPr lang="en-IN"/>
          </a:p>
        </p:txBody>
      </p:sp>
      <p:sp>
        <p:nvSpPr>
          <p:cNvPr id="4" name="Footer Placeholder 3">
            <a:extLst>
              <a:ext uri="{FF2B5EF4-FFF2-40B4-BE49-F238E27FC236}">
                <a16:creationId xmlns:a16="http://schemas.microsoft.com/office/drawing/2014/main" id="{DC3A3903-2B09-4BEA-B39B-0597B282FE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7BE0FF-A4FC-49B0-B263-C634BC21CBCE}"/>
              </a:ext>
            </a:extLst>
          </p:cNvPr>
          <p:cNvSpPr>
            <a:spLocks noGrp="1"/>
          </p:cNvSpPr>
          <p:nvPr>
            <p:ph type="sldNum" sz="quarter" idx="12"/>
          </p:nvPr>
        </p:nvSpPr>
        <p:spPr/>
        <p:txBody>
          <a:bodyPr/>
          <a:lstStyle/>
          <a:p>
            <a:fld id="{69524FEC-F12D-4FB1-85DD-BA51D40BA91B}" type="slidenum">
              <a:rPr lang="en-IN" smtClean="0"/>
              <a:t>‹#›</a:t>
            </a:fld>
            <a:endParaRPr lang="en-IN"/>
          </a:p>
        </p:txBody>
      </p:sp>
    </p:spTree>
    <p:extLst>
      <p:ext uri="{BB962C8B-B14F-4D97-AF65-F5344CB8AC3E}">
        <p14:creationId xmlns:p14="http://schemas.microsoft.com/office/powerpoint/2010/main" val="105204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6015BC-D43A-4713-A0ED-3DFF6FA9005C}"/>
              </a:ext>
            </a:extLst>
          </p:cNvPr>
          <p:cNvSpPr>
            <a:spLocks noGrp="1"/>
          </p:cNvSpPr>
          <p:nvPr>
            <p:ph type="dt" sz="half" idx="10"/>
          </p:nvPr>
        </p:nvSpPr>
        <p:spPr/>
        <p:txBody>
          <a:bodyPr/>
          <a:lstStyle/>
          <a:p>
            <a:fld id="{E8910B81-8881-41AA-BCBE-DC33E3D4C51F}" type="datetimeFigureOut">
              <a:rPr lang="en-IN" smtClean="0"/>
              <a:t>02-09-2018</a:t>
            </a:fld>
            <a:endParaRPr lang="en-IN"/>
          </a:p>
        </p:txBody>
      </p:sp>
      <p:sp>
        <p:nvSpPr>
          <p:cNvPr id="3" name="Footer Placeholder 2">
            <a:extLst>
              <a:ext uri="{FF2B5EF4-FFF2-40B4-BE49-F238E27FC236}">
                <a16:creationId xmlns:a16="http://schemas.microsoft.com/office/drawing/2014/main" id="{38415784-0066-433F-85C7-9EDB064FD4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0114C3-E4FD-497B-9ED9-EF1EAE0C9D77}"/>
              </a:ext>
            </a:extLst>
          </p:cNvPr>
          <p:cNvSpPr>
            <a:spLocks noGrp="1"/>
          </p:cNvSpPr>
          <p:nvPr>
            <p:ph type="sldNum" sz="quarter" idx="12"/>
          </p:nvPr>
        </p:nvSpPr>
        <p:spPr/>
        <p:txBody>
          <a:bodyPr/>
          <a:lstStyle/>
          <a:p>
            <a:fld id="{69524FEC-F12D-4FB1-85DD-BA51D40BA91B}" type="slidenum">
              <a:rPr lang="en-IN" smtClean="0"/>
              <a:t>‹#›</a:t>
            </a:fld>
            <a:endParaRPr lang="en-IN"/>
          </a:p>
        </p:txBody>
      </p:sp>
    </p:spTree>
    <p:extLst>
      <p:ext uri="{BB962C8B-B14F-4D97-AF65-F5344CB8AC3E}">
        <p14:creationId xmlns:p14="http://schemas.microsoft.com/office/powerpoint/2010/main" val="137741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E271-B85F-408C-98DC-A3306984C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1B83B3-A87A-450C-96FB-3E7239188B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EF339-42A8-4BC7-AE10-B1CC1BE5B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06373B-D079-46F1-A06C-839B4CD1FBB9}"/>
              </a:ext>
            </a:extLst>
          </p:cNvPr>
          <p:cNvSpPr>
            <a:spLocks noGrp="1"/>
          </p:cNvSpPr>
          <p:nvPr>
            <p:ph type="dt" sz="half" idx="10"/>
          </p:nvPr>
        </p:nvSpPr>
        <p:spPr/>
        <p:txBody>
          <a:bodyPr/>
          <a:lstStyle/>
          <a:p>
            <a:fld id="{E8910B81-8881-41AA-BCBE-DC33E3D4C51F}" type="datetimeFigureOut">
              <a:rPr lang="en-IN" smtClean="0"/>
              <a:t>02-09-2018</a:t>
            </a:fld>
            <a:endParaRPr lang="en-IN"/>
          </a:p>
        </p:txBody>
      </p:sp>
      <p:sp>
        <p:nvSpPr>
          <p:cNvPr id="6" name="Footer Placeholder 5">
            <a:extLst>
              <a:ext uri="{FF2B5EF4-FFF2-40B4-BE49-F238E27FC236}">
                <a16:creationId xmlns:a16="http://schemas.microsoft.com/office/drawing/2014/main" id="{A823501E-5125-4EE7-A57A-A4DA6B0B01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5329A5-9D4F-4038-9CC3-7958814802CB}"/>
              </a:ext>
            </a:extLst>
          </p:cNvPr>
          <p:cNvSpPr>
            <a:spLocks noGrp="1"/>
          </p:cNvSpPr>
          <p:nvPr>
            <p:ph type="sldNum" sz="quarter" idx="12"/>
          </p:nvPr>
        </p:nvSpPr>
        <p:spPr/>
        <p:txBody>
          <a:bodyPr/>
          <a:lstStyle/>
          <a:p>
            <a:fld id="{69524FEC-F12D-4FB1-85DD-BA51D40BA91B}" type="slidenum">
              <a:rPr lang="en-IN" smtClean="0"/>
              <a:t>‹#›</a:t>
            </a:fld>
            <a:endParaRPr lang="en-IN"/>
          </a:p>
        </p:txBody>
      </p:sp>
    </p:spTree>
    <p:extLst>
      <p:ext uri="{BB962C8B-B14F-4D97-AF65-F5344CB8AC3E}">
        <p14:creationId xmlns:p14="http://schemas.microsoft.com/office/powerpoint/2010/main" val="2059049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0EA01-DA1F-4D5D-BC12-0799954D2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D4D433-D491-426C-A14B-5225295301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89DC4C-8CCF-45F2-A8F5-72F01D00E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124116-1188-4DFA-926F-C104BD5845AB}"/>
              </a:ext>
            </a:extLst>
          </p:cNvPr>
          <p:cNvSpPr>
            <a:spLocks noGrp="1"/>
          </p:cNvSpPr>
          <p:nvPr>
            <p:ph type="dt" sz="half" idx="10"/>
          </p:nvPr>
        </p:nvSpPr>
        <p:spPr/>
        <p:txBody>
          <a:bodyPr/>
          <a:lstStyle/>
          <a:p>
            <a:fld id="{E8910B81-8881-41AA-BCBE-DC33E3D4C51F}" type="datetimeFigureOut">
              <a:rPr lang="en-IN" smtClean="0"/>
              <a:t>02-09-2018</a:t>
            </a:fld>
            <a:endParaRPr lang="en-IN"/>
          </a:p>
        </p:txBody>
      </p:sp>
      <p:sp>
        <p:nvSpPr>
          <p:cNvPr id="6" name="Footer Placeholder 5">
            <a:extLst>
              <a:ext uri="{FF2B5EF4-FFF2-40B4-BE49-F238E27FC236}">
                <a16:creationId xmlns:a16="http://schemas.microsoft.com/office/drawing/2014/main" id="{EF4D2C1A-3872-489C-8D06-CB0E11B333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BFA725-B66A-4C0B-B819-9619A16FADAA}"/>
              </a:ext>
            </a:extLst>
          </p:cNvPr>
          <p:cNvSpPr>
            <a:spLocks noGrp="1"/>
          </p:cNvSpPr>
          <p:nvPr>
            <p:ph type="sldNum" sz="quarter" idx="12"/>
          </p:nvPr>
        </p:nvSpPr>
        <p:spPr/>
        <p:txBody>
          <a:bodyPr/>
          <a:lstStyle/>
          <a:p>
            <a:fld id="{69524FEC-F12D-4FB1-85DD-BA51D40BA91B}" type="slidenum">
              <a:rPr lang="en-IN" smtClean="0"/>
              <a:t>‹#›</a:t>
            </a:fld>
            <a:endParaRPr lang="en-IN"/>
          </a:p>
        </p:txBody>
      </p:sp>
    </p:spTree>
    <p:extLst>
      <p:ext uri="{BB962C8B-B14F-4D97-AF65-F5344CB8AC3E}">
        <p14:creationId xmlns:p14="http://schemas.microsoft.com/office/powerpoint/2010/main" val="2079973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54621C-8D34-4E44-899A-97F89839C6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EFEF70-8CFB-46B8-8425-814842D2A7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AD5001-3DF9-4092-AFF9-9E0E04E607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910B81-8881-41AA-BCBE-DC33E3D4C51F}" type="datetimeFigureOut">
              <a:rPr lang="en-IN" smtClean="0"/>
              <a:t>02-09-2018</a:t>
            </a:fld>
            <a:endParaRPr lang="en-IN"/>
          </a:p>
        </p:txBody>
      </p:sp>
      <p:sp>
        <p:nvSpPr>
          <p:cNvPr id="5" name="Footer Placeholder 4">
            <a:extLst>
              <a:ext uri="{FF2B5EF4-FFF2-40B4-BE49-F238E27FC236}">
                <a16:creationId xmlns:a16="http://schemas.microsoft.com/office/drawing/2014/main" id="{5D94004E-E2CD-4E08-8F72-DBD940ED80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539DA8-CB82-4C89-869D-6E51E7B243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24FEC-F12D-4FB1-85DD-BA51D40BA91B}" type="slidenum">
              <a:rPr lang="en-IN" smtClean="0"/>
              <a:t>‹#›</a:t>
            </a:fld>
            <a:endParaRPr lang="en-IN"/>
          </a:p>
        </p:txBody>
      </p:sp>
    </p:spTree>
    <p:extLst>
      <p:ext uri="{BB962C8B-B14F-4D97-AF65-F5344CB8AC3E}">
        <p14:creationId xmlns:p14="http://schemas.microsoft.com/office/powerpoint/2010/main" val="2692943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www.foursquar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1E61-8411-4860-B084-2F65632B724C}"/>
              </a:ext>
            </a:extLst>
          </p:cNvPr>
          <p:cNvSpPr>
            <a:spLocks noGrp="1"/>
          </p:cNvSpPr>
          <p:nvPr>
            <p:ph type="title"/>
          </p:nvPr>
        </p:nvSpPr>
        <p:spPr>
          <a:xfrm>
            <a:off x="1418493" y="338748"/>
            <a:ext cx="10515600" cy="1325563"/>
          </a:xfrm>
        </p:spPr>
        <p:txBody>
          <a:bodyPr/>
          <a:lstStyle/>
          <a:p>
            <a:r>
              <a:rPr lang="en-IN" b="1" i="1" spc="600" dirty="0">
                <a:solidFill>
                  <a:srgbClr val="FF0000"/>
                </a:solidFill>
                <a:effectLst>
                  <a:outerShdw blurRad="38100" dist="38100" dir="2700000" algn="tl">
                    <a:srgbClr val="000000">
                      <a:alpha val="43137"/>
                    </a:srgbClr>
                  </a:outerShdw>
                </a:effectLst>
              </a:rPr>
              <a:t>NERD GUIDE TO NEW YORK CITY</a:t>
            </a:r>
          </a:p>
        </p:txBody>
      </p:sp>
      <p:pic>
        <p:nvPicPr>
          <p:cNvPr id="5" name="Content Placeholder 4">
            <a:extLst>
              <a:ext uri="{FF2B5EF4-FFF2-40B4-BE49-F238E27FC236}">
                <a16:creationId xmlns:a16="http://schemas.microsoft.com/office/drawing/2014/main" id="{88080123-7B52-4DB3-ABC0-58EA288795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518585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BB45-70E2-4DA4-BA86-224256497E6D}"/>
              </a:ext>
            </a:extLst>
          </p:cNvPr>
          <p:cNvSpPr>
            <a:spLocks noGrp="1"/>
          </p:cNvSpPr>
          <p:nvPr>
            <p:ph type="title"/>
          </p:nvPr>
        </p:nvSpPr>
        <p:spPr/>
        <p:txBody>
          <a:bodyPr/>
          <a:lstStyle/>
          <a:p>
            <a:r>
              <a:rPr lang="en-IN" dirty="0"/>
              <a:t>Clustering Of New York City</a:t>
            </a:r>
          </a:p>
        </p:txBody>
      </p:sp>
      <p:pic>
        <p:nvPicPr>
          <p:cNvPr id="4" name="Content Placeholder 3">
            <a:extLst>
              <a:ext uri="{FF2B5EF4-FFF2-40B4-BE49-F238E27FC236}">
                <a16:creationId xmlns:a16="http://schemas.microsoft.com/office/drawing/2014/main" id="{5D36B5C0-8440-4ACA-8F10-5F97ABDEBCC9}"/>
              </a:ext>
            </a:extLst>
          </p:cNvPr>
          <p:cNvPicPr>
            <a:picLocks noGrp="1" noChangeAspect="1"/>
          </p:cNvPicPr>
          <p:nvPr>
            <p:ph idx="1"/>
          </p:nvPr>
        </p:nvPicPr>
        <p:blipFill>
          <a:blip r:embed="rId2"/>
          <a:stretch>
            <a:fillRect/>
          </a:stretch>
        </p:blipFill>
        <p:spPr>
          <a:xfrm>
            <a:off x="2329962" y="1759913"/>
            <a:ext cx="7798775" cy="4641489"/>
          </a:xfrm>
          <a:prstGeom prst="rect">
            <a:avLst/>
          </a:prstGeom>
        </p:spPr>
      </p:pic>
    </p:spTree>
    <p:extLst>
      <p:ext uri="{BB962C8B-B14F-4D97-AF65-F5344CB8AC3E}">
        <p14:creationId xmlns:p14="http://schemas.microsoft.com/office/powerpoint/2010/main" val="3848156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00213-849B-4913-B7F3-291AB189B1E9}"/>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48DCC2D5-2C8D-4E4E-92E1-A2465A7BB3E1}"/>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3571CC10-E56B-4B84-9FC0-7714948FF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247" y="0"/>
            <a:ext cx="8935505" cy="6858000"/>
          </a:xfrm>
          <a:prstGeom prst="rect">
            <a:avLst/>
          </a:prstGeom>
        </p:spPr>
      </p:pic>
    </p:spTree>
    <p:extLst>
      <p:ext uri="{BB962C8B-B14F-4D97-AF65-F5344CB8AC3E}">
        <p14:creationId xmlns:p14="http://schemas.microsoft.com/office/powerpoint/2010/main" val="1100521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C1DA-9076-464E-AB46-B2F07529D840}"/>
              </a:ext>
            </a:extLst>
          </p:cNvPr>
          <p:cNvSpPr>
            <a:spLocks noGrp="1"/>
          </p:cNvSpPr>
          <p:nvPr>
            <p:ph type="title"/>
          </p:nvPr>
        </p:nvSpPr>
        <p:spPr/>
        <p:txBody>
          <a:bodyPr/>
          <a:lstStyle/>
          <a:p>
            <a:r>
              <a:rPr lang="en-IN" dirty="0">
                <a:latin typeface="Algerian" panose="04020705040A02060702" pitchFamily="82" charset="0"/>
              </a:rPr>
              <a:t>				Introduction</a:t>
            </a:r>
          </a:p>
        </p:txBody>
      </p:sp>
      <p:sp>
        <p:nvSpPr>
          <p:cNvPr id="3" name="Content Placeholder 2">
            <a:extLst>
              <a:ext uri="{FF2B5EF4-FFF2-40B4-BE49-F238E27FC236}">
                <a16:creationId xmlns:a16="http://schemas.microsoft.com/office/drawing/2014/main" id="{DE72BC78-AEC7-499D-8E1E-0EAFFC863600}"/>
              </a:ext>
            </a:extLst>
          </p:cNvPr>
          <p:cNvSpPr>
            <a:spLocks noGrp="1"/>
          </p:cNvSpPr>
          <p:nvPr>
            <p:ph idx="1"/>
          </p:nvPr>
        </p:nvSpPr>
        <p:spPr/>
        <p:txBody>
          <a:bodyPr/>
          <a:lstStyle/>
          <a:p>
            <a:pPr marL="0" indent="0">
              <a:buNone/>
            </a:pPr>
            <a:r>
              <a:rPr lang="en-US" dirty="0"/>
              <a:t>	Although traveling is a pure joy, preparing it is full of agony</a:t>
            </a:r>
          </a:p>
          <a:p>
            <a:pPr marL="0" indent="0">
              <a:buNone/>
            </a:pPr>
            <a:endParaRPr lang="en-US" dirty="0"/>
          </a:p>
          <a:p>
            <a:r>
              <a:rPr lang="en-US" dirty="0"/>
              <a:t>Visiting New York City on a budget might sound a bit far-fetched for some travelers, but with a little careful planning, you can have a successful trip to NYC on any budget.</a:t>
            </a:r>
          </a:p>
          <a:p>
            <a:r>
              <a:rPr lang="en-US" dirty="0"/>
              <a:t>While New York City is known to be one of the world’s most expensive cities, there are plenty of ways to have an incredible trip without breaking the bank. One of my favorite ways to explore city, venues, budget hotels is always through checking with </a:t>
            </a:r>
            <a:r>
              <a:rPr lang="en-US" dirty="0">
                <a:hlinkClick r:id="rId2"/>
              </a:rPr>
              <a:t>Foursquare</a:t>
            </a:r>
            <a:endParaRPr lang="en-US" dirty="0"/>
          </a:p>
          <a:p>
            <a:pPr marL="0" indent="0">
              <a:buNone/>
            </a:pPr>
            <a:endParaRPr lang="en-IN" dirty="0"/>
          </a:p>
        </p:txBody>
      </p:sp>
    </p:spTree>
    <p:extLst>
      <p:ext uri="{BB962C8B-B14F-4D97-AF65-F5344CB8AC3E}">
        <p14:creationId xmlns:p14="http://schemas.microsoft.com/office/powerpoint/2010/main" val="329517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D122-C377-4245-A260-600E68883B36}"/>
              </a:ext>
            </a:extLst>
          </p:cNvPr>
          <p:cNvSpPr>
            <a:spLocks noGrp="1"/>
          </p:cNvSpPr>
          <p:nvPr>
            <p:ph type="ctrTitle"/>
          </p:nvPr>
        </p:nvSpPr>
        <p:spPr/>
        <p:txBody>
          <a:bodyPr>
            <a:normAutofit fontScale="90000"/>
          </a:bodyPr>
          <a:lstStyle/>
          <a:p>
            <a:r>
              <a:rPr lang="en-IN" sz="3600" b="1" dirty="0"/>
              <a:t>Aim:   </a:t>
            </a:r>
            <a:r>
              <a:rPr lang="en-IN" sz="3600" dirty="0"/>
              <a:t>This project is aimed to make your travel experience to New York Simple by Providing all nearby locations, local areas, hotels, best places to visit in new York with help of Foursquare datasets.</a:t>
            </a:r>
          </a:p>
        </p:txBody>
      </p:sp>
    </p:spTree>
    <p:extLst>
      <p:ext uri="{BB962C8B-B14F-4D97-AF65-F5344CB8AC3E}">
        <p14:creationId xmlns:p14="http://schemas.microsoft.com/office/powerpoint/2010/main" val="3218692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6C16-DAFD-48B0-A025-421470D93BE7}"/>
              </a:ext>
            </a:extLst>
          </p:cNvPr>
          <p:cNvSpPr>
            <a:spLocks noGrp="1"/>
          </p:cNvSpPr>
          <p:nvPr>
            <p:ph type="title"/>
          </p:nvPr>
        </p:nvSpPr>
        <p:spPr/>
        <p:txBody>
          <a:bodyPr/>
          <a:lstStyle/>
          <a:p>
            <a:r>
              <a:rPr lang="en-IN" dirty="0"/>
              <a:t>Overview of How it Works:</a:t>
            </a:r>
          </a:p>
        </p:txBody>
      </p:sp>
      <p:sp>
        <p:nvSpPr>
          <p:cNvPr id="3" name="Content Placeholder 2">
            <a:extLst>
              <a:ext uri="{FF2B5EF4-FFF2-40B4-BE49-F238E27FC236}">
                <a16:creationId xmlns:a16="http://schemas.microsoft.com/office/drawing/2014/main" id="{FD539C52-F7AE-4B66-A0A1-C02EAD6B6507}"/>
              </a:ext>
            </a:extLst>
          </p:cNvPr>
          <p:cNvSpPr>
            <a:spLocks noGrp="1"/>
          </p:cNvSpPr>
          <p:nvPr>
            <p:ph idx="1"/>
          </p:nvPr>
        </p:nvSpPr>
        <p:spPr/>
        <p:txBody>
          <a:bodyPr>
            <a:normAutofit/>
          </a:bodyPr>
          <a:lstStyle/>
          <a:p>
            <a:pPr>
              <a:buFont typeface="Wingdings" panose="05000000000000000000" pitchFamily="2" charset="2"/>
              <a:buChar char="Ø"/>
            </a:pPr>
            <a:r>
              <a:rPr lang="en-IN" sz="4000" dirty="0"/>
              <a:t>Foursquare API provides great </a:t>
            </a:r>
            <a:r>
              <a:rPr lang="en-US" sz="4000" dirty="0"/>
              <a:t>amount of quality data’s about </a:t>
            </a:r>
            <a:r>
              <a:rPr lang="en-IN" sz="4000" dirty="0"/>
              <a:t>locations.(cafe, restaurant etc)</a:t>
            </a:r>
          </a:p>
          <a:p>
            <a:pPr>
              <a:buFont typeface="Wingdings" panose="05000000000000000000" pitchFamily="2" charset="2"/>
              <a:buChar char="Ø"/>
            </a:pPr>
            <a:r>
              <a:rPr lang="en-US" sz="4000" dirty="0"/>
              <a:t> Using this data will allow tourists to easily decide where to go when they are in a specific </a:t>
            </a:r>
            <a:r>
              <a:rPr lang="en-IN" sz="4000" dirty="0"/>
              <a:t>city.</a:t>
            </a:r>
          </a:p>
        </p:txBody>
      </p:sp>
    </p:spTree>
    <p:extLst>
      <p:ext uri="{BB962C8B-B14F-4D97-AF65-F5344CB8AC3E}">
        <p14:creationId xmlns:p14="http://schemas.microsoft.com/office/powerpoint/2010/main" val="303848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73C0-2EC6-4B45-A2EB-7F6594A82377}"/>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BB81701C-3183-45B5-9844-5119C27DCFD0}"/>
              </a:ext>
            </a:extLst>
          </p:cNvPr>
          <p:cNvSpPr>
            <a:spLocks noGrp="1"/>
          </p:cNvSpPr>
          <p:nvPr>
            <p:ph idx="1"/>
          </p:nvPr>
        </p:nvSpPr>
        <p:spPr/>
        <p:txBody>
          <a:bodyPr/>
          <a:lstStyle/>
          <a:p>
            <a:r>
              <a:rPr lang="en-US" dirty="0"/>
              <a:t>First of all, the </a:t>
            </a:r>
            <a:r>
              <a:rPr lang="en-US" dirty="0" err="1"/>
              <a:t>geojson</a:t>
            </a:r>
            <a:r>
              <a:rPr lang="en-US" dirty="0"/>
              <a:t> data for each city’s neighborhood is </a:t>
            </a:r>
            <a:r>
              <a:rPr lang="en-IN" dirty="0"/>
              <a:t>required.</a:t>
            </a:r>
          </a:p>
          <a:p>
            <a:endParaRPr lang="en-IN" dirty="0"/>
          </a:p>
          <a:p>
            <a:r>
              <a:rPr lang="en-US" dirty="0"/>
              <a:t>Then, analyzing the data using the Foursquare API.</a:t>
            </a:r>
          </a:p>
          <a:p>
            <a:endParaRPr lang="en-US" dirty="0"/>
          </a:p>
          <a:p>
            <a:r>
              <a:rPr lang="en-US" dirty="0"/>
              <a:t>Use clustering to identify each area and its category.</a:t>
            </a:r>
            <a:endParaRPr lang="en-IN" dirty="0"/>
          </a:p>
        </p:txBody>
      </p:sp>
    </p:spTree>
    <p:extLst>
      <p:ext uri="{BB962C8B-B14F-4D97-AF65-F5344CB8AC3E}">
        <p14:creationId xmlns:p14="http://schemas.microsoft.com/office/powerpoint/2010/main" val="1257872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34E9C-35D1-4825-82C9-1FB32332032B}"/>
              </a:ext>
            </a:extLst>
          </p:cNvPr>
          <p:cNvSpPr>
            <a:spLocks noGrp="1"/>
          </p:cNvSpPr>
          <p:nvPr>
            <p:ph type="title"/>
          </p:nvPr>
        </p:nvSpPr>
        <p:spPr/>
        <p:txBody>
          <a:bodyPr/>
          <a:lstStyle/>
          <a:p>
            <a:r>
              <a:rPr lang="en-IN" dirty="0"/>
              <a:t>GEOGRAPHICAL DATA (Data frame)</a:t>
            </a:r>
          </a:p>
        </p:txBody>
      </p:sp>
      <p:pic>
        <p:nvPicPr>
          <p:cNvPr id="4" name="Content Placeholder 3">
            <a:extLst>
              <a:ext uri="{FF2B5EF4-FFF2-40B4-BE49-F238E27FC236}">
                <a16:creationId xmlns:a16="http://schemas.microsoft.com/office/drawing/2014/main" id="{D7823C6C-9CDD-41F8-A334-599B50EF2312}"/>
              </a:ext>
            </a:extLst>
          </p:cNvPr>
          <p:cNvPicPr>
            <a:picLocks noGrp="1" noChangeAspect="1"/>
          </p:cNvPicPr>
          <p:nvPr>
            <p:ph idx="1"/>
          </p:nvPr>
        </p:nvPicPr>
        <p:blipFill>
          <a:blip r:embed="rId2"/>
          <a:stretch>
            <a:fillRect/>
          </a:stretch>
        </p:blipFill>
        <p:spPr>
          <a:xfrm>
            <a:off x="3719146" y="1354014"/>
            <a:ext cx="4035669" cy="4760629"/>
          </a:xfrm>
          <a:prstGeom prst="rect">
            <a:avLst/>
          </a:prstGeom>
        </p:spPr>
      </p:pic>
    </p:spTree>
    <p:extLst>
      <p:ext uri="{BB962C8B-B14F-4D97-AF65-F5344CB8AC3E}">
        <p14:creationId xmlns:p14="http://schemas.microsoft.com/office/powerpoint/2010/main" val="1807109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C63B-96B4-4955-B17D-97CFAF5684C9}"/>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B0FB5112-C27F-4C7B-804A-151509AD493B}"/>
              </a:ext>
            </a:extLst>
          </p:cNvPr>
          <p:cNvSpPr>
            <a:spLocks noGrp="1"/>
          </p:cNvSpPr>
          <p:nvPr>
            <p:ph idx="1"/>
          </p:nvPr>
        </p:nvSpPr>
        <p:spPr/>
        <p:txBody>
          <a:bodyPr/>
          <a:lstStyle/>
          <a:p>
            <a:r>
              <a:rPr lang="en-US" dirty="0"/>
              <a:t>Using techniques such as K-means clustering, I was able to get results about common venues in city.</a:t>
            </a:r>
          </a:p>
          <a:p>
            <a:endParaRPr lang="en-US" dirty="0"/>
          </a:p>
          <a:p>
            <a:r>
              <a:rPr lang="en-US" dirty="0"/>
              <a:t>This information can be really helpful to tourists since they can focus on what they are trying to experience most during their </a:t>
            </a:r>
            <a:r>
              <a:rPr lang="fr-FR" dirty="0" err="1"/>
              <a:t>Travel</a:t>
            </a:r>
            <a:r>
              <a:rPr lang="fr-FR" dirty="0"/>
              <a:t> .(Food, culture, sport </a:t>
            </a:r>
            <a:r>
              <a:rPr lang="fr-FR" dirty="0" err="1"/>
              <a:t>etc</a:t>
            </a:r>
            <a:r>
              <a:rPr lang="fr-FR" dirty="0"/>
              <a:t>)</a:t>
            </a:r>
          </a:p>
          <a:p>
            <a:endParaRPr lang="fr-FR" dirty="0"/>
          </a:p>
          <a:p>
            <a:r>
              <a:rPr lang="en-US" dirty="0"/>
              <a:t>These techniques also provides the visualization of clustering of </a:t>
            </a:r>
            <a:r>
              <a:rPr lang="en-IN" dirty="0"/>
              <a:t>city.</a:t>
            </a:r>
          </a:p>
        </p:txBody>
      </p:sp>
    </p:spTree>
    <p:extLst>
      <p:ext uri="{BB962C8B-B14F-4D97-AF65-F5344CB8AC3E}">
        <p14:creationId xmlns:p14="http://schemas.microsoft.com/office/powerpoint/2010/main" val="303300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B23B1-5BFD-4ED9-8683-BB1BEBCDFCEE}"/>
              </a:ext>
            </a:extLst>
          </p:cNvPr>
          <p:cNvSpPr>
            <a:spLocks noGrp="1"/>
          </p:cNvSpPr>
          <p:nvPr>
            <p:ph type="title"/>
          </p:nvPr>
        </p:nvSpPr>
        <p:spPr>
          <a:xfrm>
            <a:off x="671146" y="0"/>
            <a:ext cx="10515600" cy="1325563"/>
          </a:xfrm>
        </p:spPr>
        <p:txBody>
          <a:bodyPr>
            <a:normAutofit/>
          </a:bodyPr>
          <a:lstStyle/>
          <a:p>
            <a:r>
              <a:rPr lang="en-US" sz="2400" i="1" dirty="0"/>
              <a:t>Results of common venues of New York city</a:t>
            </a:r>
            <a:endParaRPr lang="en-IN" sz="2400" dirty="0"/>
          </a:p>
        </p:txBody>
      </p:sp>
      <p:pic>
        <p:nvPicPr>
          <p:cNvPr id="4" name="Content Placeholder 3">
            <a:extLst>
              <a:ext uri="{FF2B5EF4-FFF2-40B4-BE49-F238E27FC236}">
                <a16:creationId xmlns:a16="http://schemas.microsoft.com/office/drawing/2014/main" id="{903DEAC4-4607-44C2-9C8E-3B49DE04BAA9}"/>
              </a:ext>
            </a:extLst>
          </p:cNvPr>
          <p:cNvPicPr>
            <a:picLocks noGrp="1" noChangeAspect="1"/>
          </p:cNvPicPr>
          <p:nvPr>
            <p:ph idx="1"/>
          </p:nvPr>
        </p:nvPicPr>
        <p:blipFill>
          <a:blip r:embed="rId2"/>
          <a:stretch>
            <a:fillRect/>
          </a:stretch>
        </p:blipFill>
        <p:spPr>
          <a:xfrm>
            <a:off x="1987062" y="998053"/>
            <a:ext cx="8124091" cy="5937935"/>
          </a:xfrm>
          <a:prstGeom prst="rect">
            <a:avLst/>
          </a:prstGeom>
        </p:spPr>
      </p:pic>
    </p:spTree>
    <p:extLst>
      <p:ext uri="{BB962C8B-B14F-4D97-AF65-F5344CB8AC3E}">
        <p14:creationId xmlns:p14="http://schemas.microsoft.com/office/powerpoint/2010/main" val="738479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205</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Calibri</vt:lpstr>
      <vt:lpstr>Calibri Light</vt:lpstr>
      <vt:lpstr>Wingdings</vt:lpstr>
      <vt:lpstr>Office Theme</vt:lpstr>
      <vt:lpstr>NERD GUIDE TO NEW YORK CITY</vt:lpstr>
      <vt:lpstr>PowerPoint Presentation</vt:lpstr>
      <vt:lpstr>    Introduction</vt:lpstr>
      <vt:lpstr>Aim:   This project is aimed to make your travel experience to New York Simple by Providing all nearby locations, local areas, hotels, best places to visit in new York with help of Foursquare datasets.</vt:lpstr>
      <vt:lpstr>Overview of How it Works:</vt:lpstr>
      <vt:lpstr>OBJECTIVES:</vt:lpstr>
      <vt:lpstr>GEOGRAPHICAL DATA (Data frame)</vt:lpstr>
      <vt:lpstr>RESULT</vt:lpstr>
      <vt:lpstr>Results of common venues of New York city</vt:lpstr>
      <vt:lpstr>Clustering Of New York City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NERD GUIDE TO NEW YORK CITY</dc:title>
  <dc:creator>vaibhav satwe</dc:creator>
  <cp:lastModifiedBy>vaibhav satwe</cp:lastModifiedBy>
  <cp:revision>5</cp:revision>
  <dcterms:created xsi:type="dcterms:W3CDTF">2018-09-02T18:00:45Z</dcterms:created>
  <dcterms:modified xsi:type="dcterms:W3CDTF">2018-09-02T18:17:39Z</dcterms:modified>
</cp:coreProperties>
</file>