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17" autoAdjust="0"/>
  </p:normalViewPr>
  <p:slideViewPr>
    <p:cSldViewPr snapToGrid="0" snapToObjects="1" showGuides="1">
      <p:cViewPr varScale="1">
        <p:scale>
          <a:sx n="85" d="100"/>
          <a:sy n="85" d="100"/>
        </p:scale>
        <p:origin x="-1696" y="-112"/>
      </p:cViewPr>
      <p:guideLst>
        <p:guide orient="horz" pos="2003"/>
        <p:guide pos="30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9D4-B2EA-6346-A6B3-0B283B06166D}" type="datetimeFigureOut">
              <a:rPr lang="de-DE" smtClean="0"/>
              <a:t>16.06.15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A501-1E36-A34F-B3AB-375083ECB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77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9D4-B2EA-6346-A6B3-0B283B06166D}" type="datetimeFigureOut">
              <a:rPr lang="de-DE" smtClean="0"/>
              <a:t>16.06.15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A501-1E36-A34F-B3AB-375083ECB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74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9D4-B2EA-6346-A6B3-0B283B06166D}" type="datetimeFigureOut">
              <a:rPr lang="de-DE" smtClean="0"/>
              <a:t>16.06.15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A501-1E36-A34F-B3AB-375083ECB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6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9D4-B2EA-6346-A6B3-0B283B06166D}" type="datetimeFigureOut">
              <a:rPr lang="de-DE" smtClean="0"/>
              <a:t>16.06.15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A501-1E36-A34F-B3AB-375083ECB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43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9D4-B2EA-6346-A6B3-0B283B06166D}" type="datetimeFigureOut">
              <a:rPr lang="de-DE" smtClean="0"/>
              <a:t>16.06.15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A501-1E36-A34F-B3AB-375083ECB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7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9D4-B2EA-6346-A6B3-0B283B06166D}" type="datetimeFigureOut">
              <a:rPr lang="de-DE" smtClean="0"/>
              <a:t>16.06.15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A501-1E36-A34F-B3AB-375083ECB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9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9D4-B2EA-6346-A6B3-0B283B06166D}" type="datetimeFigureOut">
              <a:rPr lang="de-DE" smtClean="0"/>
              <a:t>16.06.15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A501-1E36-A34F-B3AB-375083ECB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75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9D4-B2EA-6346-A6B3-0B283B06166D}" type="datetimeFigureOut">
              <a:rPr lang="de-DE" smtClean="0"/>
              <a:t>16.06.15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A501-1E36-A34F-B3AB-375083ECB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7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9D4-B2EA-6346-A6B3-0B283B06166D}" type="datetimeFigureOut">
              <a:rPr lang="de-DE" smtClean="0"/>
              <a:t>16.06.15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A501-1E36-A34F-B3AB-375083ECB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49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9D4-B2EA-6346-A6B3-0B283B06166D}" type="datetimeFigureOut">
              <a:rPr lang="de-DE" smtClean="0"/>
              <a:t>16.06.15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A501-1E36-A34F-B3AB-375083ECB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21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09D4-B2EA-6346-A6B3-0B283B06166D}" type="datetimeFigureOut">
              <a:rPr lang="de-DE" smtClean="0"/>
              <a:t>16.06.15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A501-1E36-A34F-B3AB-375083ECB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9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09D4-B2EA-6346-A6B3-0B283B06166D}" type="datetimeFigureOut">
              <a:rPr lang="de-DE" smtClean="0"/>
              <a:t>16.06.15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A501-1E36-A34F-B3AB-375083ECB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40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ine Ecke des Rechtecks schneiden 20"/>
          <p:cNvSpPr/>
          <p:nvPr/>
        </p:nvSpPr>
        <p:spPr>
          <a:xfrm>
            <a:off x="6040559" y="912744"/>
            <a:ext cx="3213546" cy="2471261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 smtClean="0"/>
              <a:t>RoboServer.py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368533" y="283567"/>
            <a:ext cx="31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Robo</a:t>
            </a:r>
            <a:r>
              <a:rPr lang="de-DE" dirty="0" smtClean="0"/>
              <a:t> Eigenbau Steuerung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444917" y="3853291"/>
            <a:ext cx="3032480" cy="2698907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4532909" y="4551741"/>
            <a:ext cx="1912008" cy="11972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Motorcontroller</a:t>
            </a:r>
          </a:p>
          <a:p>
            <a:pPr algn="ctr"/>
            <a:r>
              <a:rPr lang="de-DE" dirty="0" smtClean="0"/>
              <a:t>Qik_2s9v1</a:t>
            </a:r>
          </a:p>
          <a:p>
            <a:pPr algn="ctr"/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920611" y="5451891"/>
            <a:ext cx="1262153" cy="6191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Linker Antrieb</a:t>
            </a:r>
          </a:p>
          <a:p>
            <a:pPr algn="ctr"/>
            <a:r>
              <a:rPr lang="de-DE" sz="1200" dirty="0" smtClean="0"/>
              <a:t>Motor0</a:t>
            </a:r>
          </a:p>
          <a:p>
            <a:pPr algn="ctr"/>
            <a:endParaRPr lang="de-DE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5182764" y="5439398"/>
            <a:ext cx="1262153" cy="6191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Rechter Antrieb</a:t>
            </a:r>
          </a:p>
          <a:p>
            <a:pPr algn="ctr"/>
            <a:r>
              <a:rPr lang="de-DE" sz="1200" dirty="0" smtClean="0"/>
              <a:t>Motor1</a:t>
            </a:r>
          </a:p>
          <a:p>
            <a:pPr algn="ctr"/>
            <a:endParaRPr lang="de-DE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6399143" y="3610327"/>
            <a:ext cx="1912008" cy="84448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Raspberry</a:t>
            </a:r>
            <a:r>
              <a:rPr lang="de-DE" dirty="0" smtClean="0"/>
              <a:t> Pi 2</a:t>
            </a:r>
          </a:p>
          <a:p>
            <a:pPr algn="ctr"/>
            <a:r>
              <a:rPr lang="de-DE" dirty="0" smtClean="0"/>
              <a:t>Raspi2.local</a:t>
            </a:r>
          </a:p>
          <a:p>
            <a:pPr algn="ctr"/>
            <a:endParaRPr lang="de-DE" dirty="0"/>
          </a:p>
        </p:txBody>
      </p:sp>
      <p:sp>
        <p:nvSpPr>
          <p:cNvPr id="10" name="Abgerundetes Rechteck 9"/>
          <p:cNvSpPr/>
          <p:nvPr/>
        </p:nvSpPr>
        <p:spPr>
          <a:xfrm>
            <a:off x="1019549" y="1797050"/>
            <a:ext cx="2285718" cy="7681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Browser</a:t>
            </a:r>
          </a:p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72080" y="865062"/>
            <a:ext cx="1454637" cy="514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Laptop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584421" y="507658"/>
            <a:ext cx="1477864" cy="514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Smartphone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2629601" y="911350"/>
            <a:ext cx="1477864" cy="5140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Tablet</a:t>
            </a:r>
            <a:endParaRPr lang="de-DE" dirty="0"/>
          </a:p>
        </p:txBody>
      </p:sp>
      <p:sp>
        <p:nvSpPr>
          <p:cNvPr id="14" name="Abgerundetes Rechteck 13"/>
          <p:cNvSpPr/>
          <p:nvPr/>
        </p:nvSpPr>
        <p:spPr>
          <a:xfrm>
            <a:off x="7659592" y="5129832"/>
            <a:ext cx="838827" cy="6191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PiCam</a:t>
            </a:r>
            <a:endParaRPr lang="de-DE" sz="1200" dirty="0" smtClean="0"/>
          </a:p>
          <a:p>
            <a:pPr algn="ctr"/>
            <a:endParaRPr lang="de-DE" sz="1200" dirty="0"/>
          </a:p>
        </p:txBody>
      </p:sp>
      <p:sp>
        <p:nvSpPr>
          <p:cNvPr id="15" name="Abgerundetes Rechteck 14"/>
          <p:cNvSpPr/>
          <p:nvPr/>
        </p:nvSpPr>
        <p:spPr>
          <a:xfrm>
            <a:off x="8498420" y="4275532"/>
            <a:ext cx="978977" cy="6325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HiPower</a:t>
            </a:r>
            <a:endParaRPr lang="de-DE" sz="1200" dirty="0" smtClean="0"/>
          </a:p>
          <a:p>
            <a:pPr algn="ctr"/>
            <a:r>
              <a:rPr lang="de-DE" sz="1200" dirty="0" smtClean="0"/>
              <a:t>LED</a:t>
            </a:r>
          </a:p>
          <a:p>
            <a:pPr algn="ctr"/>
            <a:endParaRPr lang="de-DE" sz="1200" dirty="0"/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6949">
            <a:off x="4004378" y="1913021"/>
            <a:ext cx="902743" cy="676063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3892085" y="2564873"/>
            <a:ext cx="125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WLAN </a:t>
            </a:r>
            <a:r>
              <a:rPr lang="de-DE" dirty="0" err="1" smtClean="0"/>
              <a:t>local</a:t>
            </a:r>
            <a:endParaRPr lang="de-DE" dirty="0"/>
          </a:p>
        </p:txBody>
      </p:sp>
      <p:sp>
        <p:nvSpPr>
          <p:cNvPr id="18" name="Eine Ecke des Rechtecks schneiden 17"/>
          <p:cNvSpPr/>
          <p:nvPr/>
        </p:nvSpPr>
        <p:spPr>
          <a:xfrm>
            <a:off x="4846357" y="1156916"/>
            <a:ext cx="875194" cy="68644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AccessPoint</a:t>
            </a:r>
            <a:endParaRPr lang="de-DE" dirty="0"/>
          </a:p>
        </p:txBody>
      </p:sp>
      <p:sp>
        <p:nvSpPr>
          <p:cNvPr id="19" name="Eine Ecke des Rechtecks schneiden 18"/>
          <p:cNvSpPr/>
          <p:nvPr/>
        </p:nvSpPr>
        <p:spPr>
          <a:xfrm>
            <a:off x="6188368" y="1526682"/>
            <a:ext cx="1471224" cy="376442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Web-Sockets</a:t>
            </a:r>
          </a:p>
          <a:p>
            <a:pPr algn="ctr"/>
            <a:r>
              <a:rPr lang="de-DE" sz="1200" dirty="0" smtClean="0"/>
              <a:t>(Autobahn </a:t>
            </a:r>
            <a:r>
              <a:rPr lang="de-DE" sz="1200" dirty="0" err="1" smtClean="0"/>
              <a:t>Py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22" name="Eine Ecke des Rechtecks schneiden 21"/>
          <p:cNvSpPr/>
          <p:nvPr/>
        </p:nvSpPr>
        <p:spPr>
          <a:xfrm>
            <a:off x="6220967" y="2782013"/>
            <a:ext cx="1401974" cy="420251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MotorInterface.py</a:t>
            </a:r>
            <a:endParaRPr lang="de-DE" sz="1200" dirty="0"/>
          </a:p>
        </p:txBody>
      </p:sp>
      <p:sp>
        <p:nvSpPr>
          <p:cNvPr id="23" name="Eine Ecke des Rechtecks schneiden 22"/>
          <p:cNvSpPr/>
          <p:nvPr/>
        </p:nvSpPr>
        <p:spPr>
          <a:xfrm>
            <a:off x="4976272" y="3173879"/>
            <a:ext cx="1401974" cy="420251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WebServer</a:t>
            </a:r>
            <a:endParaRPr lang="de-DE" sz="1200" dirty="0"/>
          </a:p>
        </p:txBody>
      </p:sp>
      <p:sp>
        <p:nvSpPr>
          <p:cNvPr id="24" name="Eine Ecke des Rechtecks schneiden 23"/>
          <p:cNvSpPr/>
          <p:nvPr/>
        </p:nvSpPr>
        <p:spPr>
          <a:xfrm>
            <a:off x="372080" y="2652110"/>
            <a:ext cx="3292127" cy="2311727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err="1" smtClean="0"/>
              <a:t>RoboControl.html</a:t>
            </a:r>
            <a:endParaRPr lang="de-DE" dirty="0"/>
          </a:p>
        </p:txBody>
      </p:sp>
      <p:sp>
        <p:nvSpPr>
          <p:cNvPr id="20" name="Eine Ecke des Rechtecks schneiden 19"/>
          <p:cNvSpPr/>
          <p:nvPr/>
        </p:nvSpPr>
        <p:spPr>
          <a:xfrm>
            <a:off x="1933489" y="4284597"/>
            <a:ext cx="1511370" cy="556706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Web-Sockets</a:t>
            </a:r>
          </a:p>
          <a:p>
            <a:pPr algn="ctr"/>
            <a:r>
              <a:rPr lang="de-DE" sz="1200" dirty="0" smtClean="0"/>
              <a:t>(</a:t>
            </a:r>
            <a:r>
              <a:rPr lang="de-DE" sz="1200" dirty="0" err="1" smtClean="0"/>
              <a:t>Autobahn.js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25" name="Eine Ecke des Rechtecks schneiden 24"/>
          <p:cNvSpPr/>
          <p:nvPr/>
        </p:nvSpPr>
        <p:spPr>
          <a:xfrm>
            <a:off x="479238" y="3593031"/>
            <a:ext cx="1511370" cy="456579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VirtualJoystick.js</a:t>
            </a:r>
            <a:endParaRPr lang="de-DE" sz="1200" dirty="0"/>
          </a:p>
        </p:txBody>
      </p:sp>
      <p:sp>
        <p:nvSpPr>
          <p:cNvPr id="26" name="Eine Ecke des Rechtecks schneiden 25"/>
          <p:cNvSpPr/>
          <p:nvPr/>
        </p:nvSpPr>
        <p:spPr>
          <a:xfrm>
            <a:off x="2303885" y="3300219"/>
            <a:ext cx="1140974" cy="463858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VideoStream</a:t>
            </a:r>
            <a:endParaRPr lang="de-DE" sz="1200" dirty="0"/>
          </a:p>
        </p:txBody>
      </p:sp>
      <p:sp>
        <p:nvSpPr>
          <p:cNvPr id="27" name="Eine Ecke des Rechtecks schneiden 26"/>
          <p:cNvSpPr/>
          <p:nvPr/>
        </p:nvSpPr>
        <p:spPr>
          <a:xfrm>
            <a:off x="458218" y="4185318"/>
            <a:ext cx="1083636" cy="456579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Lichtschalter</a:t>
            </a:r>
            <a:endParaRPr lang="de-DE" sz="1200" dirty="0"/>
          </a:p>
        </p:txBody>
      </p:sp>
      <p:sp>
        <p:nvSpPr>
          <p:cNvPr id="28" name="Eine Ecke des Rechtecks schneiden 27"/>
          <p:cNvSpPr/>
          <p:nvPr/>
        </p:nvSpPr>
        <p:spPr>
          <a:xfrm>
            <a:off x="7669928" y="2787203"/>
            <a:ext cx="1401974" cy="420251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Lightnterface.py</a:t>
            </a:r>
            <a:endParaRPr lang="de-DE" sz="1200" dirty="0"/>
          </a:p>
        </p:txBody>
      </p:sp>
      <p:sp>
        <p:nvSpPr>
          <p:cNvPr id="29" name="Eine Ecke des Rechtecks schneiden 28"/>
          <p:cNvSpPr/>
          <p:nvPr/>
        </p:nvSpPr>
        <p:spPr>
          <a:xfrm>
            <a:off x="7802887" y="1855141"/>
            <a:ext cx="1401974" cy="420251"/>
          </a:xfrm>
          <a:prstGeom prst="snip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Caminterface.py</a:t>
            </a:r>
            <a:endParaRPr lang="de-DE" sz="1200" dirty="0"/>
          </a:p>
        </p:txBody>
      </p:sp>
      <p:cxnSp>
        <p:nvCxnSpPr>
          <p:cNvPr id="31" name="Gewinkelte Verbindung 30"/>
          <p:cNvCxnSpPr>
            <a:stCxn id="25" idx="1"/>
            <a:endCxn id="20" idx="2"/>
          </p:cNvCxnSpPr>
          <p:nvPr/>
        </p:nvCxnSpPr>
        <p:spPr>
          <a:xfrm rot="16200000" flipH="1">
            <a:off x="1327536" y="3956997"/>
            <a:ext cx="513340" cy="6985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winkelte Verbindung 32"/>
          <p:cNvCxnSpPr>
            <a:stCxn id="27" idx="1"/>
            <a:endCxn id="20" idx="2"/>
          </p:cNvCxnSpPr>
          <p:nvPr/>
        </p:nvCxnSpPr>
        <p:spPr>
          <a:xfrm rot="5400000" flipH="1" flipV="1">
            <a:off x="1427288" y="4135697"/>
            <a:ext cx="78947" cy="933453"/>
          </a:xfrm>
          <a:prstGeom prst="bentConnector4">
            <a:avLst>
              <a:gd name="adj1" fmla="val -289561"/>
              <a:gd name="adj2" fmla="val 790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34"/>
          <p:cNvCxnSpPr>
            <a:stCxn id="20" idx="3"/>
            <a:endCxn id="26" idx="1"/>
          </p:cNvCxnSpPr>
          <p:nvPr/>
        </p:nvCxnSpPr>
        <p:spPr>
          <a:xfrm rot="5400000" flipH="1" flipV="1">
            <a:off x="2521513" y="3931738"/>
            <a:ext cx="520520" cy="185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Eine Ecke des Rechtecks schneiden 41"/>
          <p:cNvSpPr/>
          <p:nvPr/>
        </p:nvSpPr>
        <p:spPr>
          <a:xfrm>
            <a:off x="4968875" y="1932170"/>
            <a:ext cx="875194" cy="686444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Fake</a:t>
            </a:r>
            <a:r>
              <a:rPr lang="de-DE" dirty="0" smtClean="0"/>
              <a:t> DNS</a:t>
            </a:r>
            <a:endParaRPr lang="de-DE" dirty="0"/>
          </a:p>
        </p:txBody>
      </p:sp>
      <p:cxnSp>
        <p:nvCxnSpPr>
          <p:cNvPr id="44" name="Gewinkelte Verbindung 43"/>
          <p:cNvCxnSpPr>
            <a:stCxn id="19" idx="1"/>
            <a:endCxn id="22" idx="3"/>
          </p:cNvCxnSpPr>
          <p:nvPr/>
        </p:nvCxnSpPr>
        <p:spPr>
          <a:xfrm rot="5400000">
            <a:off x="6483523" y="2341555"/>
            <a:ext cx="878889" cy="202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 Verbindung 45"/>
          <p:cNvCxnSpPr>
            <a:stCxn id="19" idx="1"/>
            <a:endCxn id="28" idx="3"/>
          </p:cNvCxnSpPr>
          <p:nvPr/>
        </p:nvCxnSpPr>
        <p:spPr>
          <a:xfrm rot="16200000" flipH="1">
            <a:off x="7205408" y="1621695"/>
            <a:ext cx="884079" cy="144693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29" idx="3"/>
            <a:endCxn id="19" idx="0"/>
          </p:cNvCxnSpPr>
          <p:nvPr/>
        </p:nvCxnSpPr>
        <p:spPr>
          <a:xfrm rot="16200000" flipV="1">
            <a:off x="8011614" y="1362881"/>
            <a:ext cx="140238" cy="8442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22" idx="1"/>
            <a:endCxn id="6" idx="0"/>
          </p:cNvCxnSpPr>
          <p:nvPr/>
        </p:nvCxnSpPr>
        <p:spPr>
          <a:xfrm flipH="1">
            <a:off x="5488913" y="3202264"/>
            <a:ext cx="1433041" cy="13494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8" idx="1"/>
            <a:endCxn id="15" idx="0"/>
          </p:cNvCxnSpPr>
          <p:nvPr/>
        </p:nvCxnSpPr>
        <p:spPr>
          <a:xfrm>
            <a:off x="8370915" y="3207454"/>
            <a:ext cx="616994" cy="106807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14" idx="0"/>
            <a:endCxn id="29" idx="1"/>
          </p:cNvCxnSpPr>
          <p:nvPr/>
        </p:nvCxnSpPr>
        <p:spPr>
          <a:xfrm flipV="1">
            <a:off x="8079006" y="2275392"/>
            <a:ext cx="424868" cy="28544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23" idx="2"/>
            <a:endCxn id="24" idx="0"/>
          </p:cNvCxnSpPr>
          <p:nvPr/>
        </p:nvCxnSpPr>
        <p:spPr>
          <a:xfrm flipH="1">
            <a:off x="3664207" y="3384005"/>
            <a:ext cx="1312065" cy="42396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endCxn id="10" idx="0"/>
          </p:cNvCxnSpPr>
          <p:nvPr/>
        </p:nvCxnSpPr>
        <p:spPr>
          <a:xfrm flipH="1">
            <a:off x="2162408" y="1485169"/>
            <a:ext cx="1385417" cy="31188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12" idx="2"/>
            <a:endCxn id="10" idx="0"/>
          </p:cNvCxnSpPr>
          <p:nvPr/>
        </p:nvCxnSpPr>
        <p:spPr>
          <a:xfrm flipH="1">
            <a:off x="2162408" y="1021713"/>
            <a:ext cx="160945" cy="775337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11" idx="2"/>
            <a:endCxn id="10" idx="0"/>
          </p:cNvCxnSpPr>
          <p:nvPr/>
        </p:nvCxnSpPr>
        <p:spPr>
          <a:xfrm>
            <a:off x="1099399" y="1379117"/>
            <a:ext cx="1063009" cy="417933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7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A4-Papier (210x297 mm)</PresentationFormat>
  <Paragraphs>32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Mario Kaiser</dc:creator>
  <cp:lastModifiedBy>Mario Kaiser</cp:lastModifiedBy>
  <cp:revision>8</cp:revision>
  <cp:lastPrinted>2015-06-19T18:02:53Z</cp:lastPrinted>
  <dcterms:created xsi:type="dcterms:W3CDTF">2015-06-16T19:00:11Z</dcterms:created>
  <dcterms:modified xsi:type="dcterms:W3CDTF">2015-06-19T18:03:57Z</dcterms:modified>
</cp:coreProperties>
</file>