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7" r:id="rId8"/>
    <p:sldId id="266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Sheet1!$B$4:$B$10</c:f>
              <c:numCache>
                <c:formatCode>General</c:formatCode>
                <c:ptCount val="7"/>
                <c:pt idx="0">
                  <c:v>80</c:v>
                </c:pt>
                <c:pt idx="1">
                  <c:v>60</c:v>
                </c:pt>
                <c:pt idx="2">
                  <c:v>50</c:v>
                </c:pt>
                <c:pt idx="3">
                  <c:v>30</c:v>
                </c:pt>
                <c:pt idx="4">
                  <c:v>100</c:v>
                </c:pt>
                <c:pt idx="5">
                  <c:v>90</c:v>
                </c:pt>
                <c:pt idx="6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20464"/>
        <c:axId val="206121024"/>
      </c:lineChart>
      <c:catAx>
        <c:axId val="206120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6121024"/>
        <c:crosses val="autoZero"/>
        <c:auto val="1"/>
        <c:lblAlgn val="ctr"/>
        <c:lblOffset val="100"/>
        <c:noMultiLvlLbl val="0"/>
      </c:catAx>
      <c:valAx>
        <c:axId val="206121024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crossAx val="206120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969DEE-DC68-48FF-954D-DEAE3079C717}" type="datetimeFigureOut">
              <a:rPr kumimoji="1" lang="ja-JP" altLang="en-US" smtClean="0"/>
              <a:t>2017/3/23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土壌センサー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基本設計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3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センサー全体構成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28047" y="392376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湿度取得、送信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55176" y="4005064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②湿度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情報を受け取り、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で管理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5953" y="40050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③湿度情報を確認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センサー処理詳細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6887" y="2132856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①センサーから湿度取得して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83456" y="406778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から受信して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9518" y="213285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から取得してクライアントに送信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7101" y="393305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④サーバから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データ取得して表示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1556792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起動時：①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からデータ送信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③クライアントからサーバに問い合わせ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る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から取得して表示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3501008"/>
            <a:ext cx="548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通常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とクライアントともに、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時間ごとにデータ取得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4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センサー通信概要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5" idx="3"/>
            <a:endCxn id="9" idx="1"/>
          </p:cNvCxnSpPr>
          <p:nvPr/>
        </p:nvCxnSpPr>
        <p:spPr>
          <a:xfrm>
            <a:off x="4045868" y="3356993"/>
            <a:ext cx="56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3"/>
            <a:endCxn id="8" idx="1"/>
          </p:cNvCxnSpPr>
          <p:nvPr/>
        </p:nvCxnSpPr>
        <p:spPr>
          <a:xfrm>
            <a:off x="6124168" y="3356993"/>
            <a:ext cx="75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18320" y="270609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GPIO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35236" y="2140114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基幹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34556" y="227861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3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とサーバ間の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2060848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・サーバで送られてきた湿度と時間を受け取る。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で送られてきた湿度と時間を受け取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り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、保存する。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531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7584" y="537321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・クライアントから湿度と時間を取得する。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3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83671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1161" y="1412776"/>
            <a:ext cx="346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・ボード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Raspberry Pi 2 Model B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・土壌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SEN0114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A/D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コンバータ：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MCP3208-CI/P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Rasbian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(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最新版？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Python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フロントの詳細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HTML5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JavaScript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CSS3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NetBeans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バックの詳細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0612" y="5200600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CentOS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Apache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PHP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PostgreSQL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7097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湿度情報を確認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画面イメージ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187624" y="2348880"/>
            <a:ext cx="5616624" cy="360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649454"/>
              </p:ext>
            </p:extLst>
          </p:nvPr>
        </p:nvGraphicFramePr>
        <p:xfrm>
          <a:off x="2096852" y="3645024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123728" y="27127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現在の状況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3728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2712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適量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8646" y="314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80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804248" y="1917580"/>
            <a:ext cx="2232248" cy="1413010"/>
          </a:xfrm>
          <a:prstGeom prst="wedgeRectCallout">
            <a:avLst>
              <a:gd name="adj1" fmla="val -161993"/>
              <a:gd name="adj2" fmla="val 37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163" y="2006054"/>
            <a:ext cx="2186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・現在の状況を表示する。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乾きすぎ、適量、やりすぎ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・現在の状況、湿度共に、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色を使用して分かりやすく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835163" y="5143991"/>
            <a:ext cx="2303782" cy="1597377"/>
          </a:xfrm>
          <a:prstGeom prst="wedgeRectCallout">
            <a:avLst>
              <a:gd name="adj1" fmla="val -247644"/>
              <a:gd name="adj2" fmla="val -83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4248" y="5204474"/>
            <a:ext cx="2403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・センサーから取得される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データが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4095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なので、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その値を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100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に正規化して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週間のうちの基準時刻の値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を表示する。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変更可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58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インタフェース仕様</a:t>
            </a:r>
            <a:endParaRPr kumimoji="1" lang="ja-JP" altLang="en-US" sz="3600" u="sng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2101498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WebBack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(Ajax)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1885" y="3140968"/>
            <a:ext cx="463216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recent_humidity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humidity_level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湿度レベル 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(0)/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適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standard_time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規定時刻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hh:mm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week_data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"day1":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"data":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"humidity":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</a:p>
          <a:p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"day7":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"data":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"humidity":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0072" y="3140968"/>
            <a:ext cx="38115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が取得する情報は下記。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現在の湿度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・湿度レベル 少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・規定時刻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hh:mm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～７日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の湿度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日毎のデータ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→日付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885" y="277163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フォーマット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80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538</Words>
  <Application>Microsoft Office PowerPoint</Application>
  <PresentationFormat>画面に合わせる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HGP明朝E</vt:lpstr>
      <vt:lpstr>ＭＳ Ｐ明朝</vt:lpstr>
      <vt:lpstr>ＭＳ ゴシック</vt:lpstr>
      <vt:lpstr>メイリオ</vt:lpstr>
      <vt:lpstr>Candara</vt:lpstr>
      <vt:lpstr>Symbol</vt:lpstr>
      <vt:lpstr>ウェーブ</vt:lpstr>
      <vt:lpstr>土壌センサー基本設計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土壌センサー基本設計</dc:title>
  <dc:creator>toyoko</dc:creator>
  <cp:lastModifiedBy>星 耕平</cp:lastModifiedBy>
  <cp:revision>13</cp:revision>
  <dcterms:created xsi:type="dcterms:W3CDTF">2017-01-10T22:33:59Z</dcterms:created>
  <dcterms:modified xsi:type="dcterms:W3CDTF">2017-03-23T09:05:56Z</dcterms:modified>
</cp:coreProperties>
</file>