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7" r:id="rId8"/>
    <p:sldId id="26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Sheet1!$B$4:$B$10</c:f>
              <c:numCache>
                <c:formatCode>General</c:formatCode>
                <c:ptCount val="7"/>
                <c:pt idx="0">
                  <c:v>80</c:v>
                </c:pt>
                <c:pt idx="1">
                  <c:v>60</c:v>
                </c:pt>
                <c:pt idx="2">
                  <c:v>50</c:v>
                </c:pt>
                <c:pt idx="3">
                  <c:v>30</c:v>
                </c:pt>
                <c:pt idx="4">
                  <c:v>100</c:v>
                </c:pt>
                <c:pt idx="5">
                  <c:v>90</c:v>
                </c:pt>
                <c:pt idx="6">
                  <c:v>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33664"/>
        <c:axId val="206435456"/>
      </c:lineChart>
      <c:catAx>
        <c:axId val="206433664"/>
        <c:scaling>
          <c:orientation val="minMax"/>
        </c:scaling>
        <c:delete val="0"/>
        <c:axPos val="b"/>
        <c:majorTickMark val="none"/>
        <c:minorTickMark val="none"/>
        <c:tickLblPos val="nextTo"/>
        <c:crossAx val="206435456"/>
        <c:crosses val="autoZero"/>
        <c:auto val="1"/>
        <c:lblAlgn val="ctr"/>
        <c:lblOffset val="100"/>
        <c:noMultiLvlLbl val="0"/>
      </c:catAx>
      <c:valAx>
        <c:axId val="206435456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crossAx val="2064336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6969DEE-DC68-48FF-954D-DEAE3079C717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95CC681-BDBF-4AAA-8BB0-04D46570F4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土壌センサー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基本設計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32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センサー全体構成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28047" y="392376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①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湿度取得、送信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>
            <a:off x="4211960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55176" y="4005064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②湿度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情報を受け取り、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で管理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65953" y="400506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③湿度情報を確認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矢印 29"/>
          <p:cNvSpPr/>
          <p:nvPr/>
        </p:nvSpPr>
        <p:spPr>
          <a:xfrm rot="10800000">
            <a:off x="6399999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94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センサー処理詳細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>
            <a:off x="4211960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矢印 29"/>
          <p:cNvSpPr/>
          <p:nvPr/>
        </p:nvSpPr>
        <p:spPr>
          <a:xfrm rot="10800000">
            <a:off x="6399999" y="3114676"/>
            <a:ext cx="216024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6887" y="2132856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①センサーから湿度取得して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サーバに送信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83456" y="406778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から受信して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に格納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9518" y="213285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から取得してクライアントに送信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47101" y="393305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④サーバから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データ取得して表示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04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7584" y="1556792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起動時：①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からデータ送信</a:t>
            </a:r>
            <a:endParaRPr kumimoji="1"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②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に格納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③クライアントからサーバに問い合わせ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る</a:t>
            </a:r>
            <a:endParaRPr lang="en-US" altLang="ja-JP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               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④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から取得して表示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3501008"/>
            <a:ext cx="548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通常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時：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とクライアントともに、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時間ごとにデータ取得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4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土壌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センサー通信概要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6" name="Picture 2" descr="マウンテンアッシュ1.3　人工観葉植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42088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5337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4746" y="31723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12000" y="2924945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5382" y="303382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1044" y="3033827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PC</a:t>
            </a:r>
          </a:p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cxnSp>
        <p:nvCxnSpPr>
          <p:cNvPr id="13" name="直線コネクタ 12"/>
          <p:cNvCxnSpPr>
            <a:stCxn id="5" idx="1"/>
          </p:cNvCxnSpPr>
          <p:nvPr/>
        </p:nvCxnSpPr>
        <p:spPr>
          <a:xfrm flipH="1">
            <a:off x="1403649" y="3356993"/>
            <a:ext cx="1130051" cy="57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フローチャート : 磁気ディスク 19"/>
          <p:cNvSpPr/>
          <p:nvPr/>
        </p:nvSpPr>
        <p:spPr>
          <a:xfrm>
            <a:off x="5708600" y="4437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1601" y="46513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20" idx="1"/>
          </p:cNvCxnSpPr>
          <p:nvPr/>
        </p:nvCxnSpPr>
        <p:spPr>
          <a:xfrm>
            <a:off x="5766942" y="3789041"/>
            <a:ext cx="398858" cy="648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5" idx="3"/>
            <a:endCxn id="9" idx="1"/>
          </p:cNvCxnSpPr>
          <p:nvPr/>
        </p:nvCxnSpPr>
        <p:spPr>
          <a:xfrm>
            <a:off x="4045868" y="3356993"/>
            <a:ext cx="566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3"/>
            <a:endCxn id="8" idx="1"/>
          </p:cNvCxnSpPr>
          <p:nvPr/>
        </p:nvCxnSpPr>
        <p:spPr>
          <a:xfrm>
            <a:off x="6124168" y="3356993"/>
            <a:ext cx="75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18320" y="270609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GPIO</a:t>
            </a:r>
          </a:p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35236" y="2140114"/>
            <a:ext cx="7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JSON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基幹</a:t>
            </a:r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34556" y="2278614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JSON</a:t>
            </a:r>
          </a:p>
          <a:p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有線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3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270501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とサーバ間の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2060848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R.P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から湿度と時間を送信する。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・サーバで送られてきた湿度と時間を受け取る。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536" y="2780928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584" y="3573016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から湿度と時間を送信する。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で送られてきた湿度と時間を受け取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り</a:t>
            </a:r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、保存する。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536" y="4509120"/>
            <a:ext cx="531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と</a:t>
            </a:r>
            <a:r>
              <a:rPr lang="ja-JP" altLang="en-US" sz="3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クライアント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間の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27584" y="537321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・クライアントから湿度と時間を取得する。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3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836712"/>
            <a:ext cx="327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1161" y="1412776"/>
            <a:ext cx="3462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・ボード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Raspberry Pi 2 Model B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・土壌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センサー：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SEN0114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A/D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コンバータ：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MCP3208-CI/P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OS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Rasbian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(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最新版？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Python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536" y="2780928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フロントの詳細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584" y="3573016"/>
            <a:ext cx="341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HTML5</a:t>
            </a:r>
            <a:r>
              <a:rPr lang="ja-JP" altLang="en-US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、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JavaScript</a:t>
            </a:r>
            <a:r>
              <a:rPr lang="ja-JP" altLang="en-US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、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CSS3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・開発ツール：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NetBeans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536" y="4509120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バックの詳細</a:t>
            </a:r>
            <a:endParaRPr kumimoji="1" lang="ja-JP" altLang="en-US" sz="3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40612" y="5200600"/>
            <a:ext cx="2363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OS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CentOS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サーバ：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Apache 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・言語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PHP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DB</a:t>
            </a:r>
            <a:r>
              <a:rPr lang="ja-JP" altLang="en-US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：</a:t>
            </a:r>
            <a:r>
              <a:rPr lang="en-US" altLang="ja-JP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PostgreSQL 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・開発ツール：</a:t>
            </a:r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XAMPP</a:t>
            </a:r>
            <a:endParaRPr lang="en-US" altLang="ja-JP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974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1270501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情報を確認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画面イメージ</a:t>
            </a:r>
            <a:r>
              <a:rPr lang="en-US" altLang="ja-JP" sz="3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1187624" y="2348880"/>
            <a:ext cx="5616624" cy="3600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649454"/>
              </p:ext>
            </p:extLst>
          </p:nvPr>
        </p:nvGraphicFramePr>
        <p:xfrm>
          <a:off x="2096852" y="3645024"/>
          <a:ext cx="3798168" cy="201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123728" y="271274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現在の状況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3728" y="3140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湿度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5896" y="2712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適量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78646" y="3145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80</a:t>
            </a:r>
            <a:endParaRPr kumimoji="1" lang="ja-JP" altLang="en-US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804248" y="1917580"/>
            <a:ext cx="2232248" cy="1413010"/>
          </a:xfrm>
          <a:prstGeom prst="wedgeRectCallout">
            <a:avLst>
              <a:gd name="adj1" fmla="val -161993"/>
              <a:gd name="adj2" fmla="val 374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163" y="2006054"/>
            <a:ext cx="21868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・現在の状況を表示する。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乾きすぎ、適量、やりすぎ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・現在の状況、湿度共に、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色を使用して分かりやすく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表示する。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6835163" y="5143991"/>
            <a:ext cx="2303782" cy="1597377"/>
          </a:xfrm>
          <a:prstGeom prst="wedgeRectCallout">
            <a:avLst>
              <a:gd name="adj1" fmla="val -247644"/>
              <a:gd name="adj2" fmla="val -83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4248" y="5204474"/>
            <a:ext cx="24032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・センサーから取得される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データが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～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4095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なので、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その値を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～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100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に正規化して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表示する。</a:t>
            </a:r>
            <a:endParaRPr kumimoji="1"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・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週間のうちの基準時刻の値</a:t>
            </a:r>
            <a:endParaRPr lang="en-US" altLang="ja-JP" sz="1400" dirty="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を表示する。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(</a:t>
            </a:r>
            <a:r>
              <a:rPr lang="ja-JP" altLang="en-US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変更可</a:t>
            </a:r>
            <a:r>
              <a:rPr lang="en-US" altLang="ja-JP" sz="14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2584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115</TotalTime>
  <Words>384</Words>
  <Application>Microsoft Office PowerPoint</Application>
  <PresentationFormat>画面に合わせる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ウェーブ</vt:lpstr>
      <vt:lpstr>土壌センサー基本設計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土壌センサー基本設計</dc:title>
  <dc:creator>toyoko</dc:creator>
  <cp:lastModifiedBy>toyoko</cp:lastModifiedBy>
  <cp:revision>12</cp:revision>
  <dcterms:created xsi:type="dcterms:W3CDTF">2017-01-10T22:33:59Z</dcterms:created>
  <dcterms:modified xsi:type="dcterms:W3CDTF">2017-03-13T10:27:41Z</dcterms:modified>
</cp:coreProperties>
</file>