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67" r:id="rId6"/>
    <p:sldId id="264" r:id="rId7"/>
    <p:sldId id="265" r:id="rId8"/>
    <p:sldId id="260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847E-BA88-41BC-9F6B-46E44496E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E88BB-3842-4C6F-8241-A34BB4277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30131-F075-42AF-B521-9D6512DCA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21/03/2021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5B6FD-C8F3-44A6-81E6-405D2295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75552-2D04-4AF6-9CF6-E325787B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12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D334-A808-4C2F-8925-F586306C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767D50-562D-4E68-8644-7CC317A8E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21353-7817-45E6-A3B6-D0B4CAE4F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21/03/2021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F60E9-CF65-4306-B4E0-F0A9A2CA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01014-D326-4BF6-A8F9-9C56ABEF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936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5FDF3-CD36-4DF2-94E7-48CDFBD98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27895-8686-437D-BAEE-85066A88C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01DA5-C210-4F51-AF08-4E216057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21/03/2021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41E47-7346-4D43-A139-0AC9FEF2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D7C49-4B1D-4A3E-B911-082E4D8B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211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9F8D-C36F-4B17-B69C-4B83E2F7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17E6-E4F4-42DD-9EDA-F46566B1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5E694-1B97-4A55-B3FE-C5830FD0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21/03/2021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72543-62FD-4383-A618-AB1DB758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E4EB-2EA5-4E51-9971-7D00E42B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386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79E6-A054-4EAE-B67A-4E86F4B2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F03D5-5286-42A6-9F06-4D1EE82A7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1F82-690F-444D-9763-418371A3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21/03/2021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0B804-BDBB-44AA-B5A7-80EE1306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E94C-B8E9-4B9B-872D-0A5F4432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201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6946-3459-4A60-AEBF-CACD5E03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503A5-2EB1-4DE9-9776-C1F1BE5D1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FFD4-88BE-45CB-B304-EED856CDA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488FF-83B0-4D11-8158-C2F7EA28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21/03/2021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806EE-8E16-41E3-816B-C8E92829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84941-CE49-404D-9DA3-1A9AAFA0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157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CC3F-5E94-40A4-8001-3DF66E05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BCD6B-F8FC-48AD-82C2-213936DEB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91F84-3C6A-49DB-ADAB-662339CF4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EDB907-BEBE-4C15-9FC5-10A9D23BB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81B3E-8CF6-4BD0-9A99-C05030777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8C74E-DC97-4BEF-896A-B3CF9F010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21/03/2021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C691C-922A-4BA6-B144-DD3F0AA3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B91C5-9F98-43A8-B76E-C2DD2362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683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0C87-A66D-4311-BA74-632037B5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2A81D8-B194-4AE3-90AB-0C8015214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21/03/2021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59889-90BA-4E7C-84C2-DCAEF7B5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3CDFE-BF1C-4C33-B082-72D4199B1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179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0A5DE-2C47-4DC4-9494-AE626745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21/03/2021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C736F-B228-48D3-AC4C-8995DAC1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E9BD4-D614-41A4-8355-E1B41D16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7622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3968-2B0F-4D4C-A1A6-6D50A071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5CEA-6790-497A-BF8C-908A7C527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92564-D696-4EB7-942C-730559882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A5C86-413E-4F7C-9F95-2B0CEDCC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21/03/2021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D8C77-777D-4219-8BBC-0A6AF507B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D9103-F80A-4528-A4DA-A937B34D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532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0671-6400-4F59-B14F-B849ACEA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95AE7-B9DB-495F-AFB8-0897235F5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FB532-7532-40BC-A103-29A8E5688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C579B-4F61-4E5D-983A-08F2FC32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4777-4335-4208-88FC-1A4E7D9F5CC8}" type="datetimeFigureOut">
              <a:rPr lang="en-IL" smtClean="0"/>
              <a:t>21/03/2021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8BC10-B231-4485-8146-8A14CF23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A38A1-CED7-476A-8617-B655F7C6A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41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3EA92-FC7C-4824-8D3E-671143E5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4A0EF-914D-45BF-85A9-676947781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9A8FF-FF00-4EC5-A716-7A8BE935C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94777-4335-4208-88FC-1A4E7D9F5CC8}" type="datetimeFigureOut">
              <a:rPr lang="en-IL" smtClean="0"/>
              <a:t>21/03/2021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DC96-BFD2-4FDA-9343-C836C0F61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7A910-5B52-4000-A250-FAB0CC79D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63945-A5A4-4CE7-BB7F-6A19EECB22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765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8772-CC9E-46A1-9E67-B08F1084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z="4800" dirty="0"/>
              <a:t>בגדים </a:t>
            </a:r>
            <a:r>
              <a:rPr lang="he-IL" sz="4800" dirty="0" err="1"/>
              <a:t>ופעליהם</a:t>
            </a:r>
            <a:endParaRPr lang="en-US" sz="48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22218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BA87361-6D30-46E4-834B-719CF5905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8332"/>
            <a:ext cx="3564638" cy="4569668"/>
          </a:xfrm>
          <a:custGeom>
            <a:avLst/>
            <a:gdLst>
              <a:gd name="connsiteX0" fmla="*/ 640080 w 3564638"/>
              <a:gd name="connsiteY0" fmla="*/ 0 h 4569668"/>
              <a:gd name="connsiteX1" fmla="*/ 3564638 w 3564638"/>
              <a:gd name="connsiteY1" fmla="*/ 2924558 h 4569668"/>
              <a:gd name="connsiteX2" fmla="*/ 3065170 w 3564638"/>
              <a:gd name="connsiteY2" fmla="*/ 4559707 h 4569668"/>
              <a:gd name="connsiteX3" fmla="*/ 3057720 w 3564638"/>
              <a:gd name="connsiteY3" fmla="*/ 4569668 h 4569668"/>
              <a:gd name="connsiteX4" fmla="*/ 0 w 3564638"/>
              <a:gd name="connsiteY4" fmla="*/ 4569668 h 4569668"/>
              <a:gd name="connsiteX5" fmla="*/ 0 w 3564638"/>
              <a:gd name="connsiteY5" fmla="*/ 72448 h 4569668"/>
              <a:gd name="connsiteX6" fmla="*/ 50679 w 3564638"/>
              <a:gd name="connsiteY6" fmla="*/ 59417 h 4569668"/>
              <a:gd name="connsiteX7" fmla="*/ 640080 w 3564638"/>
              <a:gd name="connsiteY7" fmla="*/ 0 h 4569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89DB1C0-FEEC-4CB6-88B2-F9C5562E0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574" y="0"/>
            <a:ext cx="3913632" cy="2285234"/>
          </a:xfrm>
          <a:custGeom>
            <a:avLst/>
            <a:gdLst>
              <a:gd name="connsiteX0" fmla="*/ 29691 w 3913632"/>
              <a:gd name="connsiteY0" fmla="*/ 0 h 2285234"/>
              <a:gd name="connsiteX1" fmla="*/ 3883942 w 3913632"/>
              <a:gd name="connsiteY1" fmla="*/ 0 h 2285234"/>
              <a:gd name="connsiteX2" fmla="*/ 3903529 w 3913632"/>
              <a:gd name="connsiteY2" fmla="*/ 128345 h 2285234"/>
              <a:gd name="connsiteX3" fmla="*/ 3913632 w 3913632"/>
              <a:gd name="connsiteY3" fmla="*/ 328418 h 2285234"/>
              <a:gd name="connsiteX4" fmla="*/ 1956816 w 3913632"/>
              <a:gd name="connsiteY4" fmla="*/ 2285234 h 2285234"/>
              <a:gd name="connsiteX5" fmla="*/ 0 w 3913632"/>
              <a:gd name="connsiteY5" fmla="*/ 328418 h 2285234"/>
              <a:gd name="connsiteX6" fmla="*/ 10103 w 3913632"/>
              <a:gd name="connsiteY6" fmla="*/ 128345 h 228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117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163D1C-ED91-4D5F-A33B-CF1256B27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709" y="780500"/>
            <a:ext cx="2852928" cy="28529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3D471F3-782A-4BA1-9CAB-FF5CDF0A7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8761" y="-4332"/>
            <a:ext cx="3273238" cy="3618965"/>
          </a:xfrm>
          <a:custGeom>
            <a:avLst/>
            <a:gdLst>
              <a:gd name="connsiteX0" fmla="*/ 210437 w 3273238"/>
              <a:gd name="connsiteY0" fmla="*/ 0 h 3618965"/>
              <a:gd name="connsiteX1" fmla="*/ 3273238 w 3273238"/>
              <a:gd name="connsiteY1" fmla="*/ 0 h 3618965"/>
              <a:gd name="connsiteX2" fmla="*/ 3273238 w 3273238"/>
              <a:gd name="connsiteY2" fmla="*/ 3526409 h 3618965"/>
              <a:gd name="connsiteX3" fmla="*/ 3118338 w 3273238"/>
              <a:gd name="connsiteY3" fmla="*/ 3566238 h 3618965"/>
              <a:gd name="connsiteX4" fmla="*/ 2595295 w 3273238"/>
              <a:gd name="connsiteY4" fmla="*/ 3618965 h 3618965"/>
              <a:gd name="connsiteX5" fmla="*/ 0 w 3273238"/>
              <a:gd name="connsiteY5" fmla="*/ 1023670 h 3618965"/>
              <a:gd name="connsiteX6" fmla="*/ 203951 w 3273238"/>
              <a:gd name="connsiteY6" fmla="*/ 13464 h 361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Graphic 3" descr="Shirt">
            <a:extLst>
              <a:ext uri="{FF2B5EF4-FFF2-40B4-BE49-F238E27FC236}">
                <a16:creationId xmlns:a16="http://schemas.microsoft.com/office/drawing/2014/main" id="{F0F41272-4FD3-4832-ACD6-C3588DE9B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5237" y="1637695"/>
            <a:ext cx="1295075" cy="1295075"/>
          </a:xfrm>
          <a:prstGeom prst="rect">
            <a:avLst/>
          </a:prstGeom>
        </p:spPr>
      </p:pic>
      <p:pic>
        <p:nvPicPr>
          <p:cNvPr id="8" name="Graphic 7" descr="Shoe">
            <a:extLst>
              <a:ext uri="{FF2B5EF4-FFF2-40B4-BE49-F238E27FC236}">
                <a16:creationId xmlns:a16="http://schemas.microsoft.com/office/drawing/2014/main" id="{DBA47396-F41C-40C0-84C5-628BA71FE8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7632" y="228217"/>
            <a:ext cx="1607236" cy="1607236"/>
          </a:xfrm>
          <a:prstGeom prst="rect">
            <a:avLst/>
          </a:prstGeom>
        </p:spPr>
      </p:pic>
      <p:pic>
        <p:nvPicPr>
          <p:cNvPr id="14" name="Graphic 13" descr="Baseball hat">
            <a:extLst>
              <a:ext uri="{FF2B5EF4-FFF2-40B4-BE49-F238E27FC236}">
                <a16:creationId xmlns:a16="http://schemas.microsoft.com/office/drawing/2014/main" id="{210B569B-6672-4112-B192-A36085B742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526" y="3798020"/>
            <a:ext cx="2358597" cy="2358597"/>
          </a:xfrm>
          <a:prstGeom prst="rect">
            <a:avLst/>
          </a:prstGeom>
        </p:spPr>
      </p:pic>
      <p:pic>
        <p:nvPicPr>
          <p:cNvPr id="21" name="Graphic 20" descr="Pants">
            <a:extLst>
              <a:ext uri="{FF2B5EF4-FFF2-40B4-BE49-F238E27FC236}">
                <a16:creationId xmlns:a16="http://schemas.microsoft.com/office/drawing/2014/main" id="{A7A9FDA2-FBD8-493B-B812-4FF461C130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71475" y="672894"/>
            <a:ext cx="1776932" cy="17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64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6080CB-7472-4E02-B780-84279DC80CCF}"/>
              </a:ext>
            </a:extLst>
          </p:cNvPr>
          <p:cNvSpPr/>
          <p:nvPr/>
        </p:nvSpPr>
        <p:spPr>
          <a:xfrm>
            <a:off x="4020248" y="2282814"/>
            <a:ext cx="2096429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7F9041-7384-41D8-9B1B-3C8D5E2DE29E}"/>
              </a:ext>
            </a:extLst>
          </p:cNvPr>
          <p:cNvSpPr/>
          <p:nvPr/>
        </p:nvSpPr>
        <p:spPr>
          <a:xfrm>
            <a:off x="510567" y="2324992"/>
            <a:ext cx="2096429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992C25-64A2-4383-A63F-B8083EB14AD2}"/>
              </a:ext>
            </a:extLst>
          </p:cNvPr>
          <p:cNvSpPr/>
          <p:nvPr/>
        </p:nvSpPr>
        <p:spPr>
          <a:xfrm>
            <a:off x="3999571" y="5669408"/>
            <a:ext cx="2096429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B8B2F4-8777-47C6-B97E-801FFC1533EE}"/>
              </a:ext>
            </a:extLst>
          </p:cNvPr>
          <p:cNvSpPr/>
          <p:nvPr/>
        </p:nvSpPr>
        <p:spPr>
          <a:xfrm>
            <a:off x="489890" y="5711586"/>
            <a:ext cx="2096429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3BA33-5315-4313-B9B4-83AA56E758CF}"/>
              </a:ext>
            </a:extLst>
          </p:cNvPr>
          <p:cNvSpPr txBox="1"/>
          <p:nvPr/>
        </p:nvSpPr>
        <p:spPr>
          <a:xfrm>
            <a:off x="9585004" y="1611061"/>
            <a:ext cx="2096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IL" sz="4000" dirty="0"/>
              <a:t>מִכְנָסַיִם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532D4-B0A2-4D75-B9A4-19A5110B0E38}"/>
              </a:ext>
            </a:extLst>
          </p:cNvPr>
          <p:cNvSpPr txBox="1"/>
          <p:nvPr/>
        </p:nvSpPr>
        <p:spPr>
          <a:xfrm>
            <a:off x="10058401" y="2721114"/>
            <a:ext cx="1623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IL" sz="4000" dirty="0"/>
              <a:t>חֻ</a:t>
            </a:r>
            <a:r>
              <a:rPr lang="he-IL" sz="4000" dirty="0"/>
              <a:t>ו</a:t>
            </a:r>
            <a:r>
              <a:rPr lang="en-IL" sz="4000" dirty="0"/>
              <a:t>לְצָה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4EB25-FE84-431D-94D5-32E75F436A7C}"/>
              </a:ext>
            </a:extLst>
          </p:cNvPr>
          <p:cNvSpPr txBox="1"/>
          <p:nvPr/>
        </p:nvSpPr>
        <p:spPr>
          <a:xfrm>
            <a:off x="10058401" y="4003505"/>
            <a:ext cx="1623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IL" sz="4000" dirty="0"/>
              <a:t>נַעַל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1757D-D768-45C0-8ACE-CBDBF25489DD}"/>
              </a:ext>
            </a:extLst>
          </p:cNvPr>
          <p:cNvSpPr txBox="1"/>
          <p:nvPr/>
        </p:nvSpPr>
        <p:spPr>
          <a:xfrm>
            <a:off x="10058401" y="5107476"/>
            <a:ext cx="1623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IL" sz="4000" dirty="0"/>
              <a:t>כּוֹבַע</a:t>
            </a:r>
          </a:p>
        </p:txBody>
      </p:sp>
      <p:pic>
        <p:nvPicPr>
          <p:cNvPr id="15" name="Graphic 14" descr="Shirt">
            <a:extLst>
              <a:ext uri="{FF2B5EF4-FFF2-40B4-BE49-F238E27FC236}">
                <a16:creationId xmlns:a16="http://schemas.microsoft.com/office/drawing/2014/main" id="{5C6B9284-9C84-44F0-A66C-9BD27CA8D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0924" y="769067"/>
            <a:ext cx="1295075" cy="1295075"/>
          </a:xfrm>
          <a:prstGeom prst="rect">
            <a:avLst/>
          </a:prstGeom>
        </p:spPr>
      </p:pic>
      <p:pic>
        <p:nvPicPr>
          <p:cNvPr id="18" name="Graphic 17" descr="Shoe">
            <a:extLst>
              <a:ext uri="{FF2B5EF4-FFF2-40B4-BE49-F238E27FC236}">
                <a16:creationId xmlns:a16="http://schemas.microsoft.com/office/drawing/2014/main" id="{EFBF4C14-573B-4BBC-93C1-7B756254F6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274" y="612987"/>
            <a:ext cx="1607236" cy="1607236"/>
          </a:xfrm>
          <a:prstGeom prst="rect">
            <a:avLst/>
          </a:prstGeom>
        </p:spPr>
      </p:pic>
      <p:pic>
        <p:nvPicPr>
          <p:cNvPr id="19" name="Graphic 18" descr="Baseball hat">
            <a:extLst>
              <a:ext uri="{FF2B5EF4-FFF2-40B4-BE49-F238E27FC236}">
                <a16:creationId xmlns:a16="http://schemas.microsoft.com/office/drawing/2014/main" id="{2FBD527D-BEF4-4A6C-8E2C-EB838B6756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697" y="4003505"/>
            <a:ext cx="1726813" cy="1726813"/>
          </a:xfrm>
          <a:prstGeom prst="rect">
            <a:avLst/>
          </a:prstGeom>
        </p:spPr>
      </p:pic>
      <p:pic>
        <p:nvPicPr>
          <p:cNvPr id="20" name="Graphic 19" descr="Pants">
            <a:extLst>
              <a:ext uri="{FF2B5EF4-FFF2-40B4-BE49-F238E27FC236}">
                <a16:creationId xmlns:a16="http://schemas.microsoft.com/office/drawing/2014/main" id="{0E4BEA58-2B92-4D71-8312-EBBBD919F5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8085" y="4066791"/>
            <a:ext cx="1457914" cy="14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0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732EFF-67F6-491E-A4DC-6D762A45318A}"/>
              </a:ext>
            </a:extLst>
          </p:cNvPr>
          <p:cNvSpPr txBox="1"/>
          <p:nvPr/>
        </p:nvSpPr>
        <p:spPr>
          <a:xfrm>
            <a:off x="7939668" y="1716564"/>
            <a:ext cx="3942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000" dirty="0"/>
              <a:t>תור לוֹבֵשׁ חולצה	</a:t>
            </a:r>
            <a:endParaRPr lang="en-IL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BE886-C140-496C-83FA-F6B7B5A64340}"/>
              </a:ext>
            </a:extLst>
          </p:cNvPr>
          <p:cNvSpPr txBox="1"/>
          <p:nvPr/>
        </p:nvSpPr>
        <p:spPr>
          <a:xfrm>
            <a:off x="7939668" y="2704134"/>
            <a:ext cx="4277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000" dirty="0"/>
              <a:t>תור לא לוֹבֵשׁ חולצה</a:t>
            </a:r>
            <a:endParaRPr lang="en-IL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3D381-2553-429C-AABC-8D1BB3532577}"/>
              </a:ext>
            </a:extLst>
          </p:cNvPr>
          <p:cNvSpPr txBox="1"/>
          <p:nvPr/>
        </p:nvSpPr>
        <p:spPr>
          <a:xfrm>
            <a:off x="6713034" y="4583368"/>
            <a:ext cx="5169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4000" dirty="0"/>
              <a:t>כמה </a:t>
            </a:r>
            <a:r>
              <a:rPr lang="he-IL" sz="4000" dirty="0" err="1"/>
              <a:t>חֻלְצוֹת</a:t>
            </a:r>
            <a:r>
              <a:rPr lang="he-IL" sz="4000" dirty="0"/>
              <a:t> תור לובש?</a:t>
            </a:r>
            <a:endParaRPr lang="en-IL" sz="4000" dirty="0"/>
          </a:p>
        </p:txBody>
      </p:sp>
      <p:pic>
        <p:nvPicPr>
          <p:cNvPr id="1026" name="Picture 2" descr="Want a Body Like Chris Hemsworth? Here's How You Can Get It | Scene Siren">
            <a:extLst>
              <a:ext uri="{FF2B5EF4-FFF2-40B4-BE49-F238E27FC236}">
                <a16:creationId xmlns:a16="http://schemas.microsoft.com/office/drawing/2014/main" id="{93F811EC-ADB9-4823-82D4-AFDA17466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67" y="333813"/>
            <a:ext cx="2231809" cy="167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4DE006-155C-4485-A579-03507CD23CD9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4113976" y="1171760"/>
            <a:ext cx="259905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Avengers: Endgame' Writers Defend Fat Thor">
            <a:extLst>
              <a:ext uri="{FF2B5EF4-FFF2-40B4-BE49-F238E27FC236}">
                <a16:creationId xmlns:a16="http://schemas.microsoft.com/office/drawing/2014/main" id="{0984224F-B207-4EF4-A65C-7F849F62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29" y="2890642"/>
            <a:ext cx="3385451" cy="338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651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BB87FF6-1F16-4FF4-BF2B-F4C69D492CBA}"/>
              </a:ext>
            </a:extLst>
          </p:cNvPr>
          <p:cNvSpPr/>
          <p:nvPr/>
        </p:nvSpPr>
        <p:spPr>
          <a:xfrm>
            <a:off x="4020248" y="2282814"/>
            <a:ext cx="3439918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he-IL" sz="4400">
                <a:solidFill>
                  <a:prstClr val="black"/>
                </a:solidFill>
              </a:rPr>
              <a:t>נעל _____</a:t>
            </a:r>
            <a:endParaRPr lang="en-IL" sz="4400" dirty="0">
              <a:solidFill>
                <a:prstClr val="black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CCFB09-94F5-48E8-84BF-CD4C21F53BB6}"/>
              </a:ext>
            </a:extLst>
          </p:cNvPr>
          <p:cNvSpPr/>
          <p:nvPr/>
        </p:nvSpPr>
        <p:spPr>
          <a:xfrm>
            <a:off x="133051" y="2282813"/>
            <a:ext cx="3256920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he-IL" sz="4400" dirty="0">
                <a:solidFill>
                  <a:prstClr val="black"/>
                </a:solidFill>
              </a:rPr>
              <a:t>כובע _____</a:t>
            </a:r>
            <a:endParaRPr lang="en-IL" sz="4400" dirty="0">
              <a:solidFill>
                <a:prstClr val="black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834E5E-80F7-4B1F-A4C1-7F7E996FD0B7}"/>
              </a:ext>
            </a:extLst>
          </p:cNvPr>
          <p:cNvSpPr/>
          <p:nvPr/>
        </p:nvSpPr>
        <p:spPr>
          <a:xfrm>
            <a:off x="3999571" y="5669408"/>
            <a:ext cx="3439918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he-IL" sz="4400" dirty="0">
                <a:solidFill>
                  <a:prstClr val="black"/>
                </a:solidFill>
              </a:rPr>
              <a:t>כובע _____</a:t>
            </a:r>
            <a:endParaRPr lang="en-IL" sz="4400" dirty="0">
              <a:solidFill>
                <a:prstClr val="black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8BE5A-2169-4FFD-94A8-A76B200E619B}"/>
              </a:ext>
            </a:extLst>
          </p:cNvPr>
          <p:cNvSpPr/>
          <p:nvPr/>
        </p:nvSpPr>
        <p:spPr>
          <a:xfrm>
            <a:off x="133051" y="5669408"/>
            <a:ext cx="3256920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4400" dirty="0"/>
              <a:t>נעל _____</a:t>
            </a:r>
            <a:endParaRPr lang="en-IL" sz="4400" dirty="0"/>
          </a:p>
        </p:txBody>
      </p:sp>
      <p:pic>
        <p:nvPicPr>
          <p:cNvPr id="14" name="Graphic 13" descr="Shoe">
            <a:extLst>
              <a:ext uri="{FF2B5EF4-FFF2-40B4-BE49-F238E27FC236}">
                <a16:creationId xmlns:a16="http://schemas.microsoft.com/office/drawing/2014/main" id="{5B3B623D-51B1-4151-A567-5CB7AA41B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191" y="675577"/>
            <a:ext cx="1607236" cy="1607236"/>
          </a:xfrm>
          <a:prstGeom prst="rect">
            <a:avLst/>
          </a:prstGeom>
        </p:spPr>
      </p:pic>
      <p:pic>
        <p:nvPicPr>
          <p:cNvPr id="15" name="Graphic 14" descr="Shoe">
            <a:extLst>
              <a:ext uri="{FF2B5EF4-FFF2-40B4-BE49-F238E27FC236}">
                <a16:creationId xmlns:a16="http://schemas.microsoft.com/office/drawing/2014/main" id="{2A4B689B-9F92-4E66-BE35-EED3CE7AF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100" y="3782945"/>
            <a:ext cx="1607236" cy="1607236"/>
          </a:xfrm>
          <a:prstGeom prst="rect">
            <a:avLst/>
          </a:prstGeom>
        </p:spPr>
      </p:pic>
      <p:pic>
        <p:nvPicPr>
          <p:cNvPr id="16" name="Graphic 15" descr="Baseball hat">
            <a:extLst>
              <a:ext uri="{FF2B5EF4-FFF2-40B4-BE49-F238E27FC236}">
                <a16:creationId xmlns:a16="http://schemas.microsoft.com/office/drawing/2014/main" id="{68DBF453-BCC4-4C7D-A616-33208C446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0523" y="556000"/>
            <a:ext cx="1726813" cy="1726813"/>
          </a:xfrm>
          <a:prstGeom prst="rect">
            <a:avLst/>
          </a:prstGeom>
        </p:spPr>
      </p:pic>
      <p:pic>
        <p:nvPicPr>
          <p:cNvPr id="17" name="Graphic 16" descr="Baseball hat">
            <a:extLst>
              <a:ext uri="{FF2B5EF4-FFF2-40B4-BE49-F238E27FC236}">
                <a16:creationId xmlns:a16="http://schemas.microsoft.com/office/drawing/2014/main" id="{CF9A10B6-C5F7-48B2-8ACE-80901D76C6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5614" y="3782944"/>
            <a:ext cx="1726813" cy="17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371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Feed the birds by opening a bird cafe in your garden">
            <a:extLst>
              <a:ext uri="{FF2B5EF4-FFF2-40B4-BE49-F238E27FC236}">
                <a16:creationId xmlns:a16="http://schemas.microsoft.com/office/drawing/2014/main" id="{F3DCDAA2-09D1-4CF7-80C6-71A5C8903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967" y="3758491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n Put On His Pants. Business Clothes, White Shirt Stock Vector -  Illustration of male, modern: 147486598">
            <a:extLst>
              <a:ext uri="{FF2B5EF4-FFF2-40B4-BE49-F238E27FC236}">
                <a16:creationId xmlns:a16="http://schemas.microsoft.com/office/drawing/2014/main" id="{0924D407-F122-4197-B92B-7851545F3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82" y="12511"/>
            <a:ext cx="2547240" cy="25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Man Put On His Pants. Business Clothes, White Shirt Stock Vector -  Illustration of male, modern: 147486598">
            <a:extLst>
              <a:ext uri="{FF2B5EF4-FFF2-40B4-BE49-F238E27FC236}">
                <a16:creationId xmlns:a16="http://schemas.microsoft.com/office/drawing/2014/main" id="{DD88EC62-70AF-4F4D-BE38-3CC9C2FA4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65" y="52082"/>
            <a:ext cx="2547240" cy="254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ownload happy person png images background | TOPpng">
            <a:extLst>
              <a:ext uri="{FF2B5EF4-FFF2-40B4-BE49-F238E27FC236}">
                <a16:creationId xmlns:a16="http://schemas.microsoft.com/office/drawing/2014/main" id="{1029118F-9F45-40D6-A575-7A034FFD4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27" y="3293931"/>
            <a:ext cx="21145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D01F70-DDB3-434D-B2A0-EDFDBC12A729}"/>
              </a:ext>
            </a:extLst>
          </p:cNvPr>
          <p:cNvSpPr/>
          <p:nvPr/>
        </p:nvSpPr>
        <p:spPr>
          <a:xfrm>
            <a:off x="4020248" y="2282814"/>
            <a:ext cx="3439918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CE638-4526-44F1-929C-54F364F2FB74}"/>
              </a:ext>
            </a:extLst>
          </p:cNvPr>
          <p:cNvSpPr/>
          <p:nvPr/>
        </p:nvSpPr>
        <p:spPr>
          <a:xfrm>
            <a:off x="114747" y="2268981"/>
            <a:ext cx="3256920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0DB1D-B52F-49DA-8913-01CCABB0F6BA}"/>
              </a:ext>
            </a:extLst>
          </p:cNvPr>
          <p:cNvSpPr/>
          <p:nvPr/>
        </p:nvSpPr>
        <p:spPr>
          <a:xfrm>
            <a:off x="3999571" y="5669408"/>
            <a:ext cx="3439918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C1C5C-0B1F-452C-8F5E-1A2D023CE625}"/>
              </a:ext>
            </a:extLst>
          </p:cNvPr>
          <p:cNvSpPr/>
          <p:nvPr/>
        </p:nvSpPr>
        <p:spPr>
          <a:xfrm>
            <a:off x="133051" y="5669408"/>
            <a:ext cx="3256920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5EC6C-465A-4F50-984F-DBD7A4EBF2FC}"/>
              </a:ext>
            </a:extLst>
          </p:cNvPr>
          <p:cNvSpPr txBox="1"/>
          <p:nvPr/>
        </p:nvSpPr>
        <p:spPr>
          <a:xfrm>
            <a:off x="8129303" y="1607261"/>
            <a:ext cx="3697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/>
              <a:t>האיש לובש מכנסיים</a:t>
            </a:r>
            <a:endParaRPr lang="en-IL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B6384-C97B-470F-BE70-C83D997CC686}"/>
              </a:ext>
            </a:extLst>
          </p:cNvPr>
          <p:cNvSpPr txBox="1"/>
          <p:nvPr/>
        </p:nvSpPr>
        <p:spPr>
          <a:xfrm>
            <a:off x="9076194" y="535749"/>
            <a:ext cx="295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/>
              <a:t>האיש מתלבש</a:t>
            </a:r>
            <a:endParaRPr lang="en-IL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32EE33-35C9-4750-8D91-41DC77D88C22}"/>
              </a:ext>
            </a:extLst>
          </p:cNvPr>
          <p:cNvSpPr txBox="1"/>
          <p:nvPr/>
        </p:nvSpPr>
        <p:spPr>
          <a:xfrm>
            <a:off x="8329062" y="4887814"/>
            <a:ext cx="3697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/>
              <a:t>ה____ </a:t>
            </a:r>
            <a:r>
              <a:rPr lang="he-IL" sz="4000" b="1" dirty="0"/>
              <a:t>לא</a:t>
            </a:r>
            <a:r>
              <a:rPr lang="he-IL" sz="4000" dirty="0"/>
              <a:t> לובשת חולצה</a:t>
            </a:r>
            <a:endParaRPr lang="en-IL" sz="4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0EEFA-82F2-43B0-A50F-C10D6550164E}"/>
              </a:ext>
            </a:extLst>
          </p:cNvPr>
          <p:cNvSpPr txBox="1"/>
          <p:nvPr/>
        </p:nvSpPr>
        <p:spPr>
          <a:xfrm>
            <a:off x="8329062" y="3051579"/>
            <a:ext cx="3697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/>
              <a:t>האיש לובש מכנסיים</a:t>
            </a:r>
            <a:endParaRPr lang="en-IL" sz="4000" dirty="0"/>
          </a:p>
        </p:txBody>
      </p:sp>
    </p:spTree>
    <p:extLst>
      <p:ext uri="{BB962C8B-B14F-4D97-AF65-F5344CB8AC3E}">
        <p14:creationId xmlns:p14="http://schemas.microsoft.com/office/powerpoint/2010/main" val="89323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Fox wearing a white t shirt. Clipart picture of a fox cartoon character  wearing a white t shirt. | CanStock">
            <a:extLst>
              <a:ext uri="{FF2B5EF4-FFF2-40B4-BE49-F238E27FC236}">
                <a16:creationId xmlns:a16="http://schemas.microsoft.com/office/drawing/2014/main" id="{EEAD3504-46B5-4C76-AC8B-9C8932755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20" y="3532974"/>
            <a:ext cx="1952625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wboy Hat for Cats | Crochet cat hat, Cat clothes, Cat hat pattern">
            <a:extLst>
              <a:ext uri="{FF2B5EF4-FFF2-40B4-BE49-F238E27FC236}">
                <a16:creationId xmlns:a16="http://schemas.microsoft.com/office/drawing/2014/main" id="{0F5C48F7-520B-418F-B8DF-D6C1F23F7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0" y="67862"/>
            <a:ext cx="18478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Amazon.com : Mozzie Pants Walking Pants XS Grey Dog Pants : Pet Supplies">
            <a:extLst>
              <a:ext uri="{FF2B5EF4-FFF2-40B4-BE49-F238E27FC236}">
                <a16:creationId xmlns:a16="http://schemas.microsoft.com/office/drawing/2014/main" id="{C16948FF-8469-4746-A4CE-68B52D66B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508" y="629837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D01F70-DDB3-434D-B2A0-EDFDBC12A729}"/>
              </a:ext>
            </a:extLst>
          </p:cNvPr>
          <p:cNvSpPr/>
          <p:nvPr/>
        </p:nvSpPr>
        <p:spPr>
          <a:xfrm>
            <a:off x="4020248" y="2282814"/>
            <a:ext cx="3439918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dirty="0"/>
              <a:t>ה___ לובש</a:t>
            </a:r>
            <a:r>
              <a:rPr lang="en-US" dirty="0"/>
              <a:t>  ___  </a:t>
            </a:r>
            <a:endParaRPr lang="en-I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CE638-4526-44F1-929C-54F364F2FB74}"/>
              </a:ext>
            </a:extLst>
          </p:cNvPr>
          <p:cNvSpPr/>
          <p:nvPr/>
        </p:nvSpPr>
        <p:spPr>
          <a:xfrm>
            <a:off x="114747" y="2268981"/>
            <a:ext cx="3256920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dirty="0"/>
              <a:t>ה___  חובש </a:t>
            </a:r>
            <a:r>
              <a:rPr lang="en-US" dirty="0"/>
              <a:t>____</a:t>
            </a:r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0DB1D-B52F-49DA-8913-01CCABB0F6BA}"/>
              </a:ext>
            </a:extLst>
          </p:cNvPr>
          <p:cNvSpPr/>
          <p:nvPr/>
        </p:nvSpPr>
        <p:spPr>
          <a:xfrm>
            <a:off x="196808" y="5628474"/>
            <a:ext cx="3439918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החולצה של השועל צהובה? ___</a:t>
            </a:r>
            <a:endParaRPr lang="en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C1C5C-0B1F-452C-8F5E-1A2D023CE625}"/>
              </a:ext>
            </a:extLst>
          </p:cNvPr>
          <p:cNvSpPr/>
          <p:nvPr/>
        </p:nvSpPr>
        <p:spPr>
          <a:xfrm>
            <a:off x="4074435" y="5628474"/>
            <a:ext cx="3256920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על ה____ יש שועל</a:t>
            </a:r>
            <a:endParaRPr lang="en-IL" dirty="0"/>
          </a:p>
        </p:txBody>
      </p:sp>
      <p:pic>
        <p:nvPicPr>
          <p:cNvPr id="4106" name="Picture 10" descr="Children's Red Fox T Shirt - Boys or girls animals tee | eBay">
            <a:extLst>
              <a:ext uri="{FF2B5EF4-FFF2-40B4-BE49-F238E27FC236}">
                <a16:creationId xmlns:a16="http://schemas.microsoft.com/office/drawing/2014/main" id="{F15ADA1F-4ADE-4325-965A-B410C11A4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863" y="3304015"/>
            <a:ext cx="21907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1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4645-4570-444A-B1DF-149B002F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לגבר </a:t>
            </a:r>
            <a:r>
              <a:rPr lang="he-IL" b="1" dirty="0"/>
              <a:t>כמעט</a:t>
            </a:r>
            <a:r>
              <a:rPr lang="he-IL" dirty="0"/>
              <a:t> ואין בגדים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E21059-BB97-4FAD-9AE0-02C014001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401" y="1690688"/>
            <a:ext cx="308472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657DC7-80B4-4E67-831D-72EF58ECF952}"/>
              </a:ext>
            </a:extLst>
          </p:cNvPr>
          <p:cNvSpPr txBox="1"/>
          <p:nvPr/>
        </p:nvSpPr>
        <p:spPr>
          <a:xfrm>
            <a:off x="6657279" y="2782669"/>
            <a:ext cx="5129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man ______________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2925804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Grandma Knitting HD Stock Images | Shutterstock">
            <a:extLst>
              <a:ext uri="{FF2B5EF4-FFF2-40B4-BE49-F238E27FC236}">
                <a16:creationId xmlns:a16="http://schemas.microsoft.com/office/drawing/2014/main" id="{D1DEDA3D-DD07-4737-868A-96D066165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84" y="3973501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ear Proper Shoes While Working Out | eCompany">
            <a:extLst>
              <a:ext uri="{FF2B5EF4-FFF2-40B4-BE49-F238E27FC236}">
                <a16:creationId xmlns:a16="http://schemas.microsoft.com/office/drawing/2014/main" id="{762FD83A-5743-4A11-89E1-D52829FBF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371" y="4006839"/>
            <a:ext cx="26289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4229539C-DAD5-4158-A3AF-9B15CDD04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28" y="302186"/>
            <a:ext cx="1813177" cy="21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D01F70-DDB3-434D-B2A0-EDFDBC12A729}"/>
              </a:ext>
            </a:extLst>
          </p:cNvPr>
          <p:cNvSpPr/>
          <p:nvPr/>
        </p:nvSpPr>
        <p:spPr>
          <a:xfrm>
            <a:off x="4020248" y="2282814"/>
            <a:ext cx="3439918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CE638-4526-44F1-929C-54F364F2FB74}"/>
              </a:ext>
            </a:extLst>
          </p:cNvPr>
          <p:cNvSpPr/>
          <p:nvPr/>
        </p:nvSpPr>
        <p:spPr>
          <a:xfrm>
            <a:off x="114747" y="2268981"/>
            <a:ext cx="3256920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0DB1D-B52F-49DA-8913-01CCABB0F6BA}"/>
              </a:ext>
            </a:extLst>
          </p:cNvPr>
          <p:cNvSpPr/>
          <p:nvPr/>
        </p:nvSpPr>
        <p:spPr>
          <a:xfrm>
            <a:off x="3999571" y="5669408"/>
            <a:ext cx="3439918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2C1C5C-0B1F-452C-8F5E-1A2D023CE625}"/>
              </a:ext>
            </a:extLst>
          </p:cNvPr>
          <p:cNvSpPr/>
          <p:nvPr/>
        </p:nvSpPr>
        <p:spPr>
          <a:xfrm>
            <a:off x="133051" y="5669408"/>
            <a:ext cx="3256920" cy="792243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25EC6C-465A-4F50-984F-DBD7A4EBF2FC}"/>
              </a:ext>
            </a:extLst>
          </p:cNvPr>
          <p:cNvSpPr txBox="1"/>
          <p:nvPr/>
        </p:nvSpPr>
        <p:spPr>
          <a:xfrm>
            <a:off x="8242531" y="475359"/>
            <a:ext cx="3697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/>
              <a:t>שלוש גרביים</a:t>
            </a:r>
            <a:endParaRPr lang="en-IL" sz="4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B6384-C97B-470F-BE70-C83D997CC686}"/>
              </a:ext>
            </a:extLst>
          </p:cNvPr>
          <p:cNvSpPr txBox="1"/>
          <p:nvPr/>
        </p:nvSpPr>
        <p:spPr>
          <a:xfrm>
            <a:off x="7680665" y="5354443"/>
            <a:ext cx="42538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/>
              <a:t>הג'ינג'ית הכוסית </a:t>
            </a:r>
            <a:r>
              <a:rPr lang="he-IL" sz="4000" b="1" dirty="0"/>
              <a:t>גורבת</a:t>
            </a:r>
            <a:r>
              <a:rPr lang="he-IL" sz="4000" dirty="0"/>
              <a:t> גרביים</a:t>
            </a:r>
            <a:endParaRPr lang="en-IL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32EE33-35C9-4750-8D91-41DC77D88C22}"/>
              </a:ext>
            </a:extLst>
          </p:cNvPr>
          <p:cNvSpPr txBox="1"/>
          <p:nvPr/>
        </p:nvSpPr>
        <p:spPr>
          <a:xfrm>
            <a:off x="8222853" y="3262295"/>
            <a:ext cx="3697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/>
              <a:t>סבתא </a:t>
            </a:r>
            <a:r>
              <a:rPr lang="he-IL" sz="4000" b="1" dirty="0"/>
              <a:t>סורגת</a:t>
            </a:r>
            <a:r>
              <a:rPr lang="he-IL" sz="4000" dirty="0"/>
              <a:t> גרביים</a:t>
            </a:r>
            <a:endParaRPr lang="en-IL" sz="4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0EEFA-82F2-43B0-A50F-C10D6550164E}"/>
              </a:ext>
            </a:extLst>
          </p:cNvPr>
          <p:cNvSpPr txBox="1"/>
          <p:nvPr/>
        </p:nvSpPr>
        <p:spPr>
          <a:xfrm>
            <a:off x="8242531" y="1448914"/>
            <a:ext cx="3697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4000" dirty="0"/>
              <a:t>כשרצים, כדאי </a:t>
            </a:r>
            <a:r>
              <a:rPr lang="he-IL" sz="4000" b="1" dirty="0"/>
              <a:t>לנעול</a:t>
            </a:r>
            <a:r>
              <a:rPr lang="he-IL" sz="4000" dirty="0"/>
              <a:t> נעלי ספורט</a:t>
            </a:r>
            <a:endParaRPr lang="en-IL" sz="4000" dirty="0"/>
          </a:p>
        </p:txBody>
      </p:sp>
      <p:pic>
        <p:nvPicPr>
          <p:cNvPr id="2" name="Picture 2" descr="New Study Finds You Should Definitely Be Wearing Socks During Sex - Maxim">
            <a:extLst>
              <a:ext uri="{FF2B5EF4-FFF2-40B4-BE49-F238E27FC236}">
                <a16:creationId xmlns:a16="http://schemas.microsoft.com/office/drawing/2014/main" id="{EE430F63-9B95-41B3-9A17-802C79B2E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124" y="575790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93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83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בגדים ופעליהם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לגבר כמעט ואין בגדים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צבעים וחיות</dc:title>
  <dc:creator>מיכאל קלי</dc:creator>
  <cp:lastModifiedBy>מיכאל קלי</cp:lastModifiedBy>
  <cp:revision>12</cp:revision>
  <dcterms:created xsi:type="dcterms:W3CDTF">2021-03-19T08:59:10Z</dcterms:created>
  <dcterms:modified xsi:type="dcterms:W3CDTF">2021-03-21T15:36:02Z</dcterms:modified>
</cp:coreProperties>
</file>