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60" r:id="rId6"/>
    <p:sldId id="259" r:id="rId7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C847E-BA88-41BC-9F6B-46E44496E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FE88BB-3842-4C6F-8241-A34BB42774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30131-F075-42AF-B521-9D6512DCA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4777-4335-4208-88FC-1A4E7D9F5CC8}" type="datetimeFigureOut">
              <a:rPr lang="en-IL" smtClean="0"/>
              <a:t>18/03/2021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5B6FD-C8F3-44A6-81E6-405D22958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75552-2D04-4AF6-9CF6-E325787B9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63945-A5A4-4CE7-BB7F-6A19EECB22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71120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6D334-A808-4C2F-8925-F586306C8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767D50-562D-4E68-8644-7CC317A8E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21353-7817-45E6-A3B6-D0B4CAE4F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4777-4335-4208-88FC-1A4E7D9F5CC8}" type="datetimeFigureOut">
              <a:rPr lang="en-IL" smtClean="0"/>
              <a:t>18/03/2021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F60E9-CF65-4306-B4E0-F0A9A2CA8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01014-D326-4BF6-A8F9-9C56ABEF3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63945-A5A4-4CE7-BB7F-6A19EECB22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09369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85FDF3-CD36-4DF2-94E7-48CDFBD982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127895-8686-437D-BAEE-85066A88C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01DA5-C210-4F51-AF08-4E216057C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4777-4335-4208-88FC-1A4E7D9F5CC8}" type="datetimeFigureOut">
              <a:rPr lang="en-IL" smtClean="0"/>
              <a:t>18/03/2021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41E47-7346-4D43-A139-0AC9FEF29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D7C49-4B1D-4A3E-B911-082E4D8B7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63945-A5A4-4CE7-BB7F-6A19EECB22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52118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89F8D-C36F-4B17-B69C-4B83E2F70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B17E6-E4F4-42DD-9EDA-F46566B1A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5E694-1B97-4A55-B3FE-C5830FD03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4777-4335-4208-88FC-1A4E7D9F5CC8}" type="datetimeFigureOut">
              <a:rPr lang="en-IL" smtClean="0"/>
              <a:t>18/03/2021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72543-62FD-4383-A618-AB1DB7583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0E4EB-2EA5-4E51-9971-7D00E42B6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63945-A5A4-4CE7-BB7F-6A19EECB22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03864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479E6-A054-4EAE-B67A-4E86F4B2C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F03D5-5286-42A6-9F06-4D1EE82A7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61F82-690F-444D-9763-418371A3F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4777-4335-4208-88FC-1A4E7D9F5CC8}" type="datetimeFigureOut">
              <a:rPr lang="en-IL" smtClean="0"/>
              <a:t>18/03/2021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0B804-BDBB-44AA-B5A7-80EE13068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0E94C-B8E9-4B9B-872D-0A5F44325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63945-A5A4-4CE7-BB7F-6A19EECB22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42010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76946-3459-4A60-AEBF-CACD5E031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503A5-2EB1-4DE9-9776-C1F1BE5D10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DEFFD4-88BE-45CB-B304-EED856CDA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488FF-83B0-4D11-8158-C2F7EA287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4777-4335-4208-88FC-1A4E7D9F5CC8}" type="datetimeFigureOut">
              <a:rPr lang="en-IL" smtClean="0"/>
              <a:t>18/03/2021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806EE-8E16-41E3-816B-C8E92829A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84941-CE49-404D-9DA3-1A9AAFA02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63945-A5A4-4CE7-BB7F-6A19EECB22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21575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CCC3F-5E94-40A4-8001-3DF66E05A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BCD6B-F8FC-48AD-82C2-213936DEB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991F84-3C6A-49DB-ADAB-662339CF4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EDB907-BEBE-4C15-9FC5-10A9D23BB3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581B3E-8CF6-4BD0-9A99-C050307773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C8C74E-DC97-4BEF-896A-B3CF9F010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4777-4335-4208-88FC-1A4E7D9F5CC8}" type="datetimeFigureOut">
              <a:rPr lang="en-IL" smtClean="0"/>
              <a:t>18/03/2021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BC691C-922A-4BA6-B144-DD3F0AA33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4B91C5-9F98-43A8-B76E-C2DD23629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63945-A5A4-4CE7-BB7F-6A19EECB22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86835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20C87-A66D-4311-BA74-632037B51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2A81D8-B194-4AE3-90AB-0C8015214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4777-4335-4208-88FC-1A4E7D9F5CC8}" type="datetimeFigureOut">
              <a:rPr lang="en-IL" smtClean="0"/>
              <a:t>18/03/2021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559889-90BA-4E7C-84C2-DCAEF7B5E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A3CDFE-BF1C-4C33-B082-72D4199B1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63945-A5A4-4CE7-BB7F-6A19EECB22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7179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F0A5DE-2C47-4DC4-9494-AE626745D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4777-4335-4208-88FC-1A4E7D9F5CC8}" type="datetimeFigureOut">
              <a:rPr lang="en-IL" smtClean="0"/>
              <a:t>18/03/2021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4C736F-B228-48D3-AC4C-8995DAC1C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8E9BD4-D614-41A4-8355-E1B41D16A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63945-A5A4-4CE7-BB7F-6A19EECB22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7622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A3968-2B0F-4D4C-A1A6-6D50A0710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65CEA-6790-497A-BF8C-908A7C527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92564-D696-4EB7-942C-730559882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A5C86-413E-4F7C-9F95-2B0CEDCCC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4777-4335-4208-88FC-1A4E7D9F5CC8}" type="datetimeFigureOut">
              <a:rPr lang="en-IL" smtClean="0"/>
              <a:t>18/03/2021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FD8C77-777D-4219-8BBC-0A6AF507B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D9103-F80A-4528-A4DA-A937B34DD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63945-A5A4-4CE7-BB7F-6A19EECB22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55326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00671-6400-4F59-B14F-B849ACEA6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E95AE7-B9DB-495F-AFB8-0897235F5B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4FB532-7532-40BC-A103-29A8E5688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C579B-4F61-4E5D-983A-08F2FC321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4777-4335-4208-88FC-1A4E7D9F5CC8}" type="datetimeFigureOut">
              <a:rPr lang="en-IL" smtClean="0"/>
              <a:t>18/03/2021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8BC10-B231-4485-8146-8A14CF239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A38A1-CED7-476A-8617-B655F7C6A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63945-A5A4-4CE7-BB7F-6A19EECB22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5416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73EA92-FC7C-4824-8D3E-671143E5A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4A0EF-914D-45BF-85A9-676947781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9A8FF-FF00-4EC5-A716-7A8BE935C4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94777-4335-4208-88FC-1A4E7D9F5CC8}" type="datetimeFigureOut">
              <a:rPr lang="en-IL" smtClean="0"/>
              <a:t>18/03/2021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6DC96-BFD2-4FDA-9343-C836C0F61E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7A910-5B52-4000-A250-FAB0CC79DE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63945-A5A4-4CE7-BB7F-6A19EECB22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87652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08772-CC9E-46A1-9E67-B08F10841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4522156"/>
            <a:ext cx="5609222" cy="13632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 err="1"/>
              <a:t>צבעים</a:t>
            </a:r>
            <a:r>
              <a:rPr lang="en-US" sz="4800" dirty="0"/>
              <a:t> </a:t>
            </a:r>
            <a:r>
              <a:rPr lang="en-US" sz="4800" dirty="0" err="1"/>
              <a:t>וחיות</a:t>
            </a:r>
            <a:endParaRPr lang="en-US" sz="480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BA87361-6D30-46E4-834B-719CF5905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8332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89DB1C0-FEEC-4CB6-88B2-F9C5562E0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574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Graphic 10" descr="Deer">
            <a:extLst>
              <a:ext uri="{FF2B5EF4-FFF2-40B4-BE49-F238E27FC236}">
                <a16:creationId xmlns:a16="http://schemas.microsoft.com/office/drawing/2014/main" id="{AD2D3408-231F-458B-8BF2-D6E6CB592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5250" y="164573"/>
            <a:ext cx="1636279" cy="1636279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117" y="615908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163D1C-ED91-4D5F-A33B-CF1256B27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7709" y="780500"/>
            <a:ext cx="2852928" cy="28529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Graphic 8" descr="Seal">
            <a:extLst>
              <a:ext uri="{FF2B5EF4-FFF2-40B4-BE49-F238E27FC236}">
                <a16:creationId xmlns:a16="http://schemas.microsoft.com/office/drawing/2014/main" id="{FEDFAE7E-AF99-4D27-ACE7-D92D1C02AD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0302" y="1293093"/>
            <a:ext cx="1827742" cy="1827742"/>
          </a:xfrm>
          <a:prstGeom prst="rect">
            <a:avLst/>
          </a:prstGeom>
        </p:spPr>
      </p:pic>
      <p:pic>
        <p:nvPicPr>
          <p:cNvPr id="5" name="Graphic 4" descr="Rooster">
            <a:extLst>
              <a:ext uri="{FF2B5EF4-FFF2-40B4-BE49-F238E27FC236}">
                <a16:creationId xmlns:a16="http://schemas.microsoft.com/office/drawing/2014/main" id="{5A5888E6-A91C-4D61-812C-29D8C55B9C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0924" y="3621724"/>
            <a:ext cx="2594886" cy="2594886"/>
          </a:xfrm>
          <a:prstGeom prst="rect">
            <a:avLst/>
          </a:pr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1103AB2-C090-458F-B752-294F23AFA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1"/>
            <a:ext cx="3439432" cy="3785157"/>
          </a:xfrm>
          <a:custGeom>
            <a:avLst/>
            <a:gdLst>
              <a:gd name="connsiteX0" fmla="*/ 198262 w 3439432"/>
              <a:gd name="connsiteY0" fmla="*/ 0 h 3785157"/>
              <a:gd name="connsiteX1" fmla="*/ 3439432 w 3439432"/>
              <a:gd name="connsiteY1" fmla="*/ 0 h 3785157"/>
              <a:gd name="connsiteX2" fmla="*/ 3439432 w 3439432"/>
              <a:gd name="connsiteY2" fmla="*/ 3697836 h 3785157"/>
              <a:gd name="connsiteX3" fmla="*/ 3318024 w 3439432"/>
              <a:gd name="connsiteY3" fmla="*/ 3729054 h 3785157"/>
              <a:gd name="connsiteX4" fmla="*/ 2761488 w 3439432"/>
              <a:gd name="connsiteY4" fmla="*/ 3785157 h 3785157"/>
              <a:gd name="connsiteX5" fmla="*/ 0 w 3439432"/>
              <a:gd name="connsiteY5" fmla="*/ 1023669 h 3785157"/>
              <a:gd name="connsiteX6" fmla="*/ 124151 w 3439432"/>
              <a:gd name="connsiteY6" fmla="*/ 202487 h 378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785157">
                <a:moveTo>
                  <a:pt x="198262" y="0"/>
                </a:moveTo>
                <a:lnTo>
                  <a:pt x="3439432" y="0"/>
                </a:lnTo>
                <a:lnTo>
                  <a:pt x="3439432" y="3697836"/>
                </a:lnTo>
                <a:lnTo>
                  <a:pt x="3318024" y="3729054"/>
                </a:lnTo>
                <a:cubicBezTo>
                  <a:pt x="3138258" y="3765839"/>
                  <a:pt x="2952129" y="3785157"/>
                  <a:pt x="2761488" y="3785157"/>
                </a:cubicBezTo>
                <a:cubicBezTo>
                  <a:pt x="1236360" y="3785157"/>
                  <a:pt x="0" y="2548797"/>
                  <a:pt x="0" y="1023669"/>
                </a:cubicBezTo>
                <a:cubicBezTo>
                  <a:pt x="0" y="737708"/>
                  <a:pt x="43466" y="461898"/>
                  <a:pt x="124151" y="20248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3D471F3-782A-4BA1-9CAB-FF5CDF0A7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8761" y="-4332"/>
            <a:ext cx="3273238" cy="3618965"/>
          </a:xfrm>
          <a:custGeom>
            <a:avLst/>
            <a:gdLst>
              <a:gd name="connsiteX0" fmla="*/ 210437 w 3273238"/>
              <a:gd name="connsiteY0" fmla="*/ 0 h 3618965"/>
              <a:gd name="connsiteX1" fmla="*/ 3273238 w 3273238"/>
              <a:gd name="connsiteY1" fmla="*/ 0 h 3618965"/>
              <a:gd name="connsiteX2" fmla="*/ 3273238 w 3273238"/>
              <a:gd name="connsiteY2" fmla="*/ 3526409 h 3618965"/>
              <a:gd name="connsiteX3" fmla="*/ 3118338 w 3273238"/>
              <a:gd name="connsiteY3" fmla="*/ 3566238 h 3618965"/>
              <a:gd name="connsiteX4" fmla="*/ 2595295 w 3273238"/>
              <a:gd name="connsiteY4" fmla="*/ 3618965 h 3618965"/>
              <a:gd name="connsiteX5" fmla="*/ 0 w 3273238"/>
              <a:gd name="connsiteY5" fmla="*/ 1023670 h 3618965"/>
              <a:gd name="connsiteX6" fmla="*/ 203951 w 3273238"/>
              <a:gd name="connsiteY6" fmla="*/ 13464 h 361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618965">
                <a:moveTo>
                  <a:pt x="210437" y="0"/>
                </a:moveTo>
                <a:lnTo>
                  <a:pt x="3273238" y="0"/>
                </a:lnTo>
                <a:lnTo>
                  <a:pt x="3273238" y="3526409"/>
                </a:lnTo>
                <a:lnTo>
                  <a:pt x="3118338" y="3566238"/>
                </a:lnTo>
                <a:cubicBezTo>
                  <a:pt x="2949390" y="3600810"/>
                  <a:pt x="2774463" y="3618965"/>
                  <a:pt x="2595295" y="3618965"/>
                </a:cubicBezTo>
                <a:cubicBezTo>
                  <a:pt x="1161953" y="3618965"/>
                  <a:pt x="0" y="2457012"/>
                  <a:pt x="0" y="1023670"/>
                </a:cubicBezTo>
                <a:cubicBezTo>
                  <a:pt x="0" y="665335"/>
                  <a:pt x="72622" y="323961"/>
                  <a:pt x="203951" y="134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Panda">
            <a:extLst>
              <a:ext uri="{FF2B5EF4-FFF2-40B4-BE49-F238E27FC236}">
                <a16:creationId xmlns:a16="http://schemas.microsoft.com/office/drawing/2014/main" id="{59A300AA-B7CA-4FB4-AE6F-964B00FEBC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25024" y="327889"/>
            <a:ext cx="2260711" cy="226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264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2 דברים מדהימים אשר כלבים יודעים עלינו - Dogs For People">
            <a:extLst>
              <a:ext uri="{FF2B5EF4-FFF2-40B4-BE49-F238E27FC236}">
                <a16:creationId xmlns:a16="http://schemas.microsoft.com/office/drawing/2014/main" id="{8EE96B6C-6E4F-4A2E-BB68-0600C3FBE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753" y="211873"/>
            <a:ext cx="3029415" cy="2026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53BA33-5315-4313-B9B4-83AA56E758CF}"/>
              </a:ext>
            </a:extLst>
          </p:cNvPr>
          <p:cNvSpPr txBox="1"/>
          <p:nvPr/>
        </p:nvSpPr>
        <p:spPr>
          <a:xfrm>
            <a:off x="10058401" y="1611061"/>
            <a:ext cx="1623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4000" dirty="0"/>
              <a:t>כלב</a:t>
            </a:r>
            <a:endParaRPr lang="en-IL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D532D4-B0A2-4D75-B9A4-19A5110B0E38}"/>
              </a:ext>
            </a:extLst>
          </p:cNvPr>
          <p:cNvSpPr txBox="1"/>
          <p:nvPr/>
        </p:nvSpPr>
        <p:spPr>
          <a:xfrm>
            <a:off x="10058401" y="2721114"/>
            <a:ext cx="1623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4000" dirty="0"/>
              <a:t>חתול</a:t>
            </a:r>
            <a:endParaRPr lang="en-IL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34EB25-FE84-431D-94D5-32E75F436A7C}"/>
              </a:ext>
            </a:extLst>
          </p:cNvPr>
          <p:cNvSpPr txBox="1"/>
          <p:nvPr/>
        </p:nvSpPr>
        <p:spPr>
          <a:xfrm>
            <a:off x="10058401" y="4003505"/>
            <a:ext cx="1623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4000" dirty="0"/>
              <a:t>ציפור</a:t>
            </a:r>
            <a:endParaRPr lang="en-IL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C1757D-D768-45C0-8ACE-CBDBF25489DD}"/>
              </a:ext>
            </a:extLst>
          </p:cNvPr>
          <p:cNvSpPr txBox="1"/>
          <p:nvPr/>
        </p:nvSpPr>
        <p:spPr>
          <a:xfrm>
            <a:off x="10058401" y="5107476"/>
            <a:ext cx="1623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4000" dirty="0"/>
              <a:t>שועל</a:t>
            </a:r>
            <a:endParaRPr lang="en-IL" sz="4000" dirty="0"/>
          </a:p>
        </p:txBody>
      </p:sp>
      <p:pic>
        <p:nvPicPr>
          <p:cNvPr id="1028" name="Picture 4" descr="טוטם שועל - טוטם">
            <a:extLst>
              <a:ext uri="{FF2B5EF4-FFF2-40B4-BE49-F238E27FC236}">
                <a16:creationId xmlns:a16="http://schemas.microsoft.com/office/drawing/2014/main" id="{15AFB477-923B-485C-95C9-A721E2090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36" y="222448"/>
            <a:ext cx="3029415" cy="20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כל שנותר הוא לשבת על המרפסת ולספור ציפורים נודדות. אלה הציפורים שתוכלו  לראות גם מהסגר - טיולים בישראל - הארץ">
            <a:extLst>
              <a:ext uri="{FF2B5EF4-FFF2-40B4-BE49-F238E27FC236}">
                <a16:creationId xmlns:a16="http://schemas.microsoft.com/office/drawing/2014/main" id="{CF7340B5-4D7F-4A69-A467-77BBA50383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06" b="13656"/>
          <a:stretch/>
        </p:blipFill>
        <p:spPr bwMode="auto">
          <a:xfrm>
            <a:off x="161459" y="3548097"/>
            <a:ext cx="3029415" cy="2009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אילוף חתולים במרקר טריינינג - מרקר טריינינג">
            <a:extLst>
              <a:ext uri="{FF2B5EF4-FFF2-40B4-BE49-F238E27FC236}">
                <a16:creationId xmlns:a16="http://schemas.microsoft.com/office/drawing/2014/main" id="{6C5DE921-D451-46D7-9013-BF1D03FA6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076" y="3537522"/>
            <a:ext cx="3029415" cy="20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76080CB-7472-4E02-B780-84279DC80CCF}"/>
              </a:ext>
            </a:extLst>
          </p:cNvPr>
          <p:cNvSpPr/>
          <p:nvPr/>
        </p:nvSpPr>
        <p:spPr>
          <a:xfrm>
            <a:off x="4020248" y="2282814"/>
            <a:ext cx="2096429" cy="792243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7F9041-7384-41D8-9B1B-3C8D5E2DE29E}"/>
              </a:ext>
            </a:extLst>
          </p:cNvPr>
          <p:cNvSpPr/>
          <p:nvPr/>
        </p:nvSpPr>
        <p:spPr>
          <a:xfrm>
            <a:off x="510567" y="2324992"/>
            <a:ext cx="2096429" cy="792243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992C25-64A2-4383-A63F-B8083EB14AD2}"/>
              </a:ext>
            </a:extLst>
          </p:cNvPr>
          <p:cNvSpPr/>
          <p:nvPr/>
        </p:nvSpPr>
        <p:spPr>
          <a:xfrm>
            <a:off x="3999571" y="5669408"/>
            <a:ext cx="2096429" cy="792243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B8B2F4-8777-47C6-B97E-801FFC1533EE}"/>
              </a:ext>
            </a:extLst>
          </p:cNvPr>
          <p:cNvSpPr/>
          <p:nvPr/>
        </p:nvSpPr>
        <p:spPr>
          <a:xfrm>
            <a:off x="489890" y="5711586"/>
            <a:ext cx="2096429" cy="792243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43405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732EFF-67F6-491E-A4DC-6D762A45318A}"/>
              </a:ext>
            </a:extLst>
          </p:cNvPr>
          <p:cNvSpPr txBox="1"/>
          <p:nvPr/>
        </p:nvSpPr>
        <p:spPr>
          <a:xfrm>
            <a:off x="10058401" y="1611061"/>
            <a:ext cx="1623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4000" dirty="0"/>
              <a:t>כחול	</a:t>
            </a:r>
            <a:endParaRPr lang="en-IL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8BE886-C140-496C-83FA-F6B7B5A64340}"/>
              </a:ext>
            </a:extLst>
          </p:cNvPr>
          <p:cNvSpPr txBox="1"/>
          <p:nvPr/>
        </p:nvSpPr>
        <p:spPr>
          <a:xfrm>
            <a:off x="10058401" y="2721114"/>
            <a:ext cx="1623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4000" dirty="0"/>
              <a:t>אדום</a:t>
            </a:r>
            <a:endParaRPr lang="en-IL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43D381-2553-429C-AABC-8D1BB3532577}"/>
              </a:ext>
            </a:extLst>
          </p:cNvPr>
          <p:cNvSpPr txBox="1"/>
          <p:nvPr/>
        </p:nvSpPr>
        <p:spPr>
          <a:xfrm>
            <a:off x="10058401" y="4003505"/>
            <a:ext cx="1623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4000" dirty="0"/>
              <a:t>ירוק</a:t>
            </a:r>
            <a:endParaRPr lang="en-IL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EB9A9A-C9CF-4709-8A2F-A3650232BD7A}"/>
              </a:ext>
            </a:extLst>
          </p:cNvPr>
          <p:cNvSpPr txBox="1"/>
          <p:nvPr/>
        </p:nvSpPr>
        <p:spPr>
          <a:xfrm>
            <a:off x="10058401" y="5107476"/>
            <a:ext cx="1623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4000" dirty="0"/>
              <a:t>כתום</a:t>
            </a:r>
            <a:endParaRPr lang="en-IL" sz="40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59D7FE2-D14E-4130-983E-11DF8D5D34D5}"/>
              </a:ext>
            </a:extLst>
          </p:cNvPr>
          <p:cNvSpPr/>
          <p:nvPr/>
        </p:nvSpPr>
        <p:spPr>
          <a:xfrm>
            <a:off x="1137425" y="1967901"/>
            <a:ext cx="1795346" cy="791230"/>
          </a:xfrm>
          <a:prstGeom prst="roundRect">
            <a:avLst/>
          </a:prstGeom>
          <a:ln w="76200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37F2E5F-778C-4D4D-B55E-66A3EB1E68BD}"/>
              </a:ext>
            </a:extLst>
          </p:cNvPr>
          <p:cNvSpPr/>
          <p:nvPr/>
        </p:nvSpPr>
        <p:spPr>
          <a:xfrm>
            <a:off x="3702206" y="1967901"/>
            <a:ext cx="1795346" cy="791230"/>
          </a:xfrm>
          <a:prstGeom prst="roundRect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C246853-14D8-47B4-8384-B043380A46C6}"/>
              </a:ext>
            </a:extLst>
          </p:cNvPr>
          <p:cNvSpPr/>
          <p:nvPr/>
        </p:nvSpPr>
        <p:spPr>
          <a:xfrm>
            <a:off x="1137425" y="4532899"/>
            <a:ext cx="1795346" cy="791230"/>
          </a:xfrm>
          <a:prstGeom prst="roundRect">
            <a:avLst/>
          </a:prstGeom>
          <a:ln w="762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>
              <a:solidFill>
                <a:srgbClr val="FFC00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394C65B-454F-4E8A-B54A-04683EB28A40}"/>
              </a:ext>
            </a:extLst>
          </p:cNvPr>
          <p:cNvSpPr/>
          <p:nvPr/>
        </p:nvSpPr>
        <p:spPr>
          <a:xfrm>
            <a:off x="3702206" y="4532899"/>
            <a:ext cx="1795346" cy="791230"/>
          </a:xfrm>
          <a:prstGeom prst="round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80651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ECA6D5D-35B3-46C0-899C-887B1BC10578}"/>
              </a:ext>
            </a:extLst>
          </p:cNvPr>
          <p:cNvSpPr txBox="1"/>
          <p:nvPr/>
        </p:nvSpPr>
        <p:spPr>
          <a:xfrm>
            <a:off x="8742556" y="1611061"/>
            <a:ext cx="29388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4000" dirty="0"/>
              <a:t>החתול כתום	</a:t>
            </a:r>
            <a:endParaRPr lang="en-IL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7164BD-2B3E-429D-ABD1-9E40ED23D1D5}"/>
              </a:ext>
            </a:extLst>
          </p:cNvPr>
          <p:cNvSpPr txBox="1"/>
          <p:nvPr/>
        </p:nvSpPr>
        <p:spPr>
          <a:xfrm>
            <a:off x="8241516" y="2785122"/>
            <a:ext cx="34399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4000" dirty="0"/>
              <a:t>הכלב (הוא) ירוק</a:t>
            </a:r>
            <a:endParaRPr lang="en-IL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318915-32EC-4EF5-936E-B5F6DFC38382}"/>
              </a:ext>
            </a:extLst>
          </p:cNvPr>
          <p:cNvSpPr txBox="1"/>
          <p:nvPr/>
        </p:nvSpPr>
        <p:spPr>
          <a:xfrm>
            <a:off x="8742556" y="4003505"/>
            <a:ext cx="29388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4000" dirty="0"/>
              <a:t>הציפור ירוקה</a:t>
            </a:r>
            <a:endParaRPr lang="en-IL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37D35C-3300-44FC-AEE0-C4B952FD5B95}"/>
              </a:ext>
            </a:extLst>
          </p:cNvPr>
          <p:cNvSpPr txBox="1"/>
          <p:nvPr/>
        </p:nvSpPr>
        <p:spPr>
          <a:xfrm>
            <a:off x="8802031" y="5107476"/>
            <a:ext cx="28794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4000" dirty="0"/>
              <a:t>השועל כתום</a:t>
            </a:r>
            <a:endParaRPr lang="en-IL" sz="4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B87FF6-1F16-4FF4-BF2B-F4C69D492CBA}"/>
              </a:ext>
            </a:extLst>
          </p:cNvPr>
          <p:cNvSpPr/>
          <p:nvPr/>
        </p:nvSpPr>
        <p:spPr>
          <a:xfrm>
            <a:off x="4020248" y="2282814"/>
            <a:ext cx="3439918" cy="792243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CCFB09-94F5-48E8-84BF-CD4C21F53BB6}"/>
              </a:ext>
            </a:extLst>
          </p:cNvPr>
          <p:cNvSpPr/>
          <p:nvPr/>
        </p:nvSpPr>
        <p:spPr>
          <a:xfrm>
            <a:off x="133051" y="2282813"/>
            <a:ext cx="3256920" cy="792243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834E5E-80F7-4B1F-A4C1-7F7E996FD0B7}"/>
              </a:ext>
            </a:extLst>
          </p:cNvPr>
          <p:cNvSpPr/>
          <p:nvPr/>
        </p:nvSpPr>
        <p:spPr>
          <a:xfrm>
            <a:off x="3999571" y="5669408"/>
            <a:ext cx="3439918" cy="792243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D8BE5A-2169-4FFD-94A8-A76B200E619B}"/>
              </a:ext>
            </a:extLst>
          </p:cNvPr>
          <p:cNvSpPr/>
          <p:nvPr/>
        </p:nvSpPr>
        <p:spPr>
          <a:xfrm>
            <a:off x="133051" y="5669408"/>
            <a:ext cx="3256920" cy="792243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2054" name="Picture 6" descr="Free picture: yellow cat, animal, cute, pet, portrait, kitten, young, feline">
            <a:extLst>
              <a:ext uri="{FF2B5EF4-FFF2-40B4-BE49-F238E27FC236}">
                <a16:creationId xmlns:a16="http://schemas.microsoft.com/office/drawing/2014/main" id="{E45A93A0-F9A6-4C81-98E1-A6E7E9689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93" y="3718344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Why are some puppies born green?">
            <a:extLst>
              <a:ext uri="{FF2B5EF4-FFF2-40B4-BE49-F238E27FC236}">
                <a16:creationId xmlns:a16="http://schemas.microsoft.com/office/drawing/2014/main" id="{5F72AD7F-0B8F-4A8C-901B-6AD59940B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381" y="3429000"/>
            <a:ext cx="2804298" cy="2100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ndian Ringneck Parakeet. Green Parrot With Red Beak.They Are.. Stock  Photo, Picture And Royalty Free Image. Image 93649269.">
            <a:extLst>
              <a:ext uri="{FF2B5EF4-FFF2-40B4-BE49-F238E27FC236}">
                <a16:creationId xmlns:a16="http://schemas.microsoft.com/office/drawing/2014/main" id="{B8C652F9-1C6F-46CC-8184-8FB909B75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785" y="435089"/>
            <a:ext cx="1225452" cy="1636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6F77BC11-E32A-40DC-865A-EDACA4ED2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980" y="375543"/>
            <a:ext cx="270510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3371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33F0D7-D575-4F17-9234-8DF417502118}"/>
              </a:ext>
            </a:extLst>
          </p:cNvPr>
          <p:cNvSpPr txBox="1"/>
          <p:nvPr/>
        </p:nvSpPr>
        <p:spPr>
          <a:xfrm>
            <a:off x="9220433" y="984218"/>
            <a:ext cx="28385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4000" dirty="0"/>
              <a:t>ציפור כחולה	</a:t>
            </a:r>
            <a:endParaRPr lang="en-IL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25EC6C-465A-4F50-984F-DBD7A4EBF2FC}"/>
              </a:ext>
            </a:extLst>
          </p:cNvPr>
          <p:cNvSpPr txBox="1"/>
          <p:nvPr/>
        </p:nvSpPr>
        <p:spPr>
          <a:xfrm>
            <a:off x="9241972" y="2155636"/>
            <a:ext cx="29500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4000" dirty="0"/>
              <a:t>ציפור אדומה</a:t>
            </a:r>
            <a:endParaRPr lang="en-IL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7D0869-BC53-4618-957D-BC67E1A16703}"/>
              </a:ext>
            </a:extLst>
          </p:cNvPr>
          <p:cNvSpPr txBox="1"/>
          <p:nvPr/>
        </p:nvSpPr>
        <p:spPr>
          <a:xfrm>
            <a:off x="8740166" y="3248914"/>
            <a:ext cx="34518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4000" dirty="0"/>
              <a:t>ציפור ירוקה וציפור אדומה</a:t>
            </a:r>
            <a:endParaRPr lang="en-IL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ECDAEB-5FCC-4C8D-96DE-2979FEC370A6}"/>
              </a:ext>
            </a:extLst>
          </p:cNvPr>
          <p:cNvSpPr txBox="1"/>
          <p:nvPr/>
        </p:nvSpPr>
        <p:spPr>
          <a:xfrm>
            <a:off x="8494840" y="4887815"/>
            <a:ext cx="36971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4000" dirty="0"/>
              <a:t>ציפור כחולה וכתומה</a:t>
            </a:r>
            <a:endParaRPr lang="en-IL" sz="4000" dirty="0"/>
          </a:p>
        </p:txBody>
      </p:sp>
      <p:pic>
        <p:nvPicPr>
          <p:cNvPr id="4098" name="Picture 2" descr="Bluebirds - Wikiquote">
            <a:extLst>
              <a:ext uri="{FF2B5EF4-FFF2-40B4-BE49-F238E27FC236}">
                <a16:creationId xmlns:a16="http://schemas.microsoft.com/office/drawing/2014/main" id="{8C37E0AE-C42B-4625-B517-048249045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64" y="3898490"/>
            <a:ext cx="2600325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You might be Christmassed out, but these Australian birds are festive all  year">
            <a:extLst>
              <a:ext uri="{FF2B5EF4-FFF2-40B4-BE49-F238E27FC236}">
                <a16:creationId xmlns:a16="http://schemas.microsoft.com/office/drawing/2014/main" id="{B80B5E78-21C5-466A-AB24-CAA9C1D6C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651537"/>
            <a:ext cx="2009078" cy="200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5D Diamond Painting Exotic Blue Bird with Orange Breast Kit">
            <a:extLst>
              <a:ext uri="{FF2B5EF4-FFF2-40B4-BE49-F238E27FC236}">
                <a16:creationId xmlns:a16="http://schemas.microsoft.com/office/drawing/2014/main" id="{E2DD2AA4-9152-444D-A381-586BC06C2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36" y="13671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Pin on Ɓirɗ ❤">
            <a:extLst>
              <a:ext uri="{FF2B5EF4-FFF2-40B4-BE49-F238E27FC236}">
                <a16:creationId xmlns:a16="http://schemas.microsoft.com/office/drawing/2014/main" id="{C41FFEEF-F00E-430F-929D-9C57345A3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205" y="136718"/>
            <a:ext cx="215265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2D01F70-DDB3-434D-B2A0-EDFDBC12A729}"/>
              </a:ext>
            </a:extLst>
          </p:cNvPr>
          <p:cNvSpPr/>
          <p:nvPr/>
        </p:nvSpPr>
        <p:spPr>
          <a:xfrm>
            <a:off x="4020248" y="2282814"/>
            <a:ext cx="3439918" cy="792243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8CE638-4526-44F1-929C-54F364F2FB74}"/>
              </a:ext>
            </a:extLst>
          </p:cNvPr>
          <p:cNvSpPr/>
          <p:nvPr/>
        </p:nvSpPr>
        <p:spPr>
          <a:xfrm>
            <a:off x="133051" y="2282813"/>
            <a:ext cx="3256920" cy="792243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F0DB1D-B52F-49DA-8913-01CCABB0F6BA}"/>
              </a:ext>
            </a:extLst>
          </p:cNvPr>
          <p:cNvSpPr/>
          <p:nvPr/>
        </p:nvSpPr>
        <p:spPr>
          <a:xfrm>
            <a:off x="3999571" y="5669408"/>
            <a:ext cx="3439918" cy="792243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2C1C5C-0B1F-452C-8F5E-1A2D023CE625}"/>
              </a:ext>
            </a:extLst>
          </p:cNvPr>
          <p:cNvSpPr/>
          <p:nvPr/>
        </p:nvSpPr>
        <p:spPr>
          <a:xfrm>
            <a:off x="133051" y="5669408"/>
            <a:ext cx="3256920" cy="792243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90939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D227A5-FAF8-49D0-A04D-FB81CE485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99" y="133815"/>
            <a:ext cx="51435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6F0DC7-FA83-46F9-A631-CE9AE3DA7313}"/>
              </a:ext>
            </a:extLst>
          </p:cNvPr>
          <p:cNvSpPr txBox="1"/>
          <p:nvPr/>
        </p:nvSpPr>
        <p:spPr>
          <a:xfrm>
            <a:off x="5456199" y="2202293"/>
            <a:ext cx="658711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4400" dirty="0"/>
              <a:t>ל_____ של קלי יש __</a:t>
            </a:r>
            <a:r>
              <a:rPr lang="en-US" sz="4400" u="sng" dirty="0"/>
              <a:t>X</a:t>
            </a:r>
            <a:r>
              <a:rPr lang="he-IL" sz="4400" dirty="0"/>
              <a:t>__ צבעים:</a:t>
            </a:r>
          </a:p>
          <a:p>
            <a:pPr algn="r" rtl="1"/>
            <a:r>
              <a:rPr lang="he-IL" sz="4400" dirty="0"/>
              <a:t>ראש אפור, בטן צהובה, וכנפיים _______</a:t>
            </a:r>
            <a:endParaRPr lang="en-IL" sz="4400" dirty="0"/>
          </a:p>
        </p:txBody>
      </p:sp>
    </p:spTree>
    <p:extLst>
      <p:ext uri="{BB962C8B-B14F-4D97-AF65-F5344CB8AC3E}">
        <p14:creationId xmlns:p14="http://schemas.microsoft.com/office/powerpoint/2010/main" val="2174315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53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צבעים וחיות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צבעים וחיות</dc:title>
  <dc:creator>מיכאל קלי</dc:creator>
  <cp:lastModifiedBy>מיכאל קלי</cp:lastModifiedBy>
  <cp:revision>2</cp:revision>
  <dcterms:created xsi:type="dcterms:W3CDTF">2021-03-19T08:59:10Z</dcterms:created>
  <dcterms:modified xsi:type="dcterms:W3CDTF">2021-03-19T09:03:40Z</dcterms:modified>
</cp:coreProperties>
</file>