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IGt9sDZBvdB/gphI/5z05oK/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14.jp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4.jpg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4654295" y="4522156"/>
            <a:ext cx="5609222" cy="136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iw-IL" sz="4800"/>
              <a:t>צבעים וחיות</a:t>
            </a:r>
            <a:endParaRPr sz="4800"/>
          </a:p>
        </p:txBody>
      </p:sp>
      <p:sp>
        <p:nvSpPr>
          <p:cNvPr id="97" name="Google Shape;97;p1"/>
          <p:cNvSpPr/>
          <p:nvPr/>
        </p:nvSpPr>
        <p:spPr>
          <a:xfrm>
            <a:off x="0" y="2122218"/>
            <a:ext cx="3730752" cy="4735782"/>
          </a:xfrm>
          <a:custGeom>
            <a:rect b="b" l="l" r="r" t="t"/>
            <a:pathLst>
              <a:path extrusionOk="0" h="4735782" w="373075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2288332"/>
            <a:ext cx="3564638" cy="4569668"/>
          </a:xfrm>
          <a:custGeom>
            <a:rect b="b" l="l" r="r" t="t"/>
            <a:pathLst>
              <a:path extrusionOk="0" h="4569668" w="356463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081982" y="-4332"/>
            <a:ext cx="4242816" cy="2454158"/>
          </a:xfrm>
          <a:custGeom>
            <a:rect b="b" l="l" r="r" t="t"/>
            <a:pathLst>
              <a:path extrusionOk="0" h="2454158" w="4242816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246574" y="0"/>
            <a:ext cx="3913632" cy="2285234"/>
          </a:xfrm>
          <a:custGeom>
            <a:rect b="b" l="l" r="r" t="t"/>
            <a:pathLst>
              <a:path extrusionOk="0" h="2285234" w="3913632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er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250" y="164573"/>
            <a:ext cx="1636279" cy="16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al" id="104" name="Google Shape;1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0302" y="1293093"/>
            <a:ext cx="1827742" cy="18277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oster" id="105" name="Google Shape;10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24" y="3621724"/>
            <a:ext cx="2594886" cy="2594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8752568" y="-4331"/>
            <a:ext cx="3439432" cy="3785157"/>
          </a:xfrm>
          <a:custGeom>
            <a:rect b="b" l="l" r="r" t="t"/>
            <a:pathLst>
              <a:path extrusionOk="0" h="3785157" w="3439432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918761" y="-4332"/>
            <a:ext cx="3273238" cy="3618965"/>
          </a:xfrm>
          <a:custGeom>
            <a:rect b="b" l="l" r="r" t="t"/>
            <a:pathLst>
              <a:path extrusionOk="0" h="3618965" w="3273238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nda" id="108" name="Google Shape;10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25024" y="327889"/>
            <a:ext cx="2260711" cy="226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 דברים מדהימים אשר כלבים יודעים עלינו - Dogs For People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753" y="211873"/>
            <a:ext cx="3029415" cy="2026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10058401" y="1611061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כלב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0058401" y="2721114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חתול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0058401" y="4003505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ציפור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0058401" y="5107476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שועל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טוטם שועל - טוטם"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36" y="222448"/>
            <a:ext cx="3029415" cy="2015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כל שנותר הוא לשבת על המרפסת ולספור ציפורים נודדות. אלה הציפורים שתוכלו  לראות גם מהסגר - טיולים בישראל - הארץ" id="119" name="Google Shape;119;p2"/>
          <p:cNvPicPr preferRelativeResize="0"/>
          <p:nvPr/>
        </p:nvPicPr>
        <p:blipFill rotWithShape="1">
          <a:blip r:embed="rId5">
            <a:alphaModFix/>
          </a:blip>
          <a:srcRect b="13656" l="0" r="0" t="20005"/>
          <a:stretch/>
        </p:blipFill>
        <p:spPr>
          <a:xfrm>
            <a:off x="161459" y="3548097"/>
            <a:ext cx="3029415" cy="2009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אילוף חתולים במרקר טריינינג - מרקר טריינינג" id="120" name="Google Shape;12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9076" y="3537522"/>
            <a:ext cx="3029415" cy="20159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4020248" y="2282814"/>
            <a:ext cx="2096429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510567" y="2324992"/>
            <a:ext cx="2096429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99571" y="5669408"/>
            <a:ext cx="2096429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89890" y="5711586"/>
            <a:ext cx="2096429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10058401" y="1611061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כחול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0058401" y="2721114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אדום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0058401" y="4003505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ירוק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0058401" y="5107476"/>
            <a:ext cx="1623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כתום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137425" y="1967901"/>
            <a:ext cx="1795346" cy="7912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702206" y="1967901"/>
            <a:ext cx="1795346" cy="7912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1137425" y="4532899"/>
            <a:ext cx="1795346" cy="7912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702206" y="4532899"/>
            <a:ext cx="1795346" cy="7912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8742556" y="1611061"/>
            <a:ext cx="29388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החתול כתום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241516" y="2785122"/>
            <a:ext cx="34399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הכלב (הוא) ירוק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8742556" y="4003505"/>
            <a:ext cx="29388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הציפור ירוקה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802031" y="5107476"/>
            <a:ext cx="28794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השועל כתום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33051" y="2282813"/>
            <a:ext cx="3256920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3999571" y="5669408"/>
            <a:ext cx="3439918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33051" y="5669408"/>
            <a:ext cx="3256920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picture: yellow cat, animal, cute, pet, portrait, kitten, young, feline"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93" y="3718344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y are some puppies born green?"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7381" y="3429000"/>
            <a:ext cx="2804298" cy="2100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an Ringneck Parakeet. Green Parrot With Red Beak.They Are.. Stock  Photo, Picture And Royalty Free Image. Image 93649269." id="151" name="Google Shape;15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8785" y="435089"/>
            <a:ext cx="1225452" cy="163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6980" y="375543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9220433" y="984218"/>
            <a:ext cx="28385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ציפור כחולה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9241972" y="2155636"/>
            <a:ext cx="29500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ציפור אדומה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8740166" y="3248914"/>
            <a:ext cx="345183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ציפור ירוקה וציפור אדומה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8494840" y="4887815"/>
            <a:ext cx="36971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ציפור כחולה וכתומה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uebirds - Wikiquote"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864" y="3898490"/>
            <a:ext cx="26003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 might be Christmassed out, but these Australian birds are festive all  year"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651537"/>
            <a:ext cx="2009078" cy="2009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D Diamond Painting Exotic Blue Bird with Orange Breast Kit"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736" y="13671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n on Ɓirɗ ❤" id="164" name="Google Shape;16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205" y="136718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33051" y="2282813"/>
            <a:ext cx="3256920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3999571" y="5669408"/>
            <a:ext cx="3439918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33051" y="5669408"/>
            <a:ext cx="3256920" cy="79224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99" y="133815"/>
            <a:ext cx="514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5456199" y="2202293"/>
            <a:ext cx="6587118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ל_____ של קלי יש __</a:t>
            </a:r>
            <a:r>
              <a:rPr lang="iw-IL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w-I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צבעים: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ראש אפור, בטן צהובה, וכנפיים _______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2021-03-19T08:59:10Z</dcterms:created>
  <dc:creator>מיכאל קלי</dc:creator>
</cp:coreProperties>
</file>