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6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200" d="100"/>
          <a:sy n="200" d="100"/>
        </p:scale>
        <p:origin x="1026" y="-1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Kali" userId="fe1a532b-b951-4dbc-b80c-317666234601" providerId="ADAL" clId="{B6BF0AA5-8A53-4089-8847-1DD1F4E44CBC}"/>
    <pc:docChg chg="custSel addSld modSld">
      <pc:chgData name="Michael Kali" userId="fe1a532b-b951-4dbc-b80c-317666234601" providerId="ADAL" clId="{B6BF0AA5-8A53-4089-8847-1DD1F4E44CBC}" dt="2023-06-05T17:04:02.083" v="432" actId="1076"/>
      <pc:docMkLst>
        <pc:docMk/>
      </pc:docMkLst>
      <pc:sldChg chg="modSp">
        <pc:chgData name="Michael Kali" userId="fe1a532b-b951-4dbc-b80c-317666234601" providerId="ADAL" clId="{B6BF0AA5-8A53-4089-8847-1DD1F4E44CBC}" dt="2023-06-05T16:02:26.539" v="54" actId="20577"/>
        <pc:sldMkLst>
          <pc:docMk/>
          <pc:sldMk cId="3921367356" sldId="258"/>
        </pc:sldMkLst>
        <pc:spChg chg="mod">
          <ac:chgData name="Michael Kali" userId="fe1a532b-b951-4dbc-b80c-317666234601" providerId="ADAL" clId="{B6BF0AA5-8A53-4089-8847-1DD1F4E44CBC}" dt="2023-06-05T16:02:26.539" v="54" actId="20577"/>
          <ac:spMkLst>
            <pc:docMk/>
            <pc:sldMk cId="3921367356" sldId="258"/>
            <ac:spMk id="13" creationId="{2FD0F8CD-B1A9-437A-B91F-127440115877}"/>
          </ac:spMkLst>
        </pc:spChg>
      </pc:sldChg>
      <pc:sldChg chg="addSp delSp modSp">
        <pc:chgData name="Michael Kali" userId="fe1a532b-b951-4dbc-b80c-317666234601" providerId="ADAL" clId="{B6BF0AA5-8A53-4089-8847-1DD1F4E44CBC}" dt="2023-06-05T17:04:02.083" v="432" actId="1076"/>
        <pc:sldMkLst>
          <pc:docMk/>
          <pc:sldMk cId="2079467934" sldId="260"/>
        </pc:sldMkLst>
        <pc:spChg chg="mod">
          <ac:chgData name="Michael Kali" userId="fe1a532b-b951-4dbc-b80c-317666234601" providerId="ADAL" clId="{B6BF0AA5-8A53-4089-8847-1DD1F4E44CBC}" dt="2023-06-05T16:32:34.920" v="229" actId="6549"/>
          <ac:spMkLst>
            <pc:docMk/>
            <pc:sldMk cId="2079467934" sldId="260"/>
            <ac:spMk id="10" creationId="{71CFC67E-EABA-4A01-9EB3-6ED7A01A5A70}"/>
          </ac:spMkLst>
        </pc:spChg>
        <pc:picChg chg="del">
          <ac:chgData name="Michael Kali" userId="fe1a532b-b951-4dbc-b80c-317666234601" providerId="ADAL" clId="{B6BF0AA5-8A53-4089-8847-1DD1F4E44CBC}" dt="2023-06-05T17:00:30.329" v="409" actId="478"/>
          <ac:picMkLst>
            <pc:docMk/>
            <pc:sldMk cId="2079467934" sldId="260"/>
            <ac:picMk id="5" creationId="{43DD6D79-D74D-4B4D-AB69-0BC3D703F37E}"/>
          </ac:picMkLst>
        </pc:picChg>
        <pc:picChg chg="add del mod modCrop">
          <ac:chgData name="Michael Kali" userId="fe1a532b-b951-4dbc-b80c-317666234601" providerId="ADAL" clId="{B6BF0AA5-8A53-4089-8847-1DD1F4E44CBC}" dt="2023-06-05T17:00:38.705" v="412" actId="478"/>
          <ac:picMkLst>
            <pc:docMk/>
            <pc:sldMk cId="2079467934" sldId="260"/>
            <ac:picMk id="6" creationId="{095459D8-BEC4-4086-833B-25753068AFC4}"/>
          </ac:picMkLst>
        </pc:picChg>
        <pc:picChg chg="del">
          <ac:chgData name="Michael Kali" userId="fe1a532b-b951-4dbc-b80c-317666234601" providerId="ADAL" clId="{B6BF0AA5-8A53-4089-8847-1DD1F4E44CBC}" dt="2023-06-05T17:00:31.090" v="410" actId="478"/>
          <ac:picMkLst>
            <pc:docMk/>
            <pc:sldMk cId="2079467934" sldId="260"/>
            <ac:picMk id="7" creationId="{D910104D-CFCF-44FB-A054-B3E31362F57F}"/>
          </ac:picMkLst>
        </pc:picChg>
        <pc:picChg chg="add mod modCrop">
          <ac:chgData name="Michael Kali" userId="fe1a532b-b951-4dbc-b80c-317666234601" providerId="ADAL" clId="{B6BF0AA5-8A53-4089-8847-1DD1F4E44CBC}" dt="2023-06-05T17:01:16.294" v="424" actId="14100"/>
          <ac:picMkLst>
            <pc:docMk/>
            <pc:sldMk cId="2079467934" sldId="260"/>
            <ac:picMk id="8" creationId="{F35820C6-49D3-45EB-A3B2-038F74A92526}"/>
          </ac:picMkLst>
        </pc:picChg>
        <pc:picChg chg="add mod modCrop">
          <ac:chgData name="Michael Kali" userId="fe1a532b-b951-4dbc-b80c-317666234601" providerId="ADAL" clId="{B6BF0AA5-8A53-4089-8847-1DD1F4E44CBC}" dt="2023-06-05T17:01:19.360" v="425" actId="14100"/>
          <ac:picMkLst>
            <pc:docMk/>
            <pc:sldMk cId="2079467934" sldId="260"/>
            <ac:picMk id="13" creationId="{0AF09858-4676-4F11-986F-C8C0CB0755F7}"/>
          </ac:picMkLst>
        </pc:picChg>
        <pc:picChg chg="add mod">
          <ac:chgData name="Michael Kali" userId="fe1a532b-b951-4dbc-b80c-317666234601" providerId="ADAL" clId="{B6BF0AA5-8A53-4089-8847-1DD1F4E44CBC}" dt="2023-06-05T17:04:02.083" v="432" actId="1076"/>
          <ac:picMkLst>
            <pc:docMk/>
            <pc:sldMk cId="2079467934" sldId="260"/>
            <ac:picMk id="14" creationId="{1D0A60C0-AEB4-4F2C-8886-526EB33AED9C}"/>
          </ac:picMkLst>
        </pc:picChg>
        <pc:cxnChg chg="add del mod">
          <ac:chgData name="Michael Kali" userId="fe1a532b-b951-4dbc-b80c-317666234601" providerId="ADAL" clId="{B6BF0AA5-8A53-4089-8847-1DD1F4E44CBC}" dt="2023-06-05T17:00:42.633" v="415" actId="478"/>
          <ac:cxnSpMkLst>
            <pc:docMk/>
            <pc:sldMk cId="2079467934" sldId="260"/>
            <ac:cxnSpMk id="3" creationId="{1F763AE5-0E01-4E8F-B83A-0CEC433563CF}"/>
          </ac:cxnSpMkLst>
        </pc:cxnChg>
        <pc:cxnChg chg="add del mod">
          <ac:chgData name="Michael Kali" userId="fe1a532b-b951-4dbc-b80c-317666234601" providerId="ADAL" clId="{B6BF0AA5-8A53-4089-8847-1DD1F4E44CBC}" dt="2023-06-05T17:00:41.930" v="414" actId="478"/>
          <ac:cxnSpMkLst>
            <pc:docMk/>
            <pc:sldMk cId="2079467934" sldId="260"/>
            <ac:cxnSpMk id="11" creationId="{F87E9A81-1B1D-48A4-8CFC-1B1291900D81}"/>
          </ac:cxnSpMkLst>
        </pc:cxnChg>
      </pc:sldChg>
      <pc:sldChg chg="modSp add">
        <pc:chgData name="Michael Kali" userId="fe1a532b-b951-4dbc-b80c-317666234601" providerId="ADAL" clId="{B6BF0AA5-8A53-4089-8847-1DD1F4E44CBC}" dt="2023-06-05T16:37:00.924" v="396" actId="20577"/>
        <pc:sldMkLst>
          <pc:docMk/>
          <pc:sldMk cId="1044652007" sldId="261"/>
        </pc:sldMkLst>
        <pc:spChg chg="mod">
          <ac:chgData name="Michael Kali" userId="fe1a532b-b951-4dbc-b80c-317666234601" providerId="ADAL" clId="{B6BF0AA5-8A53-4089-8847-1DD1F4E44CBC}" dt="2023-06-05T16:37:00.924" v="396" actId="20577"/>
          <ac:spMkLst>
            <pc:docMk/>
            <pc:sldMk cId="1044652007" sldId="261"/>
            <ac:spMk id="3" creationId="{CCC89240-F9D8-4076-867F-748174B1B13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B4FAE-2E1E-4BCD-B507-0489B55B3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386C9-FED2-4A35-A63C-621DAD8A7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8941F-F30E-4068-99B8-939C65682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A7CE-2F5C-493C-9B74-256108E1EEC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E8FD1-C539-422F-A6DB-7CA8776D2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921BD-46AA-43D0-AC5E-43941F546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AAB1-D31D-43BE-9AD7-7A30B33A3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92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A7BEB-ED28-4864-8ED5-ED01802D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F8918-2744-4F48-B4DF-DF287C953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4FFB1-8EB1-40CC-A757-B1772CBE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A7CE-2F5C-493C-9B74-256108E1EEC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287AC-F56C-4DC4-8F75-21F6A3BF1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EECE5-30AC-4D4C-8C3C-8F14C44A2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AAB1-D31D-43BE-9AD7-7A30B33A3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76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643287-AD49-420B-9FDA-8CFDA301D7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3972F9-9D64-4D08-87CE-FF0AEE7E9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82B33-EC40-451E-B511-1E0CDD7B3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A7CE-2F5C-493C-9B74-256108E1EEC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A64FE-76F2-460A-A74E-51CBD8B57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C1C43-A8E2-4A2A-A7DD-26DA64A17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AAB1-D31D-43BE-9AD7-7A30B33A3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3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C927-8E1B-4C40-AA4A-885BDB616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73235-7873-4790-95AE-683AF239C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BF9DE-B23B-40D2-A665-63A2C36F8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A7CE-2F5C-493C-9B74-256108E1EEC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CE66E-ADEC-4749-A2AF-3C5C47837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69D68-347D-444D-8F46-87CC0DB7E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AAB1-D31D-43BE-9AD7-7A30B33A3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1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52F7A-4F4A-4811-9EFE-878003D1A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088AE-5FD5-4772-A9A1-20A691F14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A43CB-CEB5-4E85-A013-E07D211BF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A7CE-2F5C-493C-9B74-256108E1EEC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FDE8B-50F7-43D6-BCF1-FEF743D4C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86C14-06A7-4275-A45E-537FB2661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AAB1-D31D-43BE-9AD7-7A30B33A3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62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0F4F7-67A2-4C30-81BF-7E44D80A7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C3E6C-FE1F-4157-BD5D-CCC4DB5473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D4E29-3F2C-40D6-8896-884FC8F00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37A4A-74A3-4CA7-B138-470AECD88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A7CE-2F5C-493C-9B74-256108E1EEC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FADE2-D0E7-42CB-9FC1-AC16C2124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7DE61-A42A-490B-8344-F5A7A7A8A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AAB1-D31D-43BE-9AD7-7A30B33A3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1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F087-4C73-486B-9C05-016BBC2AC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17894-33F8-4EB7-AB93-EC138C90A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63FF6B-4B85-48C9-9E82-32D91AC1B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31B45C-1E61-4CDC-B8D4-8E20247728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79BA86-6545-41D1-ABFE-8D589E1A49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D12FB3-A304-40DE-A5BE-F9268843B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A7CE-2F5C-493C-9B74-256108E1EEC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4B0859-B8AB-4616-AD77-EBCD23A2B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90176B-3486-4A2B-9166-CC471ECBB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AAB1-D31D-43BE-9AD7-7A30B33A3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68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171D3-7EFB-4792-B931-16323FB15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21789E-F65D-47C2-9A5E-D37F4D56F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A7CE-2F5C-493C-9B74-256108E1EEC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1945C1-518A-4A3B-9D8D-D28BBEE17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F6EDD-8B74-4AA2-967B-F9BA13DC8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AAB1-D31D-43BE-9AD7-7A30B33A3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1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4D5A85-6D05-446D-9FE5-34FE8E8BA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A7CE-2F5C-493C-9B74-256108E1EEC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388B8B-3D1F-4896-AC3E-BD2A5834D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3825F-1B47-461D-9723-E97D229E9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AAB1-D31D-43BE-9AD7-7A30B33A3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58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0A8ED-1D67-4AE2-8C5C-7129267B8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05C9E-8420-47E8-9921-AB38A81B7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509EF-041D-4683-B412-A4AD9C0A4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E17CC-6141-41D5-90C6-ADE2C8B15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A7CE-2F5C-493C-9B74-256108E1EEC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8EC74-5636-4DE1-A012-6527ACCD1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CE5D3-3E64-4291-B4C9-53018DD77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AAB1-D31D-43BE-9AD7-7A30B33A3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34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BD079-9829-4B8A-8E1C-35881FA93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16CD32-F5E7-475D-B1B5-0AD1A20431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9EAD73-AD97-452E-B7C0-B52F9F8EE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77BC6-5466-4A88-823E-F8F0BA66F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A7CE-2F5C-493C-9B74-256108E1EEC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8E38B-672C-4E7A-96E8-259220815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D2583-A69E-4F6F-AB36-B1F5471C8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AAB1-D31D-43BE-9AD7-7A30B33A3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5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337D53-9FC9-4C70-963D-AD695328E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D71C2-CE18-4B8D-A7DE-CC9CCED9C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F6884-C818-4CE4-910F-D459256C3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2A7CE-2F5C-493C-9B74-256108E1EEC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E0BD8-C57E-4F68-A461-7EC58B180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ADB1F-79E5-4190-B452-FE12F7AC3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9AAB1-D31D-43BE-9AD7-7A30B33A3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40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67446-8972-4D70-8F13-75750CE1C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723" y="18255"/>
            <a:ext cx="10854199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Overlap as a function of perturbation (</a:t>
            </a:r>
            <a:r>
              <a:rPr lang="en-US" sz="3600" dirty="0">
                <a:solidFill>
                  <a:srgbClr val="0070C0"/>
                </a:solidFill>
              </a:rPr>
              <a:t>blue</a:t>
            </a:r>
            <a:r>
              <a:rPr lang="en-US" sz="3600" dirty="0"/>
              <a:t> </a:t>
            </a:r>
            <a:r>
              <a:rPr lang="en-US" sz="3600" dirty="0" err="1"/>
              <a:t>graps</a:t>
            </a:r>
            <a:r>
              <a:rPr lang="en-US" sz="36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BB780-5026-4C66-A3F7-988DFD6B7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892" y="1178420"/>
            <a:ext cx="10544908" cy="3211872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2000" dirty="0"/>
              <a:t>There is a row for every element (mirror/lens) in the system.</a:t>
            </a:r>
          </a:p>
          <a:p>
            <a:pPr marL="285750" indent="-285750"/>
            <a:r>
              <a:rPr lang="en-US" sz="2000" dirty="0"/>
              <a:t>There is a column for every geometrical parameter of the elements.</a:t>
            </a:r>
          </a:p>
          <a:p>
            <a:r>
              <a:rPr lang="en-US" sz="2000" dirty="0"/>
              <a:t>The x-axis stands for possible perturbation in the relevant element and parameter.</a:t>
            </a:r>
          </a:p>
          <a:p>
            <a:pPr lvl="1"/>
            <a:r>
              <a:rPr lang="en-US" sz="1800" dirty="0"/>
              <a:t>For example, the x-axis in the first row, which represents the right mirror, and the fifth column, which represents the mirror's radius, represent different changes to the mirror's radius (in meters).</a:t>
            </a:r>
          </a:p>
          <a:p>
            <a:r>
              <a:rPr lang="en-US" sz="2000" dirty="0"/>
              <a:t>The y-axis represents the integral overlap between the original system and the system after the perturbation of the given parameter.</a:t>
            </a:r>
          </a:p>
          <a:p>
            <a:r>
              <a:rPr lang="en-US" sz="2000" dirty="0"/>
              <a:t>The vertical green line marks the shift where the overlap crosses 0.9.</a:t>
            </a:r>
          </a:p>
          <a:p>
            <a:r>
              <a:rPr lang="en-US" sz="2000" dirty="0"/>
              <a:t>The horizontal red line marks the 0.9 value.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5A2D97-10CE-442E-B4E3-738F415E1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5411"/>
            <a:ext cx="12192000" cy="207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507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5FCD7D-3948-4E55-8386-B57CA8E02C8E}"/>
                  </a:ext>
                </a:extLst>
              </p:cNvPr>
              <p:cNvSpPr txBox="1"/>
              <p:nvPr/>
            </p:nvSpPr>
            <p:spPr>
              <a:xfrm>
                <a:off x="479276" y="1072205"/>
                <a:ext cx="11771877" cy="3416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There is a row for every element (mirror/lens) in the system.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There is a column for every geometrical parameter of the elements.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x-axis is the NA of the system (of the high NA if there are two arms), which is controlled by positioning one of the</a:t>
                </a:r>
                <a:br>
                  <a:rPr lang="en-US" dirty="0"/>
                </a:br>
                <a:r>
                  <a:rPr lang="en-US" dirty="0"/>
                  <a:t>mirrors.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All systems here have x as their optical axis.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y-axis is the tolerance of this element to shifts in this parameter, defined as the perturbation in the parameter that</a:t>
                </a:r>
                <a:br>
                  <a:rPr lang="en-US" dirty="0"/>
                </a:br>
                <a:r>
                  <a:rPr lang="en-US" dirty="0"/>
                  <a:t>yields an integral overlap of 0.9 between the perturbed and unperturbed systems.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 example, if in the first row which characterize the left mirror, in the second column, which characterize the y position</a:t>
                </a:r>
                <a:br>
                  <a:rPr lang="en-US" dirty="0"/>
                </a:br>
                <a:r>
                  <a:rPr lang="en-US" dirty="0"/>
                  <a:t>tolerance, for NA of 0.055 the tolerance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dirty="0"/>
                  <a:t>, then we know that by displacing the right mirror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dirty="0"/>
                  <a:t> meters upwards</a:t>
                </a:r>
                <a:br>
                  <a:rPr lang="en-US" dirty="0"/>
                </a:br>
                <a:r>
                  <a:rPr lang="en-US" dirty="0"/>
                  <a:t>the new mode will overlap 0.9 with the old mode.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 stands for tilts in the y-z plane, while p stands for tilts in the x-y plane. Here since there is a cylindrical symmetry with x</a:t>
                </a:r>
                <a:br>
                  <a:rPr lang="en-US" dirty="0"/>
                </a:br>
                <a:r>
                  <a:rPr lang="en-US" dirty="0"/>
                  <a:t>the cylinder axis, t and p are always equivalent.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5FCD7D-3948-4E55-8386-B57CA8E02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76" y="1072205"/>
                <a:ext cx="11771877" cy="3416320"/>
              </a:xfrm>
              <a:prstGeom prst="rect">
                <a:avLst/>
              </a:prstGeom>
              <a:blipFill>
                <a:blip r:embed="rId2"/>
                <a:stretch>
                  <a:fillRect l="-363" t="-1071" b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9637938-7B46-4251-9C24-C18771A7F3F3}"/>
              </a:ext>
            </a:extLst>
          </p:cNvPr>
          <p:cNvSpPr txBox="1"/>
          <p:nvPr/>
        </p:nvSpPr>
        <p:spPr>
          <a:xfrm>
            <a:off x="610267" y="252884"/>
            <a:ext cx="9065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j-lt"/>
                <a:ea typeface="+mj-ea"/>
                <a:cs typeface="+mj-cs"/>
              </a:rPr>
              <a:t>Tolerance</a:t>
            </a:r>
            <a:r>
              <a:rPr lang="en-US" sz="3600" dirty="0"/>
              <a:t> </a:t>
            </a:r>
            <a:r>
              <a:rPr lang="en-US" sz="3600" dirty="0">
                <a:latin typeface="+mj-lt"/>
                <a:ea typeface="+mj-ea"/>
                <a:cs typeface="+mj-cs"/>
              </a:rPr>
              <a:t>as a function NA graph (</a:t>
            </a:r>
            <a:r>
              <a:rPr lang="en-US" sz="3600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green</a:t>
            </a:r>
            <a:r>
              <a:rPr lang="en-US" sz="3600" dirty="0">
                <a:latin typeface="+mj-lt"/>
                <a:ea typeface="+mj-ea"/>
                <a:cs typeface="+mj-cs"/>
              </a:rPr>
              <a:t> graphs)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88DE72-2DF9-4719-B6CD-69EF18E32D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07606"/>
            <a:ext cx="12192000" cy="205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284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7C2C82-D735-4831-9C8F-8F45D084A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0799"/>
            <a:ext cx="12192000" cy="20715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C10978-86E5-477E-899A-9C8516137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07606"/>
            <a:ext cx="12192000" cy="20503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9056E65-092E-44EB-B4CF-36FF448326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771" y="0"/>
            <a:ext cx="2734198" cy="266046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FD0F8CD-B1A9-437A-B91F-127440115877}"/>
                  </a:ext>
                </a:extLst>
              </p:cNvPr>
              <p:cNvSpPr txBox="1"/>
              <p:nvPr/>
            </p:nvSpPr>
            <p:spPr>
              <a:xfrm>
                <a:off x="81290" y="431441"/>
                <a:ext cx="706167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Here the NA of the left arm is changed (in the green graphs) by displacing</a:t>
                </a:r>
              </a:p>
              <a:p>
                <a:r>
                  <a:rPr lang="en-US" dirty="0"/>
                  <a:t>The right mirror in the x axis (the optical axis)</a:t>
                </a:r>
              </a:p>
              <a:p>
                <a:r>
                  <a:rPr lang="en-US" dirty="0"/>
                  <a:t>Short arm length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Long arm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95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FD0F8CD-B1A9-437A-B91F-127440115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90" y="431441"/>
                <a:ext cx="7061677" cy="1200329"/>
              </a:xfrm>
              <a:prstGeom prst="rect">
                <a:avLst/>
              </a:prstGeom>
              <a:blipFill>
                <a:blip r:embed="rId5"/>
                <a:stretch>
                  <a:fillRect l="-690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1367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F98F98-EEDE-4499-8E02-10532026B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7108"/>
            <a:ext cx="12192000" cy="2070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5F18FC-A736-437B-8041-569525BE8F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01925"/>
            <a:ext cx="12192000" cy="2056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9C6C72-7EED-4AAD-A7EB-35F2C5F7C4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692" y="0"/>
            <a:ext cx="2342508" cy="22793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0947AF-68F0-41F1-A393-8926BFE074A3}"/>
              </a:ext>
            </a:extLst>
          </p:cNvPr>
          <p:cNvSpPr txBox="1"/>
          <p:nvPr/>
        </p:nvSpPr>
        <p:spPr>
          <a:xfrm>
            <a:off x="308470" y="762000"/>
            <a:ext cx="70616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the NA of the left arm is changed (in the green graphs) by displacing</a:t>
            </a:r>
          </a:p>
          <a:p>
            <a:r>
              <a:rPr lang="en-US" dirty="0"/>
              <a:t>The left mirror in the x axis (the optical axis)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266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CE54AE7-0219-4F69-B0B6-A2057F176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228" y="1"/>
            <a:ext cx="2330951" cy="22680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CFC67E-EABA-4A01-9EB3-6ED7A01A5A70}"/>
              </a:ext>
            </a:extLst>
          </p:cNvPr>
          <p:cNvSpPr txBox="1"/>
          <p:nvPr/>
        </p:nvSpPr>
        <p:spPr>
          <a:xfrm>
            <a:off x="308470" y="762000"/>
            <a:ext cx="62670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the NA of the is changed (in the green graphs) by displacing</a:t>
            </a:r>
          </a:p>
          <a:p>
            <a:r>
              <a:rPr lang="en-US" dirty="0"/>
              <a:t>The right mirror in the x axis (the optical axis).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5820C6-49D3-45EB-A3B2-038F74A925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643"/>
          <a:stretch/>
        </p:blipFill>
        <p:spPr>
          <a:xfrm>
            <a:off x="0" y="2551463"/>
            <a:ext cx="12192000" cy="19435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AF09858-4676-4F11-986F-C8C0CB0755F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643"/>
          <a:stretch/>
        </p:blipFill>
        <p:spPr>
          <a:xfrm>
            <a:off x="-1" y="4820441"/>
            <a:ext cx="12191999" cy="19035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D0A60C0-AEB4-4F2C-8886-526EB33AED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03803"/>
            <a:ext cx="12192000" cy="205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467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6ADC5-A799-4C23-A14E-7F340B2C5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C89240-F9D8-4076-867F-748174B1B1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For both cavities:</a:t>
                </a:r>
              </a:p>
              <a:p>
                <a:pPr lvl="1"/>
                <a:r>
                  <a:rPr lang="en-US" dirty="0"/>
                  <a:t>NA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Fabry-Perot cavity:</a:t>
                </a:r>
              </a:p>
              <a:p>
                <a:pPr lvl="1"/>
                <a:r>
                  <a:rPr lang="en-US" dirty="0"/>
                  <a:t>L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𝑚𝑚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Two	mirrors and one lens: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𝑙𝑜𝑛𝑔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𝑜𝑟𝑡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𝑚𝑚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Control the NA by changing the left arm</a:t>
                </a:r>
              </a:p>
              <a:p>
                <a:r>
                  <a:rPr lang="en-US" dirty="0"/>
                  <a:t>Make graphs of both systems on the same axes.</a:t>
                </a:r>
              </a:p>
              <a:p>
                <a:r>
                  <a:rPr lang="en-US" dirty="0"/>
                  <a:t>Try log scale in x axis.</a:t>
                </a:r>
              </a:p>
              <a:p>
                <a:r>
                  <a:rPr lang="en-US" dirty="0"/>
                  <a:t>Add grid lines.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C89240-F9D8-4076-867F-748174B1B1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4652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84eacc6-2383-4792-a43b-90dda6e43e2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BC74D9B2D93B44ABB275D9C2952787" ma:contentTypeVersion="14" ma:contentTypeDescription="Create a new document." ma:contentTypeScope="" ma:versionID="054e7791e8d6a34cbe147612a3aa02ba">
  <xsd:schema xmlns:xsd="http://www.w3.org/2001/XMLSchema" xmlns:xs="http://www.w3.org/2001/XMLSchema" xmlns:p="http://schemas.microsoft.com/office/2006/metadata/properties" xmlns:ns3="584eacc6-2383-4792-a43b-90dda6e43e2d" xmlns:ns4="25331bf9-e08e-4054-a47b-55a981296790" targetNamespace="http://schemas.microsoft.com/office/2006/metadata/properties" ma:root="true" ma:fieldsID="91bf25063f6a75d29fdfcb79b3cf5e5f" ns3:_="" ns4:_="">
    <xsd:import namespace="584eacc6-2383-4792-a43b-90dda6e43e2d"/>
    <xsd:import namespace="25331bf9-e08e-4054-a47b-55a98129679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4eacc6-2383-4792-a43b-90dda6e43e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331bf9-e08e-4054-a47b-55a981296790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4C6D2D-B322-44E1-867B-00F4AB56D791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25331bf9-e08e-4054-a47b-55a981296790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584eacc6-2383-4792-a43b-90dda6e43e2d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D2B8A29-DA95-4457-B854-9269F744EF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01F0D4-4CE7-44A4-8CF6-89271D70F8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4eacc6-2383-4792-a43b-90dda6e43e2d"/>
    <ds:schemaRef ds:uri="25331bf9-e08e-4054-a47b-55a98129679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499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Overlap as a function of perturbation (blue graps)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Kali</dc:creator>
  <cp:lastModifiedBy>Michael Kali</cp:lastModifiedBy>
  <cp:revision>9</cp:revision>
  <dcterms:created xsi:type="dcterms:W3CDTF">2023-06-05T13:55:14Z</dcterms:created>
  <dcterms:modified xsi:type="dcterms:W3CDTF">2023-06-05T17:16:19Z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0x01010089BC74D9B2D93B44ABB275D9C2952787</vt:lpwstr>
  </property>
</Properties>
</file>