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59" r:id="rId8"/>
    <p:sldId id="261" r:id="rId9"/>
    <p:sldId id="270" r:id="rId10"/>
    <p:sldId id="271" r:id="rId11"/>
    <p:sldId id="272" r:id="rId12"/>
    <p:sldId id="267" r:id="rId13"/>
    <p:sldId id="264" r:id="rId14"/>
    <p:sldId id="265" r:id="rId15"/>
    <p:sldId id="276" r:id="rId16"/>
    <p:sldId id="273" r:id="rId17"/>
    <p:sldId id="266" r:id="rId18"/>
    <p:sldId id="274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277601-7980-D654-C489-C838F34B0737}" name="Kalicheti, Manvitha" initials="KM" userId="S::mkalicheti3@gatech.edu::c87d6575-0cb0-4f60-800f-2b2d577286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B03B8-258C-4DB1-85C8-99F2D168EB0F}" v="14" dt="2022-11-28T02:54:45.477"/>
    <p1510:client id="{3548124F-6FFE-442B-8DCA-18B1974C2837}" v="1" dt="2022-11-27T19:41:01.682"/>
    <p1510:client id="{46984341-AFB2-458E-930E-74C12024CA16}" v="1593" dt="2022-11-27T19:24:33.351"/>
    <p1510:client id="{795B9068-832D-4489-9230-5B292ED14605}" v="198" dt="2022-11-28T02:47:00.598"/>
    <p1510:client id="{82D5313F-7905-4A5B-A585-008628F76F27}" v="18" dt="2022-11-28T03:04:39.686"/>
    <p1510:client id="{95CEC8E2-CB42-421A-A1C8-5CE8D8DA127E}" v="282" dt="2022-11-28T02:52:51.869"/>
    <p1510:client id="{98406CB2-A4E1-493C-89D9-3B4414837C5D}" v="73" dt="2022-11-28T02:56:1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Nasar Siraj" userId="S::npatel631@gatech.edu::e43aa1b9-f651-4140-bd92-990b083789b6" providerId="AD" clId="Web-{98406CB2-A4E1-493C-89D9-3B4414837C5D}"/>
    <pc:docChg chg="modSld sldOrd">
      <pc:chgData name="Patel, Nasar Siraj" userId="S::npatel631@gatech.edu::e43aa1b9-f651-4140-bd92-990b083789b6" providerId="AD" clId="Web-{98406CB2-A4E1-493C-89D9-3B4414837C5D}" dt="2022-11-28T02:56:12.282" v="67" actId="1076"/>
      <pc:docMkLst>
        <pc:docMk/>
      </pc:docMkLst>
      <pc:sldChg chg="modSp">
        <pc:chgData name="Patel, Nasar Siraj" userId="S::npatel631@gatech.edu::e43aa1b9-f651-4140-bd92-990b083789b6" providerId="AD" clId="Web-{98406CB2-A4E1-493C-89D9-3B4414837C5D}" dt="2022-11-28T02:54:18.404" v="28" actId="20577"/>
        <pc:sldMkLst>
          <pc:docMk/>
          <pc:sldMk cId="427337724" sldId="259"/>
        </pc:sldMkLst>
        <pc:spChg chg="mod">
          <ac:chgData name="Patel, Nasar Siraj" userId="S::npatel631@gatech.edu::e43aa1b9-f651-4140-bd92-990b083789b6" providerId="AD" clId="Web-{98406CB2-A4E1-493C-89D9-3B4414837C5D}" dt="2022-11-28T02:54:18.404" v="28" actId="20577"/>
          <ac:spMkLst>
            <pc:docMk/>
            <pc:sldMk cId="427337724" sldId="259"/>
            <ac:spMk id="3" creationId="{C18B2CEE-9581-4B2F-BD9C-C1E4E88BFB57}"/>
          </ac:spMkLst>
        </pc:spChg>
      </pc:sldChg>
      <pc:sldChg chg="modSp">
        <pc:chgData name="Patel, Nasar Siraj" userId="S::npatel631@gatech.edu::e43aa1b9-f651-4140-bd92-990b083789b6" providerId="AD" clId="Web-{98406CB2-A4E1-493C-89D9-3B4414837C5D}" dt="2022-11-28T02:55:10.468" v="57" actId="20577"/>
        <pc:sldMkLst>
          <pc:docMk/>
          <pc:sldMk cId="2685286074" sldId="261"/>
        </pc:sldMkLst>
        <pc:spChg chg="mod">
          <ac:chgData name="Patel, Nasar Siraj" userId="S::npatel631@gatech.edu::e43aa1b9-f651-4140-bd92-990b083789b6" providerId="AD" clId="Web-{98406CB2-A4E1-493C-89D9-3B4414837C5D}" dt="2022-11-28T02:55:10.468" v="57" actId="20577"/>
          <ac:spMkLst>
            <pc:docMk/>
            <pc:sldMk cId="2685286074" sldId="261"/>
            <ac:spMk id="4" creationId="{C6A9247C-5AB2-7AB4-1931-60F12D35F289}"/>
          </ac:spMkLst>
        </pc:spChg>
      </pc:sldChg>
      <pc:sldChg chg="ord">
        <pc:chgData name="Patel, Nasar Siraj" userId="S::npatel631@gatech.edu::e43aa1b9-f651-4140-bd92-990b083789b6" providerId="AD" clId="Web-{98406CB2-A4E1-493C-89D9-3B4414837C5D}" dt="2022-11-28T02:52:34.885" v="0"/>
        <pc:sldMkLst>
          <pc:docMk/>
          <pc:sldMk cId="4057951297" sldId="274"/>
        </pc:sldMkLst>
      </pc:sldChg>
      <pc:sldChg chg="modSp">
        <pc:chgData name="Patel, Nasar Siraj" userId="S::npatel631@gatech.edu::e43aa1b9-f651-4140-bd92-990b083789b6" providerId="AD" clId="Web-{98406CB2-A4E1-493C-89D9-3B4414837C5D}" dt="2022-11-28T02:56:12.282" v="67" actId="1076"/>
        <pc:sldMkLst>
          <pc:docMk/>
          <pc:sldMk cId="1831739634" sldId="275"/>
        </pc:sldMkLst>
        <pc:spChg chg="mod">
          <ac:chgData name="Patel, Nasar Siraj" userId="S::npatel631@gatech.edu::e43aa1b9-f651-4140-bd92-990b083789b6" providerId="AD" clId="Web-{98406CB2-A4E1-493C-89D9-3B4414837C5D}" dt="2022-11-28T02:56:12.282" v="67" actId="1076"/>
          <ac:spMkLst>
            <pc:docMk/>
            <pc:sldMk cId="1831739634" sldId="275"/>
            <ac:spMk id="2" creationId="{8E0EF601-C688-BF85-F7DE-5FBEFF00D1BD}"/>
          </ac:spMkLst>
        </pc:spChg>
        <pc:spChg chg="mod">
          <ac:chgData name="Patel, Nasar Siraj" userId="S::npatel631@gatech.edu::e43aa1b9-f651-4140-bd92-990b083789b6" providerId="AD" clId="Web-{98406CB2-A4E1-493C-89D9-3B4414837C5D}" dt="2022-11-28T02:55:58.313" v="63" actId="1076"/>
          <ac:spMkLst>
            <pc:docMk/>
            <pc:sldMk cId="1831739634" sldId="275"/>
            <ac:spMk id="3" creationId="{DD42E0CA-5399-ECEE-C68E-C1D9C5F98127}"/>
          </ac:spMkLst>
        </pc:spChg>
      </pc:sldChg>
    </pc:docChg>
  </pc:docChgLst>
  <pc:docChgLst>
    <pc:chgData name="Kalicheti, Manvitha" userId="S::mkalicheti3@gatech.edu::c87d6575-0cb0-4f60-800f-2b2d57728600" providerId="AD" clId="Web-{82D5313F-7905-4A5B-A585-008628F76F27}"/>
    <pc:docChg chg="addSld modSld">
      <pc:chgData name="Kalicheti, Manvitha" userId="S::mkalicheti3@gatech.edu::c87d6575-0cb0-4f60-800f-2b2d57728600" providerId="AD" clId="Web-{82D5313F-7905-4A5B-A585-008628F76F27}" dt="2022-11-28T03:04:39.686" v="17" actId="1076"/>
      <pc:docMkLst>
        <pc:docMk/>
      </pc:docMkLst>
      <pc:sldChg chg="modSp">
        <pc:chgData name="Kalicheti, Manvitha" userId="S::mkalicheti3@gatech.edu::c87d6575-0cb0-4f60-800f-2b2d57728600" providerId="AD" clId="Web-{82D5313F-7905-4A5B-A585-008628F76F27}" dt="2022-11-28T03:04:39.686" v="17" actId="1076"/>
        <pc:sldMkLst>
          <pc:docMk/>
          <pc:sldMk cId="3053986884" sldId="257"/>
        </pc:sldMkLst>
        <pc:spChg chg="mod">
          <ac:chgData name="Kalicheti, Manvitha" userId="S::mkalicheti3@gatech.edu::c87d6575-0cb0-4f60-800f-2b2d57728600" providerId="AD" clId="Web-{82D5313F-7905-4A5B-A585-008628F76F27}" dt="2022-11-28T03:04:39.686" v="17" actId="1076"/>
          <ac:spMkLst>
            <pc:docMk/>
            <pc:sldMk cId="3053986884" sldId="257"/>
            <ac:spMk id="2" creationId="{D590B1C4-7C82-4F73-BACE-414E74FB1B60}"/>
          </ac:spMkLst>
        </pc:spChg>
      </pc:sldChg>
      <pc:sldChg chg="addSp modSp new mod setBg modClrScheme chgLayout">
        <pc:chgData name="Kalicheti, Manvitha" userId="S::mkalicheti3@gatech.edu::c87d6575-0cb0-4f60-800f-2b2d57728600" providerId="AD" clId="Web-{82D5313F-7905-4A5B-A585-008628F76F27}" dt="2022-11-28T03:02:38.589" v="16"/>
        <pc:sldMkLst>
          <pc:docMk/>
          <pc:sldMk cId="3960684508" sldId="276"/>
        </pc:sldMkLst>
        <pc:spChg chg="mod ord">
          <ac:chgData name="Kalicheti, Manvitha" userId="S::mkalicheti3@gatech.edu::c87d6575-0cb0-4f60-800f-2b2d57728600" providerId="AD" clId="Web-{82D5313F-7905-4A5B-A585-008628F76F27}" dt="2022-11-28T03:02:38.589" v="16"/>
          <ac:spMkLst>
            <pc:docMk/>
            <pc:sldMk cId="3960684508" sldId="276"/>
            <ac:spMk id="2" creationId="{5F8FD356-EC63-063F-5F25-A154BB9C14B1}"/>
          </ac:spMkLst>
        </pc:spChg>
        <pc:spChg chg="mod ord">
          <ac:chgData name="Kalicheti, Manvitha" userId="S::mkalicheti3@gatech.edu::c87d6575-0cb0-4f60-800f-2b2d57728600" providerId="AD" clId="Web-{82D5313F-7905-4A5B-A585-008628F76F27}" dt="2022-11-28T03:02:38.589" v="16"/>
          <ac:spMkLst>
            <pc:docMk/>
            <pc:sldMk cId="3960684508" sldId="276"/>
            <ac:spMk id="3" creationId="{F257AB02-B1A3-8EDA-037C-3A9007175F62}"/>
          </ac:spMkLst>
        </pc:spChg>
        <pc:spChg chg="add">
          <ac:chgData name="Kalicheti, Manvitha" userId="S::mkalicheti3@gatech.edu::c87d6575-0cb0-4f60-800f-2b2d57728600" providerId="AD" clId="Web-{82D5313F-7905-4A5B-A585-008628F76F27}" dt="2022-11-28T03:02:38.589" v="16"/>
          <ac:spMkLst>
            <pc:docMk/>
            <pc:sldMk cId="3960684508" sldId="276"/>
            <ac:spMk id="8" creationId="{C475749F-F487-4EFB-ABC7-C1359590EB76}"/>
          </ac:spMkLst>
        </pc:spChg>
        <pc:spChg chg="add">
          <ac:chgData name="Kalicheti, Manvitha" userId="S::mkalicheti3@gatech.edu::c87d6575-0cb0-4f60-800f-2b2d57728600" providerId="AD" clId="Web-{82D5313F-7905-4A5B-A585-008628F76F27}" dt="2022-11-28T03:02:38.589" v="16"/>
          <ac:spMkLst>
            <pc:docMk/>
            <pc:sldMk cId="3960684508" sldId="276"/>
            <ac:spMk id="10" creationId="{16D6FAA8-41A5-46EA-A8AB-E9D2754A6F32}"/>
          </ac:spMkLst>
        </pc:spChg>
      </pc:sldChg>
    </pc:docChg>
  </pc:docChgLst>
  <pc:docChgLst>
    <pc:chgData name="Kalicheti, Manvitha" userId="S::mkalicheti3@gatech.edu::c87d6575-0cb0-4f60-800f-2b2d57728600" providerId="AD" clId="Web-{274ADFA6-83C0-4F8B-8E1C-D95DFC6D054F}"/>
    <pc:docChg chg="addSld modSld">
      <pc:chgData name="Kalicheti, Manvitha" userId="S::mkalicheti3@gatech.edu::c87d6575-0cb0-4f60-800f-2b2d57728600" providerId="AD" clId="Web-{274ADFA6-83C0-4F8B-8E1C-D95DFC6D054F}" dt="2022-11-26T20:25:58.246" v="1"/>
      <pc:docMkLst>
        <pc:docMk/>
      </pc:docMkLst>
      <pc:sldChg chg="modSp">
        <pc:chgData name="Kalicheti, Manvitha" userId="S::mkalicheti3@gatech.edu::c87d6575-0cb0-4f60-800f-2b2d57728600" providerId="AD" clId="Web-{274ADFA6-83C0-4F8B-8E1C-D95DFC6D054F}" dt="2022-11-26T20:19:44.962" v="0" actId="20577"/>
        <pc:sldMkLst>
          <pc:docMk/>
          <pc:sldMk cId="3053986884" sldId="257"/>
        </pc:sldMkLst>
        <pc:spChg chg="mod">
          <ac:chgData name="Kalicheti, Manvitha" userId="S::mkalicheti3@gatech.edu::c87d6575-0cb0-4f60-800f-2b2d57728600" providerId="AD" clId="Web-{274ADFA6-83C0-4F8B-8E1C-D95DFC6D054F}" dt="2022-11-26T20:19:44.962" v="0" actId="20577"/>
          <ac:spMkLst>
            <pc:docMk/>
            <pc:sldMk cId="3053986884" sldId="257"/>
            <ac:spMk id="3" creationId="{C077B112-D01E-46DF-9669-EC64422DABEC}"/>
          </ac:spMkLst>
        </pc:spChg>
      </pc:sldChg>
      <pc:sldChg chg="new">
        <pc:chgData name="Kalicheti, Manvitha" userId="S::mkalicheti3@gatech.edu::c87d6575-0cb0-4f60-800f-2b2d57728600" providerId="AD" clId="Web-{274ADFA6-83C0-4F8B-8E1C-D95DFC6D054F}" dt="2022-11-26T20:25:58.246" v="1"/>
        <pc:sldMkLst>
          <pc:docMk/>
          <pc:sldMk cId="510800971" sldId="258"/>
        </pc:sldMkLst>
      </pc:sldChg>
    </pc:docChg>
  </pc:docChgLst>
  <pc:docChgLst>
    <pc:chgData name="Kalicheti, Manvitha" userId="S::mkalicheti3@gatech.edu::c87d6575-0cb0-4f60-800f-2b2d57728600" providerId="AD" clId="Web-{46984341-AFB2-458E-930E-74C12024CA16}"/>
    <pc:docChg chg="mod addSld delSld modSld sldOrd">
      <pc:chgData name="Kalicheti, Manvitha" userId="S::mkalicheti3@gatech.edu::c87d6575-0cb0-4f60-800f-2b2d57728600" providerId="AD" clId="Web-{46984341-AFB2-458E-930E-74C12024CA16}" dt="2022-11-27T19:24:30.945" v="1212" actId="20577"/>
      <pc:docMkLst>
        <pc:docMk/>
      </pc:docMkLst>
      <pc:sldChg chg="modSp">
        <pc:chgData name="Kalicheti, Manvitha" userId="S::mkalicheti3@gatech.edu::c87d6575-0cb0-4f60-800f-2b2d57728600" providerId="AD" clId="Web-{46984341-AFB2-458E-930E-74C12024CA16}" dt="2022-11-27T19:24:30.945" v="1212" actId="20577"/>
        <pc:sldMkLst>
          <pc:docMk/>
          <pc:sldMk cId="3053986884" sldId="257"/>
        </pc:sldMkLst>
        <pc:spChg chg="mod">
          <ac:chgData name="Kalicheti, Manvitha" userId="S::mkalicheti3@gatech.edu::c87d6575-0cb0-4f60-800f-2b2d57728600" providerId="AD" clId="Web-{46984341-AFB2-458E-930E-74C12024CA16}" dt="2022-11-27T19:24:30.945" v="1212" actId="20577"/>
          <ac:spMkLst>
            <pc:docMk/>
            <pc:sldMk cId="3053986884" sldId="257"/>
            <ac:spMk id="2" creationId="{D590B1C4-7C82-4F73-BACE-414E74FB1B60}"/>
          </ac:spMkLst>
        </pc:spChg>
      </pc:sldChg>
      <pc:sldChg chg="add del mod modShow">
        <pc:chgData name="Kalicheti, Manvitha" userId="S::mkalicheti3@gatech.edu::c87d6575-0cb0-4f60-800f-2b2d57728600" providerId="AD" clId="Web-{46984341-AFB2-458E-930E-74C12024CA16}" dt="2022-11-27T19:07:30.331" v="966"/>
        <pc:sldMkLst>
          <pc:docMk/>
          <pc:sldMk cId="427337724" sldId="259"/>
        </pc:sldMkLst>
      </pc:sldChg>
      <pc:sldChg chg="del">
        <pc:chgData name="Kalicheti, Manvitha" userId="S::mkalicheti3@gatech.edu::c87d6575-0cb0-4f60-800f-2b2d57728600" providerId="AD" clId="Web-{46984341-AFB2-458E-930E-74C12024CA16}" dt="2022-11-27T18:33:41.206" v="388"/>
        <pc:sldMkLst>
          <pc:docMk/>
          <pc:sldMk cId="3609833156" sldId="260"/>
        </pc:sldMkLst>
      </pc:sldChg>
      <pc:sldChg chg="addSp delSp modSp">
        <pc:chgData name="Kalicheti, Manvitha" userId="S::mkalicheti3@gatech.edu::c87d6575-0cb0-4f60-800f-2b2d57728600" providerId="AD" clId="Web-{46984341-AFB2-458E-930E-74C12024CA16}" dt="2022-11-27T19:08:04.348" v="968" actId="20577"/>
        <pc:sldMkLst>
          <pc:docMk/>
          <pc:sldMk cId="2685286074" sldId="261"/>
        </pc:sldMkLst>
        <pc:spChg chg="mod">
          <ac:chgData name="Kalicheti, Manvitha" userId="S::mkalicheti3@gatech.edu::c87d6575-0cb0-4f60-800f-2b2d57728600" providerId="AD" clId="Web-{46984341-AFB2-458E-930E-74C12024CA16}" dt="2022-11-27T19:08:04.348" v="968" actId="20577"/>
          <ac:spMkLst>
            <pc:docMk/>
            <pc:sldMk cId="2685286074" sldId="261"/>
            <ac:spMk id="2" creationId="{61B99A99-EA66-4440-80C2-C245E04454BB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43:21.775" v="685" actId="20577"/>
          <ac:spMkLst>
            <pc:docMk/>
            <pc:sldMk cId="2685286074" sldId="261"/>
            <ac:spMk id="4" creationId="{C6A9247C-5AB2-7AB4-1931-60F12D35F289}"/>
          </ac:spMkLst>
        </pc:spChg>
        <pc:picChg chg="del mod">
          <ac:chgData name="Kalicheti, Manvitha" userId="S::mkalicheti3@gatech.edu::c87d6575-0cb0-4f60-800f-2b2d57728600" providerId="AD" clId="Web-{46984341-AFB2-458E-930E-74C12024CA16}" dt="2022-11-27T18:38:04.824" v="458"/>
          <ac:picMkLst>
            <pc:docMk/>
            <pc:sldMk cId="2685286074" sldId="261"/>
            <ac:picMk id="2050" creationId="{FBAD170A-390E-451F-8AF8-3864BB9B547F}"/>
          </ac:picMkLst>
        </pc:picChg>
      </pc:sldChg>
      <pc:sldChg chg="del">
        <pc:chgData name="Kalicheti, Manvitha" userId="S::mkalicheti3@gatech.edu::c87d6575-0cb0-4f60-800f-2b2d57728600" providerId="AD" clId="Web-{46984341-AFB2-458E-930E-74C12024CA16}" dt="2022-11-27T19:07:20.222" v="964"/>
        <pc:sldMkLst>
          <pc:docMk/>
          <pc:sldMk cId="1986370441" sldId="262"/>
        </pc:sldMkLst>
      </pc:sldChg>
      <pc:sldChg chg="addSp modSp">
        <pc:chgData name="Kalicheti, Manvitha" userId="S::mkalicheti3@gatech.edu::c87d6575-0cb0-4f60-800f-2b2d57728600" providerId="AD" clId="Web-{46984341-AFB2-458E-930E-74C12024CA16}" dt="2022-11-27T18:16:11.692" v="243" actId="20577"/>
        <pc:sldMkLst>
          <pc:docMk/>
          <pc:sldMk cId="4266620417" sldId="265"/>
        </pc:sldMkLst>
        <pc:spChg chg="add mod">
          <ac:chgData name="Kalicheti, Manvitha" userId="S::mkalicheti3@gatech.edu::c87d6575-0cb0-4f60-800f-2b2d57728600" providerId="AD" clId="Web-{46984341-AFB2-458E-930E-74C12024CA16}" dt="2022-11-27T18:16:11.692" v="243" actId="20577"/>
          <ac:spMkLst>
            <pc:docMk/>
            <pc:sldMk cId="4266620417" sldId="265"/>
            <ac:spMk id="2" creationId="{817F5E0E-6F86-EA0D-DCBB-1337253786DF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16:08.066" v="242" actId="20577"/>
          <ac:spMkLst>
            <pc:docMk/>
            <pc:sldMk cId="4266620417" sldId="265"/>
            <ac:spMk id="3" creationId="{C3B53045-808C-6957-F15A-C823934EA114}"/>
          </ac:spMkLst>
        </pc:spChg>
        <pc:picChg chg="mod">
          <ac:chgData name="Kalicheti, Manvitha" userId="S::mkalicheti3@gatech.edu::c87d6575-0cb0-4f60-800f-2b2d57728600" providerId="AD" clId="Web-{46984341-AFB2-458E-930E-74C12024CA16}" dt="2022-11-27T18:13:28.931" v="222" actId="14100"/>
          <ac:picMkLst>
            <pc:docMk/>
            <pc:sldMk cId="4266620417" sldId="265"/>
            <ac:picMk id="20" creationId="{2C1E7340-7D8D-327E-411A-691DA6FEC5B5}"/>
          </ac:picMkLst>
        </pc:picChg>
        <pc:picChg chg="mod">
          <ac:chgData name="Kalicheti, Manvitha" userId="S::mkalicheti3@gatech.edu::c87d6575-0cb0-4f60-800f-2b2d57728600" providerId="AD" clId="Web-{46984341-AFB2-458E-930E-74C12024CA16}" dt="2022-11-27T18:13:25.290" v="221" actId="14100"/>
          <ac:picMkLst>
            <pc:docMk/>
            <pc:sldMk cId="4266620417" sldId="265"/>
            <ac:picMk id="22" creationId="{D5476AE6-CA2A-D1DD-E771-9B086BE5E5E9}"/>
          </ac:picMkLst>
        </pc:picChg>
      </pc:sldChg>
      <pc:sldChg chg="addSp modSp mod ord setBg">
        <pc:chgData name="Kalicheti, Manvitha" userId="S::mkalicheti3@gatech.edu::c87d6575-0cb0-4f60-800f-2b2d57728600" providerId="AD" clId="Web-{46984341-AFB2-458E-930E-74C12024CA16}" dt="2022-11-27T18:30:08.966" v="378" actId="1076"/>
        <pc:sldMkLst>
          <pc:docMk/>
          <pc:sldMk cId="3487901184" sldId="266"/>
        </pc:sldMkLst>
        <pc:spChg chg="mod">
          <ac:chgData name="Kalicheti, Manvitha" userId="S::mkalicheti3@gatech.edu::c87d6575-0cb0-4f60-800f-2b2d57728600" providerId="AD" clId="Web-{46984341-AFB2-458E-930E-74C12024CA16}" dt="2022-11-27T18:23:50.408" v="312" actId="20577"/>
          <ac:spMkLst>
            <pc:docMk/>
            <pc:sldMk cId="3487901184" sldId="266"/>
            <ac:spMk id="2" creationId="{F3E7AEB2-9849-0C04-B57A-27CFE56F008D}"/>
          </ac:spMkLst>
        </pc:spChg>
        <pc:spChg chg="mod ord">
          <ac:chgData name="Kalicheti, Manvitha" userId="S::mkalicheti3@gatech.edu::c87d6575-0cb0-4f60-800f-2b2d57728600" providerId="AD" clId="Web-{46984341-AFB2-458E-930E-74C12024CA16}" dt="2022-11-27T18:21:50.701" v="285"/>
          <ac:spMkLst>
            <pc:docMk/>
            <pc:sldMk cId="3487901184" sldId="266"/>
            <ac:spMk id="3" creationId="{E1DDACAA-530C-47C5-AE11-AA2ABC814F6E}"/>
          </ac:spMkLst>
        </pc:spChg>
        <pc:picChg chg="add mod ord">
          <ac:chgData name="Kalicheti, Manvitha" userId="S::mkalicheti3@gatech.edu::c87d6575-0cb0-4f60-800f-2b2d57728600" providerId="AD" clId="Web-{46984341-AFB2-458E-930E-74C12024CA16}" dt="2022-11-27T18:22:25.905" v="289" actId="14100"/>
          <ac:picMkLst>
            <pc:docMk/>
            <pc:sldMk cId="3487901184" sldId="266"/>
            <ac:picMk id="4" creationId="{BF3F8DC5-5F60-6C18-EB54-77A894EA1785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9:31.996" v="369" actId="1076"/>
          <ac:picMkLst>
            <pc:docMk/>
            <pc:sldMk cId="3487901184" sldId="266"/>
            <ac:picMk id="5" creationId="{817F424D-F1FB-87A7-9006-174507E7A5BE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9:27.277" v="367" actId="1076"/>
          <ac:picMkLst>
            <pc:docMk/>
            <pc:sldMk cId="3487901184" sldId="266"/>
            <ac:picMk id="6" creationId="{984C7B32-0756-A41C-759B-26651E5D966F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30:08.966" v="378" actId="1076"/>
          <ac:picMkLst>
            <pc:docMk/>
            <pc:sldMk cId="3487901184" sldId="266"/>
            <ac:picMk id="7" creationId="{3478B89B-2470-273B-3777-18F071C112F4}"/>
          </ac:picMkLst>
        </pc:picChg>
        <pc:picChg chg="add mod ord">
          <ac:chgData name="Kalicheti, Manvitha" userId="S::mkalicheti3@gatech.edu::c87d6575-0cb0-4f60-800f-2b2d57728600" providerId="AD" clId="Web-{46984341-AFB2-458E-930E-74C12024CA16}" dt="2022-11-27T18:29:48.996" v="373" actId="1076"/>
          <ac:picMkLst>
            <pc:docMk/>
            <pc:sldMk cId="3487901184" sldId="266"/>
            <ac:picMk id="8" creationId="{041D01DC-9165-C8BC-2402-B6EB77201288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9:20.527" v="365" actId="1076"/>
          <ac:picMkLst>
            <pc:docMk/>
            <pc:sldMk cId="3487901184" sldId="266"/>
            <ac:picMk id="9" creationId="{0E4D1DAA-3DBE-DF1A-D7C7-2896518B1308}"/>
          </ac:picMkLst>
        </pc:picChg>
        <pc:cxnChg chg="add">
          <ac:chgData name="Kalicheti, Manvitha" userId="S::mkalicheti3@gatech.edu::c87d6575-0cb0-4f60-800f-2b2d57728600" providerId="AD" clId="Web-{46984341-AFB2-458E-930E-74C12024CA16}" dt="2022-11-27T18:21:50.701" v="285"/>
          <ac:cxnSpMkLst>
            <pc:docMk/>
            <pc:sldMk cId="3487901184" sldId="266"/>
            <ac:cxnSpMk id="14" creationId="{822A5670-0F7B-4199-AEAB-33FBA9CEA44D}"/>
          </ac:cxnSpMkLst>
        </pc:cxnChg>
        <pc:cxnChg chg="add">
          <ac:chgData name="Kalicheti, Manvitha" userId="S::mkalicheti3@gatech.edu::c87d6575-0cb0-4f60-800f-2b2d57728600" providerId="AD" clId="Web-{46984341-AFB2-458E-930E-74C12024CA16}" dt="2022-11-27T18:21:50.701" v="285"/>
          <ac:cxnSpMkLst>
            <pc:docMk/>
            <pc:sldMk cId="3487901184" sldId="266"/>
            <ac:cxnSpMk id="16" creationId="{8BB1744D-A7DF-4B65-B6E3-DCF12BB2D869}"/>
          </ac:cxnSpMkLst>
        </pc:cxnChg>
        <pc:cxnChg chg="add">
          <ac:chgData name="Kalicheti, Manvitha" userId="S::mkalicheti3@gatech.edu::c87d6575-0cb0-4f60-800f-2b2d57728600" providerId="AD" clId="Web-{46984341-AFB2-458E-930E-74C12024CA16}" dt="2022-11-27T18:21:50.701" v="285"/>
          <ac:cxnSpMkLst>
            <pc:docMk/>
            <pc:sldMk cId="3487901184" sldId="266"/>
            <ac:cxnSpMk id="18" creationId="{882DD753-EA38-4E86-91FB-05041A44A28E}"/>
          </ac:cxnSpMkLst>
        </pc:cxnChg>
        <pc:cxnChg chg="add">
          <ac:chgData name="Kalicheti, Manvitha" userId="S::mkalicheti3@gatech.edu::c87d6575-0cb0-4f60-800f-2b2d57728600" providerId="AD" clId="Web-{46984341-AFB2-458E-930E-74C12024CA16}" dt="2022-11-27T18:21:50.701" v="285"/>
          <ac:cxnSpMkLst>
            <pc:docMk/>
            <pc:sldMk cId="3487901184" sldId="266"/>
            <ac:cxnSpMk id="20" creationId="{6DA63E78-7704-45EF-B5D3-EADDF5D82674}"/>
          </ac:cxnSpMkLst>
        </pc:cxnChg>
      </pc:sldChg>
      <pc:sldChg chg="modSp">
        <pc:chgData name="Kalicheti, Manvitha" userId="S::mkalicheti3@gatech.edu::c87d6575-0cb0-4f60-800f-2b2d57728600" providerId="AD" clId="Web-{46984341-AFB2-458E-930E-74C12024CA16}" dt="2022-11-27T18:12:49.492" v="218" actId="20577"/>
        <pc:sldMkLst>
          <pc:docMk/>
          <pc:sldMk cId="3537500869" sldId="267"/>
        </pc:sldMkLst>
        <pc:spChg chg="mod">
          <ac:chgData name="Kalicheti, Manvitha" userId="S::mkalicheti3@gatech.edu::c87d6575-0cb0-4f60-800f-2b2d57728600" providerId="AD" clId="Web-{46984341-AFB2-458E-930E-74C12024CA16}" dt="2022-11-27T18:12:49.492" v="218" actId="20577"/>
          <ac:spMkLst>
            <pc:docMk/>
            <pc:sldMk cId="3537500869" sldId="267"/>
            <ac:spMk id="3" creationId="{4A58CB21-6322-7FCF-CBEF-832E8381A133}"/>
          </ac:spMkLst>
        </pc:spChg>
      </pc:sldChg>
      <pc:sldChg chg="addSp delSp modSp add ord replId">
        <pc:chgData name="Kalicheti, Manvitha" userId="S::mkalicheti3@gatech.edu::c87d6575-0cb0-4f60-800f-2b2d57728600" providerId="AD" clId="Web-{46984341-AFB2-458E-930E-74C12024CA16}" dt="2022-11-27T18:32:37.204" v="384" actId="1076"/>
        <pc:sldMkLst>
          <pc:docMk/>
          <pc:sldMk cId="2992100908" sldId="268"/>
        </pc:sldMkLst>
        <pc:spChg chg="mod">
          <ac:chgData name="Kalicheti, Manvitha" userId="S::mkalicheti3@gatech.edu::c87d6575-0cb0-4f60-800f-2b2d57728600" providerId="AD" clId="Web-{46984341-AFB2-458E-930E-74C12024CA16}" dt="2022-11-27T18:23:37.642" v="311" actId="20577"/>
          <ac:spMkLst>
            <pc:docMk/>
            <pc:sldMk cId="2992100908" sldId="268"/>
            <ac:spMk id="2" creationId="{F3E7AEB2-9849-0C04-B57A-27CFE56F008D}"/>
          </ac:spMkLst>
        </pc:spChg>
        <pc:picChg chg="del">
          <ac:chgData name="Kalicheti, Manvitha" userId="S::mkalicheti3@gatech.edu::c87d6575-0cb0-4f60-800f-2b2d57728600" providerId="AD" clId="Web-{46984341-AFB2-458E-930E-74C12024CA16}" dt="2022-11-27T18:24:48.957" v="313"/>
          <ac:picMkLst>
            <pc:docMk/>
            <pc:sldMk cId="2992100908" sldId="268"/>
            <ac:picMk id="4" creationId="{BF3F8DC5-5F60-6C18-EB54-77A894EA1785}"/>
          </ac:picMkLst>
        </pc:picChg>
        <pc:picChg chg="del">
          <ac:chgData name="Kalicheti, Manvitha" userId="S::mkalicheti3@gatech.edu::c87d6575-0cb0-4f60-800f-2b2d57728600" providerId="AD" clId="Web-{46984341-AFB2-458E-930E-74C12024CA16}" dt="2022-11-27T18:25:35.442" v="322"/>
          <ac:picMkLst>
            <pc:docMk/>
            <pc:sldMk cId="2992100908" sldId="268"/>
            <ac:picMk id="5" creationId="{817F424D-F1FB-87A7-9006-174507E7A5BE}"/>
          </ac:picMkLst>
        </pc:picChg>
        <pc:picChg chg="del mod">
          <ac:chgData name="Kalicheti, Manvitha" userId="S::mkalicheti3@gatech.edu::c87d6575-0cb0-4f60-800f-2b2d57728600" providerId="AD" clId="Web-{46984341-AFB2-458E-930E-74C12024CA16}" dt="2022-11-27T18:32:11.188" v="379"/>
          <ac:picMkLst>
            <pc:docMk/>
            <pc:sldMk cId="2992100908" sldId="268"/>
            <ac:picMk id="6" creationId="{984C7B32-0756-A41C-759B-26651E5D966F}"/>
          </ac:picMkLst>
        </pc:picChg>
        <pc:picChg chg="del">
          <ac:chgData name="Kalicheti, Manvitha" userId="S::mkalicheti3@gatech.edu::c87d6575-0cb0-4f60-800f-2b2d57728600" providerId="AD" clId="Web-{46984341-AFB2-458E-930E-74C12024CA16}" dt="2022-11-27T18:27:23.508" v="343"/>
          <ac:picMkLst>
            <pc:docMk/>
            <pc:sldMk cId="2992100908" sldId="268"/>
            <ac:picMk id="7" creationId="{3478B89B-2470-273B-3777-18F071C112F4}"/>
          </ac:picMkLst>
        </pc:picChg>
        <pc:picChg chg="del">
          <ac:chgData name="Kalicheti, Manvitha" userId="S::mkalicheti3@gatech.edu::c87d6575-0cb0-4f60-800f-2b2d57728600" providerId="AD" clId="Web-{46984341-AFB2-458E-930E-74C12024CA16}" dt="2022-11-27T18:26:13.100" v="329"/>
          <ac:picMkLst>
            <pc:docMk/>
            <pc:sldMk cId="2992100908" sldId="268"/>
            <ac:picMk id="8" creationId="{041D01DC-9165-C8BC-2402-B6EB77201288}"/>
          </ac:picMkLst>
        </pc:picChg>
        <pc:picChg chg="del">
          <ac:chgData name="Kalicheti, Manvitha" userId="S::mkalicheti3@gatech.edu::c87d6575-0cb0-4f60-800f-2b2d57728600" providerId="AD" clId="Web-{46984341-AFB2-458E-930E-74C12024CA16}" dt="2022-11-27T18:28:22.869" v="352"/>
          <ac:picMkLst>
            <pc:docMk/>
            <pc:sldMk cId="2992100908" sldId="268"/>
            <ac:picMk id="9" creationId="{0E4D1DAA-3DBE-DF1A-D7C7-2896518B1308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5:14.036" v="319" actId="14100"/>
          <ac:picMkLst>
            <pc:docMk/>
            <pc:sldMk cId="2992100908" sldId="268"/>
            <ac:picMk id="10" creationId="{0FA09A7E-B586-49C1-6130-5194F4F00E9B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5:46.255" v="326" actId="1076"/>
          <ac:picMkLst>
            <pc:docMk/>
            <pc:sldMk cId="2992100908" sldId="268"/>
            <ac:picMk id="11" creationId="{95AAD28D-E998-61E3-C4E5-656E52B8FF34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6:23.459" v="333" actId="1076"/>
          <ac:picMkLst>
            <pc:docMk/>
            <pc:sldMk cId="2992100908" sldId="268"/>
            <ac:picMk id="12" creationId="{6CF0AEB5-4243-58E9-DD68-FD89EE4AF81F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7:52.368" v="349" actId="1076"/>
          <ac:picMkLst>
            <pc:docMk/>
            <pc:sldMk cId="2992100908" sldId="268"/>
            <ac:picMk id="13" creationId="{B4331830-D3BC-B829-2978-EDF4DCD25768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28:42.104" v="357" actId="14100"/>
          <ac:picMkLst>
            <pc:docMk/>
            <pc:sldMk cId="2992100908" sldId="268"/>
            <ac:picMk id="15" creationId="{F9A36F0B-F6DF-7F50-0240-7712BEE2129D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32:37.204" v="384" actId="1076"/>
          <ac:picMkLst>
            <pc:docMk/>
            <pc:sldMk cId="2992100908" sldId="268"/>
            <ac:picMk id="17" creationId="{C109AABD-5E23-1BC4-CCEC-E88ABAEAA7A9}"/>
          </ac:picMkLst>
        </pc:picChg>
      </pc:sldChg>
      <pc:sldChg chg="new del">
        <pc:chgData name="Kalicheti, Manvitha" userId="S::mkalicheti3@gatech.edu::c87d6575-0cb0-4f60-800f-2b2d57728600" providerId="AD" clId="Web-{46984341-AFB2-458E-930E-74C12024CA16}" dt="2022-11-27T18:34:37.379" v="431"/>
        <pc:sldMkLst>
          <pc:docMk/>
          <pc:sldMk cId="686973722" sldId="269"/>
        </pc:sldMkLst>
      </pc:sldChg>
      <pc:sldChg chg="add replId">
        <pc:chgData name="Kalicheti, Manvitha" userId="S::mkalicheti3@gatech.edu::c87d6575-0cb0-4f60-800f-2b2d57728600" providerId="AD" clId="Web-{46984341-AFB2-458E-930E-74C12024CA16}" dt="2022-11-27T18:34:34.317" v="430"/>
        <pc:sldMkLst>
          <pc:docMk/>
          <pc:sldMk cId="3178046850" sldId="270"/>
        </pc:sldMkLst>
      </pc:sldChg>
      <pc:sldChg chg="addSp delSp modSp new addCm modCm">
        <pc:chgData name="Kalicheti, Manvitha" userId="S::mkalicheti3@gatech.edu::c87d6575-0cb0-4f60-800f-2b2d57728600" providerId="AD" clId="Web-{46984341-AFB2-458E-930E-74C12024CA16}" dt="2022-11-27T19:00:04.006" v="805" actId="1076"/>
        <pc:sldMkLst>
          <pc:docMk/>
          <pc:sldMk cId="996930054" sldId="271"/>
        </pc:sldMkLst>
        <pc:spChg chg="mod">
          <ac:chgData name="Kalicheti, Manvitha" userId="S::mkalicheti3@gatech.edu::c87d6575-0cb0-4f60-800f-2b2d57728600" providerId="AD" clId="Web-{46984341-AFB2-458E-930E-74C12024CA16}" dt="2022-11-27T18:41:28.115" v="653" actId="20577"/>
          <ac:spMkLst>
            <pc:docMk/>
            <pc:sldMk cId="996930054" sldId="271"/>
            <ac:spMk id="2" creationId="{D7B9CFEA-F47E-BF84-70E2-D1B2B2801333}"/>
          </ac:spMkLst>
        </pc:spChg>
        <pc:spChg chg="del">
          <ac:chgData name="Kalicheti, Manvitha" userId="S::mkalicheti3@gatech.edu::c87d6575-0cb0-4f60-800f-2b2d57728600" providerId="AD" clId="Web-{46984341-AFB2-458E-930E-74C12024CA16}" dt="2022-11-27T18:42:07.195" v="654"/>
          <ac:spMkLst>
            <pc:docMk/>
            <pc:sldMk cId="996930054" sldId="271"/>
            <ac:spMk id="3" creationId="{A2AE18A1-08D2-E3AE-E933-C3C53237D10F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46:38.655" v="697" actId="1076"/>
          <ac:spMkLst>
            <pc:docMk/>
            <pc:sldMk cId="996930054" sldId="271"/>
            <ac:spMk id="6" creationId="{071EE35A-4746-076C-7CE3-59F1AEEE6715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55:02.060" v="748"/>
          <ac:spMkLst>
            <pc:docMk/>
            <pc:sldMk cId="996930054" sldId="271"/>
            <ac:spMk id="8" creationId="{178FA4EB-9B28-575F-D7EA-408FADB2FF3C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54:55.966" v="746"/>
          <ac:spMkLst>
            <pc:docMk/>
            <pc:sldMk cId="996930054" sldId="271"/>
            <ac:spMk id="9" creationId="{CEFE02B5-2361-A5F9-A4FB-6C4667A0101E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55:21.655" v="749"/>
          <ac:spMkLst>
            <pc:docMk/>
            <pc:sldMk cId="996930054" sldId="271"/>
            <ac:spMk id="10" creationId="{C45B404B-F976-6BB1-5B0B-EE46EF81E8C1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55:24.249" v="750"/>
          <ac:spMkLst>
            <pc:docMk/>
            <pc:sldMk cId="996930054" sldId="271"/>
            <ac:spMk id="11" creationId="{CF11184D-195C-F240-2167-0A7008E455F6}"/>
          </ac:spMkLst>
        </pc:spChg>
        <pc:picChg chg="add mod ord">
          <ac:chgData name="Kalicheti, Manvitha" userId="S::mkalicheti3@gatech.edu::c87d6575-0cb0-4f60-800f-2b2d57728600" providerId="AD" clId="Web-{46984341-AFB2-458E-930E-74C12024CA16}" dt="2022-11-27T19:00:04.006" v="805" actId="1076"/>
          <ac:picMkLst>
            <pc:docMk/>
            <pc:sldMk cId="996930054" sldId="271"/>
            <ac:picMk id="4" creationId="{F4FD9351-58A7-0C77-B0A2-2C88CFD96E1E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46:10.826" v="688" actId="1076"/>
          <ac:picMkLst>
            <pc:docMk/>
            <pc:sldMk cId="996930054" sldId="271"/>
            <ac:picMk id="5" creationId="{D12EBAB8-542B-DF99-BEEF-766B6D0ED707}"/>
          </ac:picMkLst>
        </pc:picChg>
        <pc:picChg chg="add del mod">
          <ac:chgData name="Kalicheti, Manvitha" userId="S::mkalicheti3@gatech.edu::c87d6575-0cb0-4f60-800f-2b2d57728600" providerId="AD" clId="Web-{46984341-AFB2-458E-930E-74C12024CA16}" dt="2022-11-27T18:59:08.536" v="800"/>
          <ac:picMkLst>
            <pc:docMk/>
            <pc:sldMk cId="996930054" sldId="271"/>
            <ac:picMk id="7" creationId="{12AE5ABA-16A5-23C6-1B42-4A0CC20A2376}"/>
          </ac:picMkLst>
        </pc:picChg>
      </pc:sldChg>
      <pc:sldChg chg="addSp delSp modSp new">
        <pc:chgData name="Kalicheti, Manvitha" userId="S::mkalicheti3@gatech.edu::c87d6575-0cb0-4f60-800f-2b2d57728600" providerId="AD" clId="Web-{46984341-AFB2-458E-930E-74C12024CA16}" dt="2022-11-27T19:08:13.895" v="969" actId="20577"/>
        <pc:sldMkLst>
          <pc:docMk/>
          <pc:sldMk cId="3276287885" sldId="272"/>
        </pc:sldMkLst>
        <pc:spChg chg="mod">
          <ac:chgData name="Kalicheti, Manvitha" userId="S::mkalicheti3@gatech.edu::c87d6575-0cb0-4f60-800f-2b2d57728600" providerId="AD" clId="Web-{46984341-AFB2-458E-930E-74C12024CA16}" dt="2022-11-27T19:08:13.895" v="969" actId="20577"/>
          <ac:spMkLst>
            <pc:docMk/>
            <pc:sldMk cId="3276287885" sldId="272"/>
            <ac:spMk id="2" creationId="{55771EC2-BA7B-9585-899D-DCA9E9461400}"/>
          </ac:spMkLst>
        </pc:spChg>
        <pc:spChg chg="del">
          <ac:chgData name="Kalicheti, Manvitha" userId="S::mkalicheti3@gatech.edu::c87d6575-0cb0-4f60-800f-2b2d57728600" providerId="AD" clId="Web-{46984341-AFB2-458E-930E-74C12024CA16}" dt="2022-11-27T18:54:20.075" v="744"/>
          <ac:spMkLst>
            <pc:docMk/>
            <pc:sldMk cId="3276287885" sldId="272"/>
            <ac:spMk id="3" creationId="{CA8BF310-1C7A-7148-45DE-82BDABC5AB1D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8:59:28.865" v="803" actId="1076"/>
          <ac:spMkLst>
            <pc:docMk/>
            <pc:sldMk cId="3276287885" sldId="272"/>
            <ac:spMk id="8" creationId="{44FED9F0-9F7F-B2AC-BC5A-847B446F1839}"/>
          </ac:spMkLst>
        </pc:spChg>
        <pc:picChg chg="add mod ord">
          <ac:chgData name="Kalicheti, Manvitha" userId="S::mkalicheti3@gatech.edu::c87d6575-0cb0-4f60-800f-2b2d57728600" providerId="AD" clId="Web-{46984341-AFB2-458E-930E-74C12024CA16}" dt="2022-11-27T19:00:10.194" v="807" actId="1076"/>
          <ac:picMkLst>
            <pc:docMk/>
            <pc:sldMk cId="3276287885" sldId="272"/>
            <ac:picMk id="4" creationId="{05E145CA-4C7D-7B12-0945-6F51E5458F04}"/>
          </ac:picMkLst>
        </pc:picChg>
        <pc:picChg chg="add del mod">
          <ac:chgData name="Kalicheti, Manvitha" userId="S::mkalicheti3@gatech.edu::c87d6575-0cb0-4f60-800f-2b2d57728600" providerId="AD" clId="Web-{46984341-AFB2-458E-930E-74C12024CA16}" dt="2022-11-27T18:59:05.989" v="799"/>
          <ac:picMkLst>
            <pc:docMk/>
            <pc:sldMk cId="3276287885" sldId="272"/>
            <ac:picMk id="5" creationId="{3B4D0FB7-1F2F-A590-3227-72AEDFAFBE00}"/>
          </ac:picMkLst>
        </pc:picChg>
        <pc:picChg chg="add mod">
          <ac:chgData name="Kalicheti, Manvitha" userId="S::mkalicheti3@gatech.edu::c87d6575-0cb0-4f60-800f-2b2d57728600" providerId="AD" clId="Web-{46984341-AFB2-458E-930E-74C12024CA16}" dt="2022-11-27T18:59:18.661" v="801" actId="1076"/>
          <ac:picMkLst>
            <pc:docMk/>
            <pc:sldMk cId="3276287885" sldId="272"/>
            <ac:picMk id="6" creationId="{ADA38036-9891-3242-CF93-FFB242EE5F29}"/>
          </ac:picMkLst>
        </pc:picChg>
      </pc:sldChg>
      <pc:sldChg chg="addSp delSp modSp new">
        <pc:chgData name="Kalicheti, Manvitha" userId="S::mkalicheti3@gatech.edu::c87d6575-0cb0-4f60-800f-2b2d57728600" providerId="AD" clId="Web-{46984341-AFB2-458E-930E-74C12024CA16}" dt="2022-11-27T19:06:30.970" v="963" actId="20577"/>
        <pc:sldMkLst>
          <pc:docMk/>
          <pc:sldMk cId="2434254137" sldId="273"/>
        </pc:sldMkLst>
        <pc:spChg chg="mod">
          <ac:chgData name="Kalicheti, Manvitha" userId="S::mkalicheti3@gatech.edu::c87d6575-0cb0-4f60-800f-2b2d57728600" providerId="AD" clId="Web-{46984341-AFB2-458E-930E-74C12024CA16}" dt="2022-11-27T19:00:50.289" v="814" actId="20577"/>
          <ac:spMkLst>
            <pc:docMk/>
            <pc:sldMk cId="2434254137" sldId="273"/>
            <ac:spMk id="2" creationId="{A9216CE7-AFCA-C0A2-00FC-293923BF5A3E}"/>
          </ac:spMkLst>
        </pc:spChg>
        <pc:spChg chg="del mod">
          <ac:chgData name="Kalicheti, Manvitha" userId="S::mkalicheti3@gatech.edu::c87d6575-0cb0-4f60-800f-2b2d57728600" providerId="AD" clId="Web-{46984341-AFB2-458E-930E-74C12024CA16}" dt="2022-11-27T19:02:11.916" v="816"/>
          <ac:spMkLst>
            <pc:docMk/>
            <pc:sldMk cId="2434254137" sldId="273"/>
            <ac:spMk id="3" creationId="{1CF73E22-F0ED-85D5-298C-CECB603D7379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9:04:44.874" v="866" actId="20577"/>
          <ac:spMkLst>
            <pc:docMk/>
            <pc:sldMk cId="2434254137" sldId="273"/>
            <ac:spMk id="5" creationId="{B6807FFC-FDEB-D4B1-586F-A23713870D92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9:06:30.970" v="963" actId="20577"/>
          <ac:spMkLst>
            <pc:docMk/>
            <pc:sldMk cId="2434254137" sldId="273"/>
            <ac:spMk id="6" creationId="{FA828C79-E31E-960F-5113-D6F22EB9DF9C}"/>
          </ac:spMkLst>
        </pc:spChg>
        <pc:picChg chg="add mod ord">
          <ac:chgData name="Kalicheti, Manvitha" userId="S::mkalicheti3@gatech.edu::c87d6575-0cb0-4f60-800f-2b2d57728600" providerId="AD" clId="Web-{46984341-AFB2-458E-930E-74C12024CA16}" dt="2022-11-27T19:02:51.870" v="819" actId="1076"/>
          <ac:picMkLst>
            <pc:docMk/>
            <pc:sldMk cId="2434254137" sldId="273"/>
            <ac:picMk id="4" creationId="{28E2A596-0749-DC89-D460-19722FD57AD3}"/>
          </ac:picMkLst>
        </pc:picChg>
      </pc:sldChg>
      <pc:sldChg chg="addSp delSp modSp new">
        <pc:chgData name="Kalicheti, Manvitha" userId="S::mkalicheti3@gatech.edu::c87d6575-0cb0-4f60-800f-2b2d57728600" providerId="AD" clId="Web-{46984341-AFB2-458E-930E-74C12024CA16}" dt="2022-11-27T19:22:39.754" v="1199" actId="1076"/>
        <pc:sldMkLst>
          <pc:docMk/>
          <pc:sldMk cId="4057951297" sldId="274"/>
        </pc:sldMkLst>
        <pc:spChg chg="mod">
          <ac:chgData name="Kalicheti, Manvitha" userId="S::mkalicheti3@gatech.edu::c87d6575-0cb0-4f60-800f-2b2d57728600" providerId="AD" clId="Web-{46984341-AFB2-458E-930E-74C12024CA16}" dt="2022-11-27T19:08:43.896" v="974" actId="20577"/>
          <ac:spMkLst>
            <pc:docMk/>
            <pc:sldMk cId="4057951297" sldId="274"/>
            <ac:spMk id="2" creationId="{AAA46CBE-E249-D7A6-16C3-6122243BBF76}"/>
          </ac:spMkLst>
        </pc:spChg>
        <pc:spChg chg="del mod">
          <ac:chgData name="Kalicheti, Manvitha" userId="S::mkalicheti3@gatech.edu::c87d6575-0cb0-4f60-800f-2b2d57728600" providerId="AD" clId="Web-{46984341-AFB2-458E-930E-74C12024CA16}" dt="2022-11-27T19:09:06.350" v="976"/>
          <ac:spMkLst>
            <pc:docMk/>
            <pc:sldMk cId="4057951297" sldId="274"/>
            <ac:spMk id="3" creationId="{9D0F2CF9-7C38-5D2C-A61A-02FC8FFCCE67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9:22:13.222" v="1197" actId="20577"/>
          <ac:spMkLst>
            <pc:docMk/>
            <pc:sldMk cId="4057951297" sldId="274"/>
            <ac:spMk id="5" creationId="{5DE32126-0DF1-5079-4FDA-3EBDC5A511A6}"/>
          </ac:spMkLst>
        </pc:spChg>
        <pc:spChg chg="add del">
          <ac:chgData name="Kalicheti, Manvitha" userId="S::mkalicheti3@gatech.edu::c87d6575-0cb0-4f60-800f-2b2d57728600" providerId="AD" clId="Web-{46984341-AFB2-458E-930E-74C12024CA16}" dt="2022-11-27T19:14:02.537" v="1051"/>
          <ac:spMkLst>
            <pc:docMk/>
            <pc:sldMk cId="4057951297" sldId="274"/>
            <ac:spMk id="6" creationId="{063F160C-ADAB-7B27-00E7-1B4B596BB5E5}"/>
          </ac:spMkLst>
        </pc:spChg>
        <pc:spChg chg="add mod">
          <ac:chgData name="Kalicheti, Manvitha" userId="S::mkalicheti3@gatech.edu::c87d6575-0cb0-4f60-800f-2b2d57728600" providerId="AD" clId="Web-{46984341-AFB2-458E-930E-74C12024CA16}" dt="2022-11-27T19:22:39.754" v="1199" actId="1076"/>
          <ac:spMkLst>
            <pc:docMk/>
            <pc:sldMk cId="4057951297" sldId="274"/>
            <ac:spMk id="7" creationId="{5DE93629-A7B7-66B1-B2CB-0F8066B77AE0}"/>
          </ac:spMkLst>
        </pc:spChg>
        <pc:picChg chg="add mod ord">
          <ac:chgData name="Kalicheti, Manvitha" userId="S::mkalicheti3@gatech.edu::c87d6575-0cb0-4f60-800f-2b2d57728600" providerId="AD" clId="Web-{46984341-AFB2-458E-930E-74C12024CA16}" dt="2022-11-27T19:09:10.897" v="977" actId="1076"/>
          <ac:picMkLst>
            <pc:docMk/>
            <pc:sldMk cId="4057951297" sldId="274"/>
            <ac:picMk id="4" creationId="{17B4F30C-B0F0-6072-F965-71BEC482D9C5}"/>
          </ac:picMkLst>
        </pc:picChg>
      </pc:sldChg>
    </pc:docChg>
  </pc:docChgLst>
  <pc:docChgLst>
    <pc:chgData name="Kalicheti, Manvitha" userId="S::mkalicheti3@gatech.edu::c87d6575-0cb0-4f60-800f-2b2d57728600" providerId="AD" clId="Web-{FC8BD1E1-4438-403C-A118-B4F07E0FF3C8}"/>
    <pc:docChg chg="delSld">
      <pc:chgData name="Kalicheti, Manvitha" userId="S::mkalicheti3@gatech.edu::c87d6575-0cb0-4f60-800f-2b2d57728600" providerId="AD" clId="Web-{FC8BD1E1-4438-403C-A118-B4F07E0FF3C8}" dt="2022-11-26T20:26:51.916" v="0"/>
      <pc:docMkLst>
        <pc:docMk/>
      </pc:docMkLst>
      <pc:sldChg chg="del">
        <pc:chgData name="Kalicheti, Manvitha" userId="S::mkalicheti3@gatech.edu::c87d6575-0cb0-4f60-800f-2b2d57728600" providerId="AD" clId="Web-{FC8BD1E1-4438-403C-A118-B4F07E0FF3C8}" dt="2022-11-26T20:26:51.916" v="0"/>
        <pc:sldMkLst>
          <pc:docMk/>
          <pc:sldMk cId="510800971" sldId="258"/>
        </pc:sldMkLst>
      </pc:sldChg>
    </pc:docChg>
  </pc:docChgLst>
  <pc:docChgLst>
    <pc:chgData name="Mahesh, Nivedita" userId="f9ffd452-6abd-4c18-b65d-09053bd7f88d" providerId="ADAL" clId="{F17EB333-4031-4BE9-9486-CFBD8B99348E}"/>
    <pc:docChg chg="undo custSel addSld delSld modSld sldOrd">
      <pc:chgData name="Mahesh, Nivedita" userId="f9ffd452-6abd-4c18-b65d-09053bd7f88d" providerId="ADAL" clId="{F17EB333-4031-4BE9-9486-CFBD8B99348E}" dt="2022-11-28T05:38:44.264" v="2344" actId="14100"/>
      <pc:docMkLst>
        <pc:docMk/>
      </pc:docMkLst>
      <pc:sldChg chg="addSp delSp modSp mod">
        <pc:chgData name="Mahesh, Nivedita" userId="f9ffd452-6abd-4c18-b65d-09053bd7f88d" providerId="ADAL" clId="{F17EB333-4031-4BE9-9486-CFBD8B99348E}" dt="2022-11-28T05:18:33.992" v="2306" actId="14100"/>
        <pc:sldMkLst>
          <pc:docMk/>
          <pc:sldMk cId="109857222" sldId="256"/>
        </pc:sldMkLst>
        <pc:spChg chg="mod">
          <ac:chgData name="Mahesh, Nivedita" userId="f9ffd452-6abd-4c18-b65d-09053bd7f88d" providerId="ADAL" clId="{F17EB333-4031-4BE9-9486-CFBD8B99348E}" dt="2022-11-28T00:04:57.779" v="1273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hesh, Nivedita" userId="f9ffd452-6abd-4c18-b65d-09053bd7f88d" providerId="ADAL" clId="{F17EB333-4031-4BE9-9486-CFBD8B99348E}" dt="2022-11-28T05:16:45.702" v="2294" actId="20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hesh, Nivedita" userId="f9ffd452-6abd-4c18-b65d-09053bd7f88d" providerId="ADAL" clId="{F17EB333-4031-4BE9-9486-CFBD8B99348E}" dt="2022-11-27T01:05:09.937" v="1043" actId="208"/>
          <ac:spMkLst>
            <pc:docMk/>
            <pc:sldMk cId="109857222" sldId="256"/>
            <ac:spMk id="4" creationId="{1AFB336B-4308-ABE2-4165-FB9281588CAF}"/>
          </ac:spMkLst>
        </pc:spChg>
        <pc:spChg chg="add mod">
          <ac:chgData name="Mahesh, Nivedita" userId="f9ffd452-6abd-4c18-b65d-09053bd7f88d" providerId="ADAL" clId="{F17EB333-4031-4BE9-9486-CFBD8B99348E}" dt="2022-11-28T04:37:04.389" v="2094" actId="1076"/>
          <ac:spMkLst>
            <pc:docMk/>
            <pc:sldMk cId="109857222" sldId="256"/>
            <ac:spMk id="8" creationId="{E9320336-8BB8-3F1A-241A-348E85D72FD7}"/>
          </ac:spMkLst>
        </pc:spChg>
        <pc:picChg chg="mod">
          <ac:chgData name="Mahesh, Nivedita" userId="f9ffd452-6abd-4c18-b65d-09053bd7f88d" providerId="ADAL" clId="{F17EB333-4031-4BE9-9486-CFBD8B99348E}" dt="2022-11-28T05:18:33.992" v="2306" actId="14100"/>
          <ac:picMkLst>
            <pc:docMk/>
            <pc:sldMk cId="109857222" sldId="256"/>
            <ac:picMk id="5" creationId="{A9A90091-B0F4-43DB-9DA2-1D869FAA66C7}"/>
          </ac:picMkLst>
        </pc:picChg>
        <pc:picChg chg="del mod">
          <ac:chgData name="Mahesh, Nivedita" userId="f9ffd452-6abd-4c18-b65d-09053bd7f88d" providerId="ADAL" clId="{F17EB333-4031-4BE9-9486-CFBD8B99348E}" dt="2022-11-28T04:16:55.759" v="2040" actId="478"/>
          <ac:picMkLst>
            <pc:docMk/>
            <pc:sldMk cId="109857222" sldId="256"/>
            <ac:picMk id="6" creationId="{553C2B11-A9A5-4411-A7AE-71032A78DF3F}"/>
          </ac:picMkLst>
        </pc:picChg>
        <pc:picChg chg="mod">
          <ac:chgData name="Mahesh, Nivedita" userId="f9ffd452-6abd-4c18-b65d-09053bd7f88d" providerId="ADAL" clId="{F17EB333-4031-4BE9-9486-CFBD8B99348E}" dt="2022-11-28T04:17:59.971" v="2053" actId="14100"/>
          <ac:picMkLst>
            <pc:docMk/>
            <pc:sldMk cId="109857222" sldId="256"/>
            <ac:picMk id="7" creationId="{D8911F65-302E-4E62-ACE5-8103F68BCF26}"/>
          </ac:picMkLst>
        </pc:picChg>
      </pc:sldChg>
      <pc:sldChg chg="addSp modSp mod setBg">
        <pc:chgData name="Mahesh, Nivedita" userId="f9ffd452-6abd-4c18-b65d-09053bd7f88d" providerId="ADAL" clId="{F17EB333-4031-4BE9-9486-CFBD8B99348E}" dt="2022-11-28T05:13:40.676" v="2288"/>
        <pc:sldMkLst>
          <pc:docMk/>
          <pc:sldMk cId="3053986884" sldId="257"/>
        </pc:sldMkLst>
        <pc:spChg chg="mod">
          <ac:chgData name="Mahesh, Nivedita" userId="f9ffd452-6abd-4c18-b65d-09053bd7f88d" providerId="ADAL" clId="{F17EB333-4031-4BE9-9486-CFBD8B99348E}" dt="2022-11-28T00:04:10.410" v="1268" actId="404"/>
          <ac:spMkLst>
            <pc:docMk/>
            <pc:sldMk cId="3053986884" sldId="257"/>
            <ac:spMk id="2" creationId="{D590B1C4-7C82-4F73-BACE-414E74FB1B60}"/>
          </ac:spMkLst>
        </pc:spChg>
        <pc:spChg chg="mod">
          <ac:chgData name="Mahesh, Nivedita" userId="f9ffd452-6abd-4c18-b65d-09053bd7f88d" providerId="ADAL" clId="{F17EB333-4031-4BE9-9486-CFBD8B99348E}" dt="2022-11-28T05:13:40.676" v="2288"/>
          <ac:spMkLst>
            <pc:docMk/>
            <pc:sldMk cId="3053986884" sldId="257"/>
            <ac:spMk id="3" creationId="{C077B112-D01E-46DF-9669-EC64422DABEC}"/>
          </ac:spMkLst>
        </pc:spChg>
        <pc:spChg chg="add mod ord">
          <ac:chgData name="Mahesh, Nivedita" userId="f9ffd452-6abd-4c18-b65d-09053bd7f88d" providerId="ADAL" clId="{F17EB333-4031-4BE9-9486-CFBD8B99348E}" dt="2022-11-28T05:11:56.801" v="2259" actId="207"/>
          <ac:spMkLst>
            <pc:docMk/>
            <pc:sldMk cId="3053986884" sldId="257"/>
            <ac:spMk id="5" creationId="{EDFF5D01-7204-FA3E-EC04-EC583CFA48EA}"/>
          </ac:spMkLst>
        </pc:spChg>
        <pc:picChg chg="mod">
          <ac:chgData name="Mahesh, Nivedita" userId="f9ffd452-6abd-4c18-b65d-09053bd7f88d" providerId="ADAL" clId="{F17EB333-4031-4BE9-9486-CFBD8B99348E}" dt="2022-11-28T04:36:33.212" v="2092" actId="1076"/>
          <ac:picMkLst>
            <pc:docMk/>
            <pc:sldMk cId="3053986884" sldId="257"/>
            <ac:picMk id="4" creationId="{8E2EC228-A1E9-46D3-AD9A-3E0B5B3AABB1}"/>
          </ac:picMkLst>
        </pc:picChg>
      </pc:sldChg>
      <pc:sldChg chg="addSp modSp mod">
        <pc:chgData name="Mahesh, Nivedita" userId="f9ffd452-6abd-4c18-b65d-09053bd7f88d" providerId="ADAL" clId="{F17EB333-4031-4BE9-9486-CFBD8B99348E}" dt="2022-11-28T05:17:09.789" v="2297"/>
        <pc:sldMkLst>
          <pc:docMk/>
          <pc:sldMk cId="427337724" sldId="259"/>
        </pc:sldMkLst>
        <pc:spChg chg="mod">
          <ac:chgData name="Mahesh, Nivedita" userId="f9ffd452-6abd-4c18-b65d-09053bd7f88d" providerId="ADAL" clId="{F17EB333-4031-4BE9-9486-CFBD8B99348E}" dt="2022-11-28T05:17:09.789" v="2297"/>
          <ac:spMkLst>
            <pc:docMk/>
            <pc:sldMk cId="427337724" sldId="259"/>
            <ac:spMk id="2" creationId="{FF0313A3-BE80-4336-8844-66BB54D95F44}"/>
          </ac:spMkLst>
        </pc:spChg>
        <pc:spChg chg="mod">
          <ac:chgData name="Mahesh, Nivedita" userId="f9ffd452-6abd-4c18-b65d-09053bd7f88d" providerId="ADAL" clId="{F17EB333-4031-4BE9-9486-CFBD8B99348E}" dt="2022-11-28T05:17:00.306" v="2296" actId="27636"/>
          <ac:spMkLst>
            <pc:docMk/>
            <pc:sldMk cId="427337724" sldId="259"/>
            <ac:spMk id="3" creationId="{C18B2CEE-9581-4B2F-BD9C-C1E4E88BFB57}"/>
          </ac:spMkLst>
        </pc:spChg>
        <pc:spChg chg="add mod">
          <ac:chgData name="Mahesh, Nivedita" userId="f9ffd452-6abd-4c18-b65d-09053bd7f88d" providerId="ADAL" clId="{F17EB333-4031-4BE9-9486-CFBD8B99348E}" dt="2022-11-28T00:01:58.455" v="1258"/>
          <ac:spMkLst>
            <pc:docMk/>
            <pc:sldMk cId="427337724" sldId="259"/>
            <ac:spMk id="4" creationId="{7E1CC6FC-8E80-EB30-D242-68BA44BA09EB}"/>
          </ac:spMkLst>
        </pc:spChg>
      </pc:sldChg>
      <pc:sldChg chg="addSp modSp mod">
        <pc:chgData name="Mahesh, Nivedita" userId="f9ffd452-6abd-4c18-b65d-09053bd7f88d" providerId="ADAL" clId="{F17EB333-4031-4BE9-9486-CFBD8B99348E}" dt="2022-11-28T05:17:31.561" v="2298" actId="403"/>
        <pc:sldMkLst>
          <pc:docMk/>
          <pc:sldMk cId="2685286074" sldId="261"/>
        </pc:sldMkLst>
        <pc:spChg chg="mod">
          <ac:chgData name="Mahesh, Nivedita" userId="f9ffd452-6abd-4c18-b65d-09053bd7f88d" providerId="ADAL" clId="{F17EB333-4031-4BE9-9486-CFBD8B99348E}" dt="2022-11-28T05:17:31.561" v="2298" actId="403"/>
          <ac:spMkLst>
            <pc:docMk/>
            <pc:sldMk cId="2685286074" sldId="261"/>
            <ac:spMk id="2" creationId="{61B99A99-EA66-4440-80C2-C245E04454BB}"/>
          </ac:spMkLst>
        </pc:spChg>
        <pc:spChg chg="add mod">
          <ac:chgData name="Mahesh, Nivedita" userId="f9ffd452-6abd-4c18-b65d-09053bd7f88d" providerId="ADAL" clId="{F17EB333-4031-4BE9-9486-CFBD8B99348E}" dt="2022-11-28T00:02:04.985" v="1259"/>
          <ac:spMkLst>
            <pc:docMk/>
            <pc:sldMk cId="2685286074" sldId="261"/>
            <ac:spMk id="3" creationId="{D03DF968-AAAF-797A-D94E-04D8B23F04BF}"/>
          </ac:spMkLst>
        </pc:spChg>
        <pc:spChg chg="mod">
          <ac:chgData name="Mahesh, Nivedita" userId="f9ffd452-6abd-4c18-b65d-09053bd7f88d" providerId="ADAL" clId="{F17EB333-4031-4BE9-9486-CFBD8B99348E}" dt="2022-11-28T05:14:08.721" v="2292"/>
          <ac:spMkLst>
            <pc:docMk/>
            <pc:sldMk cId="2685286074" sldId="261"/>
            <ac:spMk id="4" creationId="{C6A9247C-5AB2-7AB4-1931-60F12D35F289}"/>
          </ac:spMkLst>
        </pc:spChg>
      </pc:sldChg>
      <pc:sldChg chg="addSp modSp mod">
        <pc:chgData name="Mahesh, Nivedita" userId="f9ffd452-6abd-4c18-b65d-09053bd7f88d" providerId="ADAL" clId="{F17EB333-4031-4BE9-9486-CFBD8B99348E}" dt="2022-11-28T05:19:57.406" v="2321" actId="255"/>
        <pc:sldMkLst>
          <pc:docMk/>
          <pc:sldMk cId="3749237932" sldId="263"/>
        </pc:sldMkLst>
        <pc:spChg chg="mod">
          <ac:chgData name="Mahesh, Nivedita" userId="f9ffd452-6abd-4c18-b65d-09053bd7f88d" providerId="ADAL" clId="{F17EB333-4031-4BE9-9486-CFBD8B99348E}" dt="2022-11-28T05:12:31.488" v="2271"/>
          <ac:spMkLst>
            <pc:docMk/>
            <pc:sldMk cId="3749237932" sldId="263"/>
            <ac:spMk id="2" creationId="{B302982C-868A-4A78-9A95-545E5D600924}"/>
          </ac:spMkLst>
        </pc:spChg>
        <pc:spChg chg="mod">
          <ac:chgData name="Mahesh, Nivedita" userId="f9ffd452-6abd-4c18-b65d-09053bd7f88d" providerId="ADAL" clId="{F17EB333-4031-4BE9-9486-CFBD8B99348E}" dt="2022-11-28T05:19:57.406" v="2321" actId="255"/>
          <ac:spMkLst>
            <pc:docMk/>
            <pc:sldMk cId="3749237932" sldId="263"/>
            <ac:spMk id="3" creationId="{33222396-19B1-4028-86FF-8DA42AED3C81}"/>
          </ac:spMkLst>
        </pc:spChg>
        <pc:spChg chg="add mod">
          <ac:chgData name="Mahesh, Nivedita" userId="f9ffd452-6abd-4c18-b65d-09053bd7f88d" providerId="ADAL" clId="{F17EB333-4031-4BE9-9486-CFBD8B99348E}" dt="2022-11-28T04:41:22.651" v="2107" actId="1076"/>
          <ac:spMkLst>
            <pc:docMk/>
            <pc:sldMk cId="3749237932" sldId="263"/>
            <ac:spMk id="4" creationId="{E829112C-94BB-7277-56AC-17508109880E}"/>
          </ac:spMkLst>
        </pc:spChg>
        <pc:grpChg chg="mod">
          <ac:chgData name="Mahesh, Nivedita" userId="f9ffd452-6abd-4c18-b65d-09053bd7f88d" providerId="ADAL" clId="{F17EB333-4031-4BE9-9486-CFBD8B99348E}" dt="2022-11-28T05:19:20.385" v="2312" actId="1076"/>
          <ac:grpSpMkLst>
            <pc:docMk/>
            <pc:sldMk cId="3749237932" sldId="263"/>
            <ac:grpSpMk id="15" creationId="{FB5C190C-8968-41D8-BCC7-B00DDC71ACEF}"/>
          </ac:grpSpMkLst>
        </pc:grpChg>
      </pc:sldChg>
      <pc:sldChg chg="addSp delSp modSp new mod">
        <pc:chgData name="Mahesh, Nivedita" userId="f9ffd452-6abd-4c18-b65d-09053bd7f88d" providerId="ADAL" clId="{F17EB333-4031-4BE9-9486-CFBD8B99348E}" dt="2022-11-28T05:27:24.985" v="2337" actId="20577"/>
        <pc:sldMkLst>
          <pc:docMk/>
          <pc:sldMk cId="1045799639" sldId="264"/>
        </pc:sldMkLst>
        <pc:spChg chg="del">
          <ac:chgData name="Mahesh, Nivedita" userId="f9ffd452-6abd-4c18-b65d-09053bd7f88d" providerId="ADAL" clId="{F17EB333-4031-4BE9-9486-CFBD8B99348E}" dt="2022-11-26T23:46:24.525" v="2" actId="478"/>
          <ac:spMkLst>
            <pc:docMk/>
            <pc:sldMk cId="1045799639" sldId="264"/>
            <ac:spMk id="2" creationId="{6CE19772-5FF8-0022-226D-F0701F0F1425}"/>
          </ac:spMkLst>
        </pc:spChg>
        <pc:spChg chg="del">
          <ac:chgData name="Mahesh, Nivedita" userId="f9ffd452-6abd-4c18-b65d-09053bd7f88d" providerId="ADAL" clId="{F17EB333-4031-4BE9-9486-CFBD8B99348E}" dt="2022-11-26T23:46:23.573" v="1" actId="478"/>
          <ac:spMkLst>
            <pc:docMk/>
            <pc:sldMk cId="1045799639" sldId="264"/>
            <ac:spMk id="3" creationId="{2CC956ED-9505-0DB9-FFDC-13E2567FB40B}"/>
          </ac:spMkLst>
        </pc:spChg>
        <pc:spChg chg="add mod">
          <ac:chgData name="Mahesh, Nivedita" userId="f9ffd452-6abd-4c18-b65d-09053bd7f88d" providerId="ADAL" clId="{F17EB333-4031-4BE9-9486-CFBD8B99348E}" dt="2022-11-27T00:06:03.182" v="893" actId="14100"/>
          <ac:spMkLst>
            <pc:docMk/>
            <pc:sldMk cId="1045799639" sldId="264"/>
            <ac:spMk id="4" creationId="{244C58CA-CCA5-C866-DF37-FE12A1EB4BD8}"/>
          </ac:spMkLst>
        </pc:spChg>
        <pc:spChg chg="add mod">
          <ac:chgData name="Mahesh, Nivedita" userId="f9ffd452-6abd-4c18-b65d-09053bd7f88d" providerId="ADAL" clId="{F17EB333-4031-4BE9-9486-CFBD8B99348E}" dt="2022-11-27T00:06:06.283" v="894" actId="14100"/>
          <ac:spMkLst>
            <pc:docMk/>
            <pc:sldMk cId="1045799639" sldId="264"/>
            <ac:spMk id="5" creationId="{E11FE318-2F02-EB50-1A9D-49860D776F23}"/>
          </ac:spMkLst>
        </pc:spChg>
        <pc:spChg chg="add del mod">
          <ac:chgData name="Mahesh, Nivedita" userId="f9ffd452-6abd-4c18-b65d-09053bd7f88d" providerId="ADAL" clId="{F17EB333-4031-4BE9-9486-CFBD8B99348E}" dt="2022-11-27T01:12:04.186" v="1079" actId="478"/>
          <ac:spMkLst>
            <pc:docMk/>
            <pc:sldMk cId="1045799639" sldId="264"/>
            <ac:spMk id="6" creationId="{37ACEF31-EC2F-986D-9A25-527D0BC9C61E}"/>
          </ac:spMkLst>
        </pc:spChg>
        <pc:spChg chg="add mod">
          <ac:chgData name="Mahesh, Nivedita" userId="f9ffd452-6abd-4c18-b65d-09053bd7f88d" providerId="ADAL" clId="{F17EB333-4031-4BE9-9486-CFBD8B99348E}" dt="2022-11-27T00:00:45.871" v="796" actId="207"/>
          <ac:spMkLst>
            <pc:docMk/>
            <pc:sldMk cId="1045799639" sldId="264"/>
            <ac:spMk id="7" creationId="{2E17905B-A250-C958-64EE-B461A035F92D}"/>
          </ac:spMkLst>
        </pc:spChg>
        <pc:spChg chg="add mod">
          <ac:chgData name="Mahesh, Nivedita" userId="f9ffd452-6abd-4c18-b65d-09053bd7f88d" providerId="ADAL" clId="{F17EB333-4031-4BE9-9486-CFBD8B99348E}" dt="2022-11-28T05:27:24.985" v="2337" actId="20577"/>
          <ac:spMkLst>
            <pc:docMk/>
            <pc:sldMk cId="1045799639" sldId="264"/>
            <ac:spMk id="8" creationId="{4D74DDEE-4262-A7AE-11DE-A70C77B78724}"/>
          </ac:spMkLst>
        </pc:spChg>
        <pc:spChg chg="add mod">
          <ac:chgData name="Mahesh, Nivedita" userId="f9ffd452-6abd-4c18-b65d-09053bd7f88d" providerId="ADAL" clId="{F17EB333-4031-4BE9-9486-CFBD8B99348E}" dt="2022-11-27T00:01:16.158" v="827" actId="20577"/>
          <ac:spMkLst>
            <pc:docMk/>
            <pc:sldMk cId="1045799639" sldId="264"/>
            <ac:spMk id="9" creationId="{E15918DC-4482-3C60-E4EA-8F1776A7B45E}"/>
          </ac:spMkLst>
        </pc:spChg>
        <pc:spChg chg="add mod">
          <ac:chgData name="Mahesh, Nivedita" userId="f9ffd452-6abd-4c18-b65d-09053bd7f88d" providerId="ADAL" clId="{F17EB333-4031-4BE9-9486-CFBD8B99348E}" dt="2022-11-28T03:38:37.240" v="1532" actId="207"/>
          <ac:spMkLst>
            <pc:docMk/>
            <pc:sldMk cId="1045799639" sldId="264"/>
            <ac:spMk id="13" creationId="{51F5A78B-B469-29EE-BF7F-069B6F18A717}"/>
          </ac:spMkLst>
        </pc:spChg>
        <pc:spChg chg="add mod">
          <ac:chgData name="Mahesh, Nivedita" userId="f9ffd452-6abd-4c18-b65d-09053bd7f88d" providerId="ADAL" clId="{F17EB333-4031-4BE9-9486-CFBD8B99348E}" dt="2022-11-27T01:11:59.762" v="1078"/>
          <ac:spMkLst>
            <pc:docMk/>
            <pc:sldMk cId="1045799639" sldId="264"/>
            <ac:spMk id="14" creationId="{04479756-B966-3150-4432-22CE14B2895E}"/>
          </ac:spMkLst>
        </pc:spChg>
        <pc:picChg chg="add del mod">
          <ac:chgData name="Mahesh, Nivedita" userId="f9ffd452-6abd-4c18-b65d-09053bd7f88d" providerId="ADAL" clId="{F17EB333-4031-4BE9-9486-CFBD8B99348E}" dt="2022-11-26T23:54:24.356" v="591" actId="21"/>
          <ac:picMkLst>
            <pc:docMk/>
            <pc:sldMk cId="1045799639" sldId="264"/>
            <ac:picMk id="11" creationId="{D02C96DF-C8B9-A2C1-8337-72CEC7314671}"/>
          </ac:picMkLst>
        </pc:picChg>
        <pc:picChg chg="add mod">
          <ac:chgData name="Mahesh, Nivedita" userId="f9ffd452-6abd-4c18-b65d-09053bd7f88d" providerId="ADAL" clId="{F17EB333-4031-4BE9-9486-CFBD8B99348E}" dt="2022-11-28T05:21:31.048" v="2322" actId="208"/>
          <ac:picMkLst>
            <pc:docMk/>
            <pc:sldMk cId="1045799639" sldId="264"/>
            <ac:picMk id="12" creationId="{DA9E6BA7-E8E3-1C6C-D223-4944CFC402BC}"/>
          </ac:picMkLst>
        </pc:picChg>
      </pc:sldChg>
      <pc:sldChg chg="addSp delSp modSp new mod ord">
        <pc:chgData name="Mahesh, Nivedita" userId="f9ffd452-6abd-4c18-b65d-09053bd7f88d" providerId="ADAL" clId="{F17EB333-4031-4BE9-9486-CFBD8B99348E}" dt="2022-11-28T05:21:44.632" v="2324" actId="208"/>
        <pc:sldMkLst>
          <pc:docMk/>
          <pc:sldMk cId="4266620417" sldId="265"/>
        </pc:sldMkLst>
        <pc:spChg chg="mod">
          <ac:chgData name="Mahesh, Nivedita" userId="f9ffd452-6abd-4c18-b65d-09053bd7f88d" providerId="ADAL" clId="{F17EB333-4031-4BE9-9486-CFBD8B99348E}" dt="2022-11-28T03:40:07.557" v="1555" actId="1076"/>
          <ac:spMkLst>
            <pc:docMk/>
            <pc:sldMk cId="4266620417" sldId="265"/>
            <ac:spMk id="2" creationId="{817F5E0E-6F86-EA0D-DCBB-1337253786DF}"/>
          </ac:spMkLst>
        </pc:spChg>
        <pc:spChg chg="del">
          <ac:chgData name="Mahesh, Nivedita" userId="f9ffd452-6abd-4c18-b65d-09053bd7f88d" providerId="ADAL" clId="{F17EB333-4031-4BE9-9486-CFBD8B99348E}" dt="2022-11-27T00:17:30.714" v="897" actId="478"/>
          <ac:spMkLst>
            <pc:docMk/>
            <pc:sldMk cId="4266620417" sldId="265"/>
            <ac:spMk id="2" creationId="{E5C60B71-D149-EBC3-5F51-77340F1CED67}"/>
          </ac:spMkLst>
        </pc:spChg>
        <pc:spChg chg="del">
          <ac:chgData name="Mahesh, Nivedita" userId="f9ffd452-6abd-4c18-b65d-09053bd7f88d" providerId="ADAL" clId="{F17EB333-4031-4BE9-9486-CFBD8B99348E}" dt="2022-11-27T00:17:28.765" v="896"/>
          <ac:spMkLst>
            <pc:docMk/>
            <pc:sldMk cId="4266620417" sldId="265"/>
            <ac:spMk id="3" creationId="{1E378B71-7E45-DFC3-B9DE-86FCD308E4EB}"/>
          </ac:spMkLst>
        </pc:spChg>
        <pc:spChg chg="mod">
          <ac:chgData name="Mahesh, Nivedita" userId="f9ffd452-6abd-4c18-b65d-09053bd7f88d" providerId="ADAL" clId="{F17EB333-4031-4BE9-9486-CFBD8B99348E}" dt="2022-11-28T03:40:04.040" v="1554" actId="1076"/>
          <ac:spMkLst>
            <pc:docMk/>
            <pc:sldMk cId="4266620417" sldId="265"/>
            <ac:spMk id="3" creationId="{C3B53045-808C-6957-F15A-C823934EA114}"/>
          </ac:spMkLst>
        </pc:spChg>
        <pc:spChg chg="add mod">
          <ac:chgData name="Mahesh, Nivedita" userId="f9ffd452-6abd-4c18-b65d-09053bd7f88d" providerId="ADAL" clId="{F17EB333-4031-4BE9-9486-CFBD8B99348E}" dt="2022-11-28T03:39:55.697" v="1550" actId="1076"/>
          <ac:spMkLst>
            <pc:docMk/>
            <pc:sldMk cId="4266620417" sldId="265"/>
            <ac:spMk id="4" creationId="{1B004986-823F-4423-1080-CB8E9273038B}"/>
          </ac:spMkLst>
        </pc:spChg>
        <pc:spChg chg="add mod">
          <ac:chgData name="Mahesh, Nivedita" userId="f9ffd452-6abd-4c18-b65d-09053bd7f88d" providerId="ADAL" clId="{F17EB333-4031-4BE9-9486-CFBD8B99348E}" dt="2022-11-28T03:40:00.938" v="1553" actId="1076"/>
          <ac:spMkLst>
            <pc:docMk/>
            <pc:sldMk cId="4266620417" sldId="265"/>
            <ac:spMk id="5" creationId="{629CA562-BCDF-C518-9042-0AF857F90506}"/>
          </ac:spMkLst>
        </pc:spChg>
        <pc:spChg chg="add del mod">
          <ac:chgData name="Mahesh, Nivedita" userId="f9ffd452-6abd-4c18-b65d-09053bd7f88d" providerId="ADAL" clId="{F17EB333-4031-4BE9-9486-CFBD8B99348E}" dt="2022-11-27T00:47:21.738" v="912" actId="478"/>
          <ac:spMkLst>
            <pc:docMk/>
            <pc:sldMk cId="4266620417" sldId="265"/>
            <ac:spMk id="12" creationId="{A1C7D392-71DF-E0B2-678D-9B1693A79E8D}"/>
          </ac:spMkLst>
        </pc:spChg>
        <pc:spChg chg="add mod">
          <ac:chgData name="Mahesh, Nivedita" userId="f9ffd452-6abd-4c18-b65d-09053bd7f88d" providerId="ADAL" clId="{F17EB333-4031-4BE9-9486-CFBD8B99348E}" dt="2022-11-27T01:13:21.292" v="1091"/>
          <ac:spMkLst>
            <pc:docMk/>
            <pc:sldMk cId="4266620417" sldId="265"/>
            <ac:spMk id="23" creationId="{6CC5B42F-EC2A-B7FE-3944-78DFA1229FC9}"/>
          </ac:spMkLst>
        </pc:spChg>
        <pc:spChg chg="add mod">
          <ac:chgData name="Mahesh, Nivedita" userId="f9ffd452-6abd-4c18-b65d-09053bd7f88d" providerId="ADAL" clId="{F17EB333-4031-4BE9-9486-CFBD8B99348E}" dt="2022-11-28T05:13:40.676" v="2288"/>
          <ac:spMkLst>
            <pc:docMk/>
            <pc:sldMk cId="4266620417" sldId="265"/>
            <ac:spMk id="24" creationId="{55F8DA78-959A-D86D-BC2E-74529CA629B6}"/>
          </ac:spMkLst>
        </pc:spChg>
        <pc:picChg chg="add del mod">
          <ac:chgData name="Mahesh, Nivedita" userId="f9ffd452-6abd-4c18-b65d-09053bd7f88d" providerId="ADAL" clId="{F17EB333-4031-4BE9-9486-CFBD8B99348E}" dt="2022-11-27T00:47:16.908" v="911" actId="478"/>
          <ac:picMkLst>
            <pc:docMk/>
            <pc:sldMk cId="4266620417" sldId="265"/>
            <ac:picMk id="5" creationId="{42B2F4D3-A047-1391-4C84-5395923184FB}"/>
          </ac:picMkLst>
        </pc:picChg>
        <pc:picChg chg="add del mod">
          <ac:chgData name="Mahesh, Nivedita" userId="f9ffd452-6abd-4c18-b65d-09053bd7f88d" providerId="ADAL" clId="{F17EB333-4031-4BE9-9486-CFBD8B99348E}" dt="2022-11-27T00:49:01.128" v="918" actId="478"/>
          <ac:picMkLst>
            <pc:docMk/>
            <pc:sldMk cId="4266620417" sldId="265"/>
            <ac:picMk id="14" creationId="{6963573A-17FA-AD99-8A69-40AD0744B9CA}"/>
          </ac:picMkLst>
        </pc:picChg>
        <pc:picChg chg="add del mod">
          <ac:chgData name="Mahesh, Nivedita" userId="f9ffd452-6abd-4c18-b65d-09053bd7f88d" providerId="ADAL" clId="{F17EB333-4031-4BE9-9486-CFBD8B99348E}" dt="2022-11-27T01:05:51.582" v="1046" actId="478"/>
          <ac:picMkLst>
            <pc:docMk/>
            <pc:sldMk cId="4266620417" sldId="265"/>
            <ac:picMk id="16" creationId="{EC44AAEA-BD40-4E22-3440-F6AA06FE0E19}"/>
          </ac:picMkLst>
        </pc:picChg>
        <pc:picChg chg="add del mod">
          <ac:chgData name="Mahesh, Nivedita" userId="f9ffd452-6abd-4c18-b65d-09053bd7f88d" providerId="ADAL" clId="{F17EB333-4031-4BE9-9486-CFBD8B99348E}" dt="2022-11-27T01:05:52.330" v="1047" actId="478"/>
          <ac:picMkLst>
            <pc:docMk/>
            <pc:sldMk cId="4266620417" sldId="265"/>
            <ac:picMk id="18" creationId="{15C01687-1A36-D857-ABBA-EAD01500B293}"/>
          </ac:picMkLst>
        </pc:picChg>
        <pc:picChg chg="add mod">
          <ac:chgData name="Mahesh, Nivedita" userId="f9ffd452-6abd-4c18-b65d-09053bd7f88d" providerId="ADAL" clId="{F17EB333-4031-4BE9-9486-CFBD8B99348E}" dt="2022-11-28T05:21:44.632" v="2324" actId="208"/>
          <ac:picMkLst>
            <pc:docMk/>
            <pc:sldMk cId="4266620417" sldId="265"/>
            <ac:picMk id="20" creationId="{2C1E7340-7D8D-327E-411A-691DA6FEC5B5}"/>
          </ac:picMkLst>
        </pc:picChg>
        <pc:picChg chg="add mod">
          <ac:chgData name="Mahesh, Nivedita" userId="f9ffd452-6abd-4c18-b65d-09053bd7f88d" providerId="ADAL" clId="{F17EB333-4031-4BE9-9486-CFBD8B99348E}" dt="2022-11-28T03:39:58.387" v="1552" actId="1076"/>
          <ac:picMkLst>
            <pc:docMk/>
            <pc:sldMk cId="4266620417" sldId="265"/>
            <ac:picMk id="22" creationId="{D5476AE6-CA2A-D1DD-E771-9B086BE5E5E9}"/>
          </ac:picMkLst>
        </pc:picChg>
        <pc:cxnChg chg="add del mod">
          <ac:chgData name="Mahesh, Nivedita" userId="f9ffd452-6abd-4c18-b65d-09053bd7f88d" providerId="ADAL" clId="{F17EB333-4031-4BE9-9486-CFBD8B99348E}" dt="2022-11-27T00:47:24.218" v="915" actId="478"/>
          <ac:cxnSpMkLst>
            <pc:docMk/>
            <pc:sldMk cId="4266620417" sldId="265"/>
            <ac:cxnSpMk id="7" creationId="{6EE10077-FB7F-3777-A196-2E4A3E37DA38}"/>
          </ac:cxnSpMkLst>
        </pc:cxnChg>
        <pc:cxnChg chg="add del mod">
          <ac:chgData name="Mahesh, Nivedita" userId="f9ffd452-6abd-4c18-b65d-09053bd7f88d" providerId="ADAL" clId="{F17EB333-4031-4BE9-9486-CFBD8B99348E}" dt="2022-11-27T00:47:23.393" v="914" actId="478"/>
          <ac:cxnSpMkLst>
            <pc:docMk/>
            <pc:sldMk cId="4266620417" sldId="265"/>
            <ac:cxnSpMk id="10" creationId="{2B3C4EDC-9121-99DE-E035-0BED6C861018}"/>
          </ac:cxnSpMkLst>
        </pc:cxnChg>
      </pc:sldChg>
      <pc:sldChg chg="addSp delSp modSp mod delDesignElem">
        <pc:chgData name="Mahesh, Nivedita" userId="f9ffd452-6abd-4c18-b65d-09053bd7f88d" providerId="ADAL" clId="{F17EB333-4031-4BE9-9486-CFBD8B99348E}" dt="2022-11-28T05:37:39.575" v="2338" actId="14100"/>
        <pc:sldMkLst>
          <pc:docMk/>
          <pc:sldMk cId="3487901184" sldId="266"/>
        </pc:sldMkLst>
        <pc:spChg chg="mod">
          <ac:chgData name="Mahesh, Nivedita" userId="f9ffd452-6abd-4c18-b65d-09053bd7f88d" providerId="ADAL" clId="{F17EB333-4031-4BE9-9486-CFBD8B99348E}" dt="2022-11-28T05:08:47.203" v="2224"/>
          <ac:spMkLst>
            <pc:docMk/>
            <pc:sldMk cId="3487901184" sldId="266"/>
            <ac:spMk id="2" creationId="{F3E7AEB2-9849-0C04-B57A-27CFE56F008D}"/>
          </ac:spMkLst>
        </pc:spChg>
        <pc:spChg chg="mod">
          <ac:chgData name="Mahesh, Nivedita" userId="f9ffd452-6abd-4c18-b65d-09053bd7f88d" providerId="ADAL" clId="{F17EB333-4031-4BE9-9486-CFBD8B99348E}" dt="2022-11-28T04:09:21.707" v="1860" actId="1076"/>
          <ac:spMkLst>
            <pc:docMk/>
            <pc:sldMk cId="3487901184" sldId="266"/>
            <ac:spMk id="3" creationId="{E1DDACAA-530C-47C5-AE11-AA2ABC814F6E}"/>
          </ac:spMkLst>
        </pc:spChg>
        <pc:spChg chg="add mod">
          <ac:chgData name="Mahesh, Nivedita" userId="f9ffd452-6abd-4c18-b65d-09053bd7f88d" providerId="ADAL" clId="{F17EB333-4031-4BE9-9486-CFBD8B99348E}" dt="2022-11-28T05:22:35.476" v="2328" actId="1076"/>
          <ac:spMkLst>
            <pc:docMk/>
            <pc:sldMk cId="3487901184" sldId="266"/>
            <ac:spMk id="10" creationId="{42727706-F28B-5D6C-0267-43B4D836DB9B}"/>
          </ac:spMkLst>
        </pc:spChg>
        <pc:picChg chg="mod">
          <ac:chgData name="Mahesh, Nivedita" userId="f9ffd452-6abd-4c18-b65d-09053bd7f88d" providerId="ADAL" clId="{F17EB333-4031-4BE9-9486-CFBD8B99348E}" dt="2022-11-28T05:37:39.575" v="2338" actId="14100"/>
          <ac:picMkLst>
            <pc:docMk/>
            <pc:sldMk cId="3487901184" sldId="266"/>
            <ac:picMk id="6" creationId="{984C7B32-0756-A41C-759B-26651E5D966F}"/>
          </ac:picMkLst>
        </pc:picChg>
        <pc:cxnChg chg="add del">
          <ac:chgData name="Mahesh, Nivedita" userId="f9ffd452-6abd-4c18-b65d-09053bd7f88d" providerId="ADAL" clId="{F17EB333-4031-4BE9-9486-CFBD8B99348E}" dt="2022-11-28T05:14:08.721" v="2292"/>
          <ac:cxnSpMkLst>
            <pc:docMk/>
            <pc:sldMk cId="3487901184" sldId="266"/>
            <ac:cxnSpMk id="14" creationId="{822A5670-0F7B-4199-AEAB-33FBA9CEA44D}"/>
          </ac:cxnSpMkLst>
        </pc:cxnChg>
        <pc:cxnChg chg="add del">
          <ac:chgData name="Mahesh, Nivedita" userId="f9ffd452-6abd-4c18-b65d-09053bd7f88d" providerId="ADAL" clId="{F17EB333-4031-4BE9-9486-CFBD8B99348E}" dt="2022-11-28T05:14:08.721" v="2292"/>
          <ac:cxnSpMkLst>
            <pc:docMk/>
            <pc:sldMk cId="3487901184" sldId="266"/>
            <ac:cxnSpMk id="16" creationId="{8BB1744D-A7DF-4B65-B6E3-DCF12BB2D869}"/>
          </ac:cxnSpMkLst>
        </pc:cxnChg>
        <pc:cxnChg chg="add del">
          <ac:chgData name="Mahesh, Nivedita" userId="f9ffd452-6abd-4c18-b65d-09053bd7f88d" providerId="ADAL" clId="{F17EB333-4031-4BE9-9486-CFBD8B99348E}" dt="2022-11-28T05:14:08.721" v="2292"/>
          <ac:cxnSpMkLst>
            <pc:docMk/>
            <pc:sldMk cId="3487901184" sldId="266"/>
            <ac:cxnSpMk id="18" creationId="{882DD753-EA38-4E86-91FB-05041A44A28E}"/>
          </ac:cxnSpMkLst>
        </pc:cxnChg>
        <pc:cxnChg chg="add del">
          <ac:chgData name="Mahesh, Nivedita" userId="f9ffd452-6abd-4c18-b65d-09053bd7f88d" providerId="ADAL" clId="{F17EB333-4031-4BE9-9486-CFBD8B99348E}" dt="2022-11-28T05:14:08.721" v="2292"/>
          <ac:cxnSpMkLst>
            <pc:docMk/>
            <pc:sldMk cId="3487901184" sldId="266"/>
            <ac:cxnSpMk id="20" creationId="{6DA63E78-7704-45EF-B5D3-EADDF5D82674}"/>
          </ac:cxnSpMkLst>
        </pc:cxnChg>
      </pc:sldChg>
      <pc:sldChg chg="addSp modSp mod">
        <pc:chgData name="Mahesh, Nivedita" userId="f9ffd452-6abd-4c18-b65d-09053bd7f88d" providerId="ADAL" clId="{F17EB333-4031-4BE9-9486-CFBD8B99348E}" dt="2022-11-28T04:55:25.648" v="2185" actId="20577"/>
        <pc:sldMkLst>
          <pc:docMk/>
          <pc:sldMk cId="3537500869" sldId="267"/>
        </pc:sldMkLst>
        <pc:spChg chg="mod">
          <ac:chgData name="Mahesh, Nivedita" userId="f9ffd452-6abd-4c18-b65d-09053bd7f88d" providerId="ADAL" clId="{F17EB333-4031-4BE9-9486-CFBD8B99348E}" dt="2022-11-28T03:38:31.410" v="1531" actId="207"/>
          <ac:spMkLst>
            <pc:docMk/>
            <pc:sldMk cId="3537500869" sldId="267"/>
            <ac:spMk id="2" creationId="{B41B1710-5D42-0528-335F-5F5F22FF7FD1}"/>
          </ac:spMkLst>
        </pc:spChg>
        <pc:spChg chg="mod">
          <ac:chgData name="Mahesh, Nivedita" userId="f9ffd452-6abd-4c18-b65d-09053bd7f88d" providerId="ADAL" clId="{F17EB333-4031-4BE9-9486-CFBD8B99348E}" dt="2022-11-28T04:55:25.648" v="2185" actId="20577"/>
          <ac:spMkLst>
            <pc:docMk/>
            <pc:sldMk cId="3537500869" sldId="267"/>
            <ac:spMk id="3" creationId="{4A58CB21-6322-7FCF-CBEF-832E8381A133}"/>
          </ac:spMkLst>
        </pc:spChg>
        <pc:spChg chg="add mod">
          <ac:chgData name="Mahesh, Nivedita" userId="f9ffd452-6abd-4c18-b65d-09053bd7f88d" providerId="ADAL" clId="{F17EB333-4031-4BE9-9486-CFBD8B99348E}" dt="2022-11-27T01:17:47.661" v="1251"/>
          <ac:spMkLst>
            <pc:docMk/>
            <pc:sldMk cId="3537500869" sldId="267"/>
            <ac:spMk id="4" creationId="{7EC86BFC-9B96-B16B-E2F8-503FDEB6B33E}"/>
          </ac:spMkLst>
        </pc:spChg>
      </pc:sldChg>
      <pc:sldChg chg="modSp del mod">
        <pc:chgData name="Mahesh, Nivedita" userId="f9ffd452-6abd-4c18-b65d-09053bd7f88d" providerId="ADAL" clId="{F17EB333-4031-4BE9-9486-CFBD8B99348E}" dt="2022-11-28T04:22:31.252" v="2054" actId="47"/>
        <pc:sldMkLst>
          <pc:docMk/>
          <pc:sldMk cId="2992100908" sldId="268"/>
        </pc:sldMkLst>
        <pc:spChg chg="mod">
          <ac:chgData name="Mahesh, Nivedita" userId="f9ffd452-6abd-4c18-b65d-09053bd7f88d" providerId="ADAL" clId="{F17EB333-4031-4BE9-9486-CFBD8B99348E}" dt="2022-11-28T00:07:06.198" v="1317" actId="403"/>
          <ac:spMkLst>
            <pc:docMk/>
            <pc:sldMk cId="2992100908" sldId="268"/>
            <ac:spMk id="2" creationId="{F3E7AEB2-9849-0C04-B57A-27CFE56F008D}"/>
          </ac:spMkLst>
        </pc:spChg>
      </pc:sldChg>
      <pc:sldChg chg="addSp delSp modSp mod">
        <pc:chgData name="Mahesh, Nivedita" userId="f9ffd452-6abd-4c18-b65d-09053bd7f88d" providerId="ADAL" clId="{F17EB333-4031-4BE9-9486-CFBD8B99348E}" dt="2022-11-28T05:17:46.794" v="2302" actId="14100"/>
        <pc:sldMkLst>
          <pc:docMk/>
          <pc:sldMk cId="3178046850" sldId="270"/>
        </pc:sldMkLst>
        <pc:spChg chg="add del mod">
          <ac:chgData name="Mahesh, Nivedita" userId="f9ffd452-6abd-4c18-b65d-09053bd7f88d" providerId="ADAL" clId="{F17EB333-4031-4BE9-9486-CFBD8B99348E}" dt="2022-11-28T05:17:46.794" v="2302" actId="14100"/>
          <ac:spMkLst>
            <pc:docMk/>
            <pc:sldMk cId="3178046850" sldId="270"/>
            <ac:spMk id="2" creationId="{61B99A99-EA66-4440-80C2-C245E04454BB}"/>
          </ac:spMkLst>
        </pc:spChg>
        <pc:spChg chg="add mod">
          <ac:chgData name="Mahesh, Nivedita" userId="f9ffd452-6abd-4c18-b65d-09053bd7f88d" providerId="ADAL" clId="{F17EB333-4031-4BE9-9486-CFBD8B99348E}" dt="2022-11-28T00:02:14.755" v="1260"/>
          <ac:spMkLst>
            <pc:docMk/>
            <pc:sldMk cId="3178046850" sldId="270"/>
            <ac:spMk id="3" creationId="{3E37D553-8F73-2E91-9D42-2A7F7F3B5961}"/>
          </ac:spMkLst>
        </pc:spChg>
        <pc:spChg chg="add del mod">
          <ac:chgData name="Mahesh, Nivedita" userId="f9ffd452-6abd-4c18-b65d-09053bd7f88d" providerId="ADAL" clId="{F17EB333-4031-4BE9-9486-CFBD8B99348E}" dt="2022-11-28T05:17:41.785" v="2300" actId="478"/>
          <ac:spMkLst>
            <pc:docMk/>
            <pc:sldMk cId="3178046850" sldId="270"/>
            <ac:spMk id="5" creationId="{F49B572A-5FD1-E29B-0896-BC0BF86A3800}"/>
          </ac:spMkLst>
        </pc:spChg>
      </pc:sldChg>
      <pc:sldChg chg="addSp modSp mod delCm">
        <pc:chgData name="Mahesh, Nivedita" userId="f9ffd452-6abd-4c18-b65d-09053bd7f88d" providerId="ADAL" clId="{F17EB333-4031-4BE9-9486-CFBD8B99348E}" dt="2022-11-28T05:38:27.307" v="2342" actId="208"/>
        <pc:sldMkLst>
          <pc:docMk/>
          <pc:sldMk cId="996930054" sldId="271"/>
        </pc:sldMkLst>
        <pc:spChg chg="mod">
          <ac:chgData name="Mahesh, Nivedita" userId="f9ffd452-6abd-4c18-b65d-09053bd7f88d" providerId="ADAL" clId="{F17EB333-4031-4BE9-9486-CFBD8B99348E}" dt="2022-11-28T04:51:25.157" v="2155" actId="20577"/>
          <ac:spMkLst>
            <pc:docMk/>
            <pc:sldMk cId="996930054" sldId="271"/>
            <ac:spMk id="2" creationId="{D7B9CFEA-F47E-BF84-70E2-D1B2B2801333}"/>
          </ac:spMkLst>
        </pc:spChg>
        <pc:spChg chg="add mod">
          <ac:chgData name="Mahesh, Nivedita" userId="f9ffd452-6abd-4c18-b65d-09053bd7f88d" providerId="ADAL" clId="{F17EB333-4031-4BE9-9486-CFBD8B99348E}" dt="2022-11-28T00:16:30.222" v="1334"/>
          <ac:spMkLst>
            <pc:docMk/>
            <pc:sldMk cId="996930054" sldId="271"/>
            <ac:spMk id="3" creationId="{8EF0C58C-0C93-C21F-B5BD-C7A29732533C}"/>
          </ac:spMkLst>
        </pc:spChg>
        <pc:spChg chg="mod">
          <ac:chgData name="Mahesh, Nivedita" userId="f9ffd452-6abd-4c18-b65d-09053bd7f88d" providerId="ADAL" clId="{F17EB333-4031-4BE9-9486-CFBD8B99348E}" dt="2022-11-28T04:52:05.524" v="2165" actId="115"/>
          <ac:spMkLst>
            <pc:docMk/>
            <pc:sldMk cId="996930054" sldId="271"/>
            <ac:spMk id="6" creationId="{071EE35A-4746-076C-7CE3-59F1AEEE6715}"/>
          </ac:spMkLst>
        </pc:spChg>
        <pc:picChg chg="mod">
          <ac:chgData name="Mahesh, Nivedita" userId="f9ffd452-6abd-4c18-b65d-09053bd7f88d" providerId="ADAL" clId="{F17EB333-4031-4BE9-9486-CFBD8B99348E}" dt="2022-11-28T05:38:27.307" v="2342" actId="208"/>
          <ac:picMkLst>
            <pc:docMk/>
            <pc:sldMk cId="996930054" sldId="271"/>
            <ac:picMk id="4" creationId="{F4FD9351-58A7-0C77-B0A2-2C88CFD96E1E}"/>
          </ac:picMkLst>
        </pc:picChg>
      </pc:sldChg>
      <pc:sldChg chg="addSp delSp modSp mod">
        <pc:chgData name="Mahesh, Nivedita" userId="f9ffd452-6abd-4c18-b65d-09053bd7f88d" providerId="ADAL" clId="{F17EB333-4031-4BE9-9486-CFBD8B99348E}" dt="2022-11-28T05:38:44.264" v="2344" actId="14100"/>
        <pc:sldMkLst>
          <pc:docMk/>
          <pc:sldMk cId="3276287885" sldId="272"/>
        </pc:sldMkLst>
        <pc:spChg chg="mod">
          <ac:chgData name="Mahesh, Nivedita" userId="f9ffd452-6abd-4c18-b65d-09053bd7f88d" providerId="ADAL" clId="{F17EB333-4031-4BE9-9486-CFBD8B99348E}" dt="2022-11-28T05:18:21.541" v="2305" actId="113"/>
          <ac:spMkLst>
            <pc:docMk/>
            <pc:sldMk cId="3276287885" sldId="272"/>
            <ac:spMk id="2" creationId="{55771EC2-BA7B-9585-899D-DCA9E9461400}"/>
          </ac:spMkLst>
        </pc:spChg>
        <pc:spChg chg="add mod">
          <ac:chgData name="Mahesh, Nivedita" userId="f9ffd452-6abd-4c18-b65d-09053bd7f88d" providerId="ADAL" clId="{F17EB333-4031-4BE9-9486-CFBD8B99348E}" dt="2022-11-28T00:16:33.960" v="1335"/>
          <ac:spMkLst>
            <pc:docMk/>
            <pc:sldMk cId="3276287885" sldId="272"/>
            <ac:spMk id="3" creationId="{3453710F-10AC-E7A6-1970-D2D232E302CD}"/>
          </ac:spMkLst>
        </pc:spChg>
        <pc:spChg chg="add mod">
          <ac:chgData name="Mahesh, Nivedita" userId="f9ffd452-6abd-4c18-b65d-09053bd7f88d" providerId="ADAL" clId="{F17EB333-4031-4BE9-9486-CFBD8B99348E}" dt="2022-11-28T04:52:16.774" v="2168" actId="1076"/>
          <ac:spMkLst>
            <pc:docMk/>
            <pc:sldMk cId="3276287885" sldId="272"/>
            <ac:spMk id="5" creationId="{DFD4441F-BE7F-22EA-0970-98204BC20CBF}"/>
          </ac:spMkLst>
        </pc:spChg>
        <pc:spChg chg="del">
          <ac:chgData name="Mahesh, Nivedita" userId="f9ffd452-6abd-4c18-b65d-09053bd7f88d" providerId="ADAL" clId="{F17EB333-4031-4BE9-9486-CFBD8B99348E}" dt="2022-11-28T04:52:14.676" v="2167" actId="478"/>
          <ac:spMkLst>
            <pc:docMk/>
            <pc:sldMk cId="3276287885" sldId="272"/>
            <ac:spMk id="8" creationId="{44FED9F0-9F7F-B2AC-BC5A-847B446F1839}"/>
          </ac:spMkLst>
        </pc:spChg>
        <pc:picChg chg="mod">
          <ac:chgData name="Mahesh, Nivedita" userId="f9ffd452-6abd-4c18-b65d-09053bd7f88d" providerId="ADAL" clId="{F17EB333-4031-4BE9-9486-CFBD8B99348E}" dt="2022-11-28T05:38:44.264" v="2344" actId="14100"/>
          <ac:picMkLst>
            <pc:docMk/>
            <pc:sldMk cId="3276287885" sldId="272"/>
            <ac:picMk id="4" creationId="{05E145CA-4C7D-7B12-0945-6F51E5458F04}"/>
          </ac:picMkLst>
        </pc:picChg>
      </pc:sldChg>
      <pc:sldChg chg="addSp delSp modSp mod">
        <pc:chgData name="Mahesh, Nivedita" userId="f9ffd452-6abd-4c18-b65d-09053bd7f88d" providerId="ADAL" clId="{F17EB333-4031-4BE9-9486-CFBD8B99348E}" dt="2022-11-28T05:22:14.290" v="2327" actId="1076"/>
        <pc:sldMkLst>
          <pc:docMk/>
          <pc:sldMk cId="2434254137" sldId="273"/>
        </pc:sldMkLst>
        <pc:spChg chg="mod">
          <ac:chgData name="Mahesh, Nivedita" userId="f9ffd452-6abd-4c18-b65d-09053bd7f88d" providerId="ADAL" clId="{F17EB333-4031-4BE9-9486-CFBD8B99348E}" dt="2022-11-28T03:40:18.601" v="1556"/>
          <ac:spMkLst>
            <pc:docMk/>
            <pc:sldMk cId="2434254137" sldId="273"/>
            <ac:spMk id="2" creationId="{A9216CE7-AFCA-C0A2-00FC-293923BF5A3E}"/>
          </ac:spMkLst>
        </pc:spChg>
        <pc:spChg chg="add mod">
          <ac:chgData name="Mahesh, Nivedita" userId="f9ffd452-6abd-4c18-b65d-09053bd7f88d" providerId="ADAL" clId="{F17EB333-4031-4BE9-9486-CFBD8B99348E}" dt="2022-11-28T00:08:09.324" v="1333"/>
          <ac:spMkLst>
            <pc:docMk/>
            <pc:sldMk cId="2434254137" sldId="273"/>
            <ac:spMk id="3" creationId="{C80FED15-67F1-0AD8-AB82-FA2A72B8B989}"/>
          </ac:spMkLst>
        </pc:spChg>
        <pc:spChg chg="add del mod">
          <ac:chgData name="Mahesh, Nivedita" userId="f9ffd452-6abd-4c18-b65d-09053bd7f88d" providerId="ADAL" clId="{F17EB333-4031-4BE9-9486-CFBD8B99348E}" dt="2022-11-28T05:22:14.290" v="2327" actId="1076"/>
          <ac:spMkLst>
            <pc:docMk/>
            <pc:sldMk cId="2434254137" sldId="273"/>
            <ac:spMk id="5" creationId="{B6807FFC-FDEB-D4B1-586F-A23713870D92}"/>
          </ac:spMkLst>
        </pc:spChg>
        <pc:spChg chg="mod">
          <ac:chgData name="Mahesh, Nivedita" userId="f9ffd452-6abd-4c18-b65d-09053bd7f88d" providerId="ADAL" clId="{F17EB333-4031-4BE9-9486-CFBD8B99348E}" dt="2022-11-28T03:41:54.600" v="1583" actId="20577"/>
          <ac:spMkLst>
            <pc:docMk/>
            <pc:sldMk cId="2434254137" sldId="273"/>
            <ac:spMk id="6" creationId="{FA828C79-E31E-960F-5113-D6F22EB9DF9C}"/>
          </ac:spMkLst>
        </pc:spChg>
        <pc:spChg chg="add mod">
          <ac:chgData name="Mahesh, Nivedita" userId="f9ffd452-6abd-4c18-b65d-09053bd7f88d" providerId="ADAL" clId="{F17EB333-4031-4BE9-9486-CFBD8B99348E}" dt="2022-11-28T05:22:10.799" v="2326" actId="1076"/>
          <ac:spMkLst>
            <pc:docMk/>
            <pc:sldMk cId="2434254137" sldId="273"/>
            <ac:spMk id="7" creationId="{F48173C1-7C6D-0EF7-D2EC-B851DA093F77}"/>
          </ac:spMkLst>
        </pc:spChg>
        <pc:spChg chg="add del mod">
          <ac:chgData name="Mahesh, Nivedita" userId="f9ffd452-6abd-4c18-b65d-09053bd7f88d" providerId="ADAL" clId="{F17EB333-4031-4BE9-9486-CFBD8B99348E}" dt="2022-11-28T03:41:33.881" v="1576"/>
          <ac:spMkLst>
            <pc:docMk/>
            <pc:sldMk cId="2434254137" sldId="273"/>
            <ac:spMk id="8" creationId="{945CBA69-DDFC-1553-D9B2-858F22F45FEF}"/>
          </ac:spMkLst>
        </pc:spChg>
        <pc:spChg chg="add mod">
          <ac:chgData name="Mahesh, Nivedita" userId="f9ffd452-6abd-4c18-b65d-09053bd7f88d" providerId="ADAL" clId="{F17EB333-4031-4BE9-9486-CFBD8B99348E}" dt="2022-11-28T03:41:59.840" v="1584" actId="14100"/>
          <ac:spMkLst>
            <pc:docMk/>
            <pc:sldMk cId="2434254137" sldId="273"/>
            <ac:spMk id="9" creationId="{5B9A0D37-49B4-9D68-A606-4C443DB931F3}"/>
          </ac:spMkLst>
        </pc:spChg>
        <pc:picChg chg="mod">
          <ac:chgData name="Mahesh, Nivedita" userId="f9ffd452-6abd-4c18-b65d-09053bd7f88d" providerId="ADAL" clId="{F17EB333-4031-4BE9-9486-CFBD8B99348E}" dt="2022-11-28T05:21:57.316" v="2325" actId="208"/>
          <ac:picMkLst>
            <pc:docMk/>
            <pc:sldMk cId="2434254137" sldId="273"/>
            <ac:picMk id="4" creationId="{28E2A596-0749-DC89-D460-19722FD57AD3}"/>
          </ac:picMkLst>
        </pc:picChg>
      </pc:sldChg>
      <pc:sldChg chg="addSp modSp mod">
        <pc:chgData name="Mahesh, Nivedita" userId="f9ffd452-6abd-4c18-b65d-09053bd7f88d" providerId="ADAL" clId="{F17EB333-4031-4BE9-9486-CFBD8B99348E}" dt="2022-11-28T05:14:08.721" v="2292"/>
        <pc:sldMkLst>
          <pc:docMk/>
          <pc:sldMk cId="4057951297" sldId="274"/>
        </pc:sldMkLst>
        <pc:spChg chg="mod">
          <ac:chgData name="Mahesh, Nivedita" userId="f9ffd452-6abd-4c18-b65d-09053bd7f88d" providerId="ADAL" clId="{F17EB333-4031-4BE9-9486-CFBD8B99348E}" dt="2022-11-28T05:14:08.721" v="2292"/>
          <ac:spMkLst>
            <pc:docMk/>
            <pc:sldMk cId="4057951297" sldId="274"/>
            <ac:spMk id="2" creationId="{AAA46CBE-E249-D7A6-16C3-6122243BBF76}"/>
          </ac:spMkLst>
        </pc:spChg>
        <pc:spChg chg="add mod">
          <ac:chgData name="Mahesh, Nivedita" userId="f9ffd452-6abd-4c18-b65d-09053bd7f88d" providerId="ADAL" clId="{F17EB333-4031-4BE9-9486-CFBD8B99348E}" dt="2022-11-28T00:08:07.147" v="1332"/>
          <ac:spMkLst>
            <pc:docMk/>
            <pc:sldMk cId="4057951297" sldId="274"/>
            <ac:spMk id="3" creationId="{8C1389FC-FC78-8494-A893-E486E7C1130C}"/>
          </ac:spMkLst>
        </pc:spChg>
        <pc:spChg chg="mod">
          <ac:chgData name="Mahesh, Nivedita" userId="f9ffd452-6abd-4c18-b65d-09053bd7f88d" providerId="ADAL" clId="{F17EB333-4031-4BE9-9486-CFBD8B99348E}" dt="2022-11-28T04:13:17.669" v="1928" actId="20577"/>
          <ac:spMkLst>
            <pc:docMk/>
            <pc:sldMk cId="4057951297" sldId="274"/>
            <ac:spMk id="5" creationId="{5DE32126-0DF1-5079-4FDA-3EBDC5A511A6}"/>
          </ac:spMkLst>
        </pc:spChg>
        <pc:spChg chg="add mod">
          <ac:chgData name="Mahesh, Nivedita" userId="f9ffd452-6abd-4c18-b65d-09053bd7f88d" providerId="ADAL" clId="{F17EB333-4031-4BE9-9486-CFBD8B99348E}" dt="2022-11-28T03:47:38.381" v="1650" actId="1076"/>
          <ac:spMkLst>
            <pc:docMk/>
            <pc:sldMk cId="4057951297" sldId="274"/>
            <ac:spMk id="6" creationId="{2EECF2DA-1C6F-8AF0-9046-EF81740E9817}"/>
          </ac:spMkLst>
        </pc:spChg>
        <pc:spChg chg="mod">
          <ac:chgData name="Mahesh, Nivedita" userId="f9ffd452-6abd-4c18-b65d-09053bd7f88d" providerId="ADAL" clId="{F17EB333-4031-4BE9-9486-CFBD8B99348E}" dt="2022-11-28T03:47:40.933" v="1651" actId="1076"/>
          <ac:spMkLst>
            <pc:docMk/>
            <pc:sldMk cId="4057951297" sldId="274"/>
            <ac:spMk id="7" creationId="{5DE93629-A7B7-66B1-B2CB-0F8066B77AE0}"/>
          </ac:spMkLst>
        </pc:spChg>
        <pc:picChg chg="mod">
          <ac:chgData name="Mahesh, Nivedita" userId="f9ffd452-6abd-4c18-b65d-09053bd7f88d" providerId="ADAL" clId="{F17EB333-4031-4BE9-9486-CFBD8B99348E}" dt="2022-11-28T03:46:00.921" v="1619" actId="14100"/>
          <ac:picMkLst>
            <pc:docMk/>
            <pc:sldMk cId="4057951297" sldId="274"/>
            <ac:picMk id="4" creationId="{17B4F30C-B0F0-6072-F965-71BEC482D9C5}"/>
          </ac:picMkLst>
        </pc:picChg>
      </pc:sldChg>
      <pc:sldChg chg="addSp delSp modSp mod delDesignElem">
        <pc:chgData name="Mahesh, Nivedita" userId="f9ffd452-6abd-4c18-b65d-09053bd7f88d" providerId="ADAL" clId="{F17EB333-4031-4BE9-9486-CFBD8B99348E}" dt="2022-11-28T05:14:08.721" v="2292"/>
        <pc:sldMkLst>
          <pc:docMk/>
          <pc:sldMk cId="1831739634" sldId="275"/>
        </pc:sldMkLst>
        <pc:spChg chg="mod">
          <ac:chgData name="Mahesh, Nivedita" userId="f9ffd452-6abd-4c18-b65d-09053bd7f88d" providerId="ADAL" clId="{F17EB333-4031-4BE9-9486-CFBD8B99348E}" dt="2022-11-28T05:02:00.589" v="2199" actId="207"/>
          <ac:spMkLst>
            <pc:docMk/>
            <pc:sldMk cId="1831739634" sldId="275"/>
            <ac:spMk id="2" creationId="{8E0EF601-C688-BF85-F7DE-5FBEFF00D1BD}"/>
          </ac:spMkLst>
        </pc:spChg>
        <pc:spChg chg="mod">
          <ac:chgData name="Mahesh, Nivedita" userId="f9ffd452-6abd-4c18-b65d-09053bd7f88d" providerId="ADAL" clId="{F17EB333-4031-4BE9-9486-CFBD8B99348E}" dt="2022-11-28T04:23:03.386" v="2057" actId="1076"/>
          <ac:spMkLst>
            <pc:docMk/>
            <pc:sldMk cId="1831739634" sldId="275"/>
            <ac:spMk id="3" creationId="{DD42E0CA-5399-ECEE-C68E-C1D9C5F98127}"/>
          </ac:spMkLst>
        </pc:spChg>
        <pc:spChg chg="add mod">
          <ac:chgData name="Mahesh, Nivedita" userId="f9ffd452-6abd-4c18-b65d-09053bd7f88d" providerId="ADAL" clId="{F17EB333-4031-4BE9-9486-CFBD8B99348E}" dt="2022-11-28T03:46:17.478" v="1621"/>
          <ac:spMkLst>
            <pc:docMk/>
            <pc:sldMk cId="1831739634" sldId="275"/>
            <ac:spMk id="4" creationId="{1601FB90-FC45-39FB-28CF-A73D902D86F0}"/>
          </ac:spMkLst>
        </pc:spChg>
        <pc:spChg chg="add del">
          <ac:chgData name="Mahesh, Nivedita" userId="f9ffd452-6abd-4c18-b65d-09053bd7f88d" providerId="ADAL" clId="{F17EB333-4031-4BE9-9486-CFBD8B99348E}" dt="2022-11-28T05:14:08.721" v="2292"/>
          <ac:spMkLst>
            <pc:docMk/>
            <pc:sldMk cId="1831739634" sldId="275"/>
            <ac:spMk id="8" creationId="{C475749F-F487-4EFB-ABC7-C1359590EB76}"/>
          </ac:spMkLst>
        </pc:spChg>
        <pc:spChg chg="add del">
          <ac:chgData name="Mahesh, Nivedita" userId="f9ffd452-6abd-4c18-b65d-09053bd7f88d" providerId="ADAL" clId="{F17EB333-4031-4BE9-9486-CFBD8B99348E}" dt="2022-11-28T05:14:08.721" v="2292"/>
          <ac:spMkLst>
            <pc:docMk/>
            <pc:sldMk cId="1831739634" sldId="275"/>
            <ac:spMk id="10" creationId="{16D6FAA8-41A5-46EA-A8AB-E9D2754A6F32}"/>
          </ac:spMkLst>
        </pc:spChg>
      </pc:sldChg>
      <pc:sldChg chg="new">
        <pc:chgData name="Mahesh, Nivedita" userId="f9ffd452-6abd-4c18-b65d-09053bd7f88d" providerId="ADAL" clId="{F17EB333-4031-4BE9-9486-CFBD8B99348E}" dt="2022-11-28T03:02:21.719" v="1354" actId="680"/>
        <pc:sldMkLst>
          <pc:docMk/>
          <pc:sldMk cId="856129961" sldId="276"/>
        </pc:sldMkLst>
      </pc:sldChg>
      <pc:sldChg chg="addSp delSp modSp mod delDesignElem">
        <pc:chgData name="Mahesh, Nivedita" userId="f9ffd452-6abd-4c18-b65d-09053bd7f88d" providerId="ADAL" clId="{F17EB333-4031-4BE9-9486-CFBD8B99348E}" dt="2022-11-28T05:14:08.721" v="2292"/>
        <pc:sldMkLst>
          <pc:docMk/>
          <pc:sldMk cId="3960684508" sldId="276"/>
        </pc:sldMkLst>
        <pc:spChg chg="mod">
          <ac:chgData name="Mahesh, Nivedita" userId="f9ffd452-6abd-4c18-b65d-09053bd7f88d" providerId="ADAL" clId="{F17EB333-4031-4BE9-9486-CFBD8B99348E}" dt="2022-11-28T03:43:37.725" v="1597" actId="207"/>
          <ac:spMkLst>
            <pc:docMk/>
            <pc:sldMk cId="3960684508" sldId="276"/>
            <ac:spMk id="2" creationId="{5F8FD356-EC63-063F-5F25-A154BB9C14B1}"/>
          </ac:spMkLst>
        </pc:spChg>
        <pc:spChg chg="del">
          <ac:chgData name="Mahesh, Nivedita" userId="f9ffd452-6abd-4c18-b65d-09053bd7f88d" providerId="ADAL" clId="{F17EB333-4031-4BE9-9486-CFBD8B99348E}" dt="2022-11-28T03:11:24.894" v="1372" actId="478"/>
          <ac:spMkLst>
            <pc:docMk/>
            <pc:sldMk cId="3960684508" sldId="276"/>
            <ac:spMk id="3" creationId="{F257AB02-B1A3-8EDA-037C-3A9007175F62}"/>
          </ac:spMkLst>
        </pc:spChg>
        <pc:spChg chg="add mod">
          <ac:chgData name="Mahesh, Nivedita" userId="f9ffd452-6abd-4c18-b65d-09053bd7f88d" providerId="ADAL" clId="{F17EB333-4031-4BE9-9486-CFBD8B99348E}" dt="2022-11-28T03:43:54.570" v="1599" actId="1076"/>
          <ac:spMkLst>
            <pc:docMk/>
            <pc:sldMk cId="3960684508" sldId="276"/>
            <ac:spMk id="4" creationId="{C4085068-4D9E-DA1F-88D0-50AA9F073604}"/>
          </ac:spMkLst>
        </pc:spChg>
        <pc:spChg chg="add del">
          <ac:chgData name="Mahesh, Nivedita" userId="f9ffd452-6abd-4c18-b65d-09053bd7f88d" providerId="ADAL" clId="{F17EB333-4031-4BE9-9486-CFBD8B99348E}" dt="2022-11-28T05:14:08.721" v="2292"/>
          <ac:spMkLst>
            <pc:docMk/>
            <pc:sldMk cId="3960684508" sldId="276"/>
            <ac:spMk id="8" creationId="{C475749F-F487-4EFB-ABC7-C1359590EB76}"/>
          </ac:spMkLst>
        </pc:spChg>
        <pc:spChg chg="add del">
          <ac:chgData name="Mahesh, Nivedita" userId="f9ffd452-6abd-4c18-b65d-09053bd7f88d" providerId="ADAL" clId="{F17EB333-4031-4BE9-9486-CFBD8B99348E}" dt="2022-11-28T05:14:08.721" v="2292"/>
          <ac:spMkLst>
            <pc:docMk/>
            <pc:sldMk cId="3960684508" sldId="276"/>
            <ac:spMk id="10" creationId="{16D6FAA8-41A5-46EA-A8AB-E9D2754A6F32}"/>
          </ac:spMkLst>
        </pc:spChg>
        <pc:picChg chg="add del mod ord">
          <ac:chgData name="Mahesh, Nivedita" userId="f9ffd452-6abd-4c18-b65d-09053bd7f88d" providerId="ADAL" clId="{F17EB333-4031-4BE9-9486-CFBD8B99348E}" dt="2022-11-28T05:00:34.633" v="2198" actId="478"/>
          <ac:picMkLst>
            <pc:docMk/>
            <pc:sldMk cId="3960684508" sldId="276"/>
            <ac:picMk id="6" creationId="{C382D3BA-4AF6-8497-CE6B-FC8E79A19AA6}"/>
          </ac:picMkLst>
        </pc:picChg>
      </pc:sldChg>
      <pc:sldChg chg="del">
        <pc:chgData name="Mahesh, Nivedita" userId="f9ffd452-6abd-4c18-b65d-09053bd7f88d" providerId="ADAL" clId="{F17EB333-4031-4BE9-9486-CFBD8B99348E}" dt="2022-11-28T03:03:28.702" v="1355" actId="47"/>
        <pc:sldMkLst>
          <pc:docMk/>
          <pc:sldMk cId="856129961" sldId="277"/>
        </pc:sldMkLst>
      </pc:sldChg>
      <pc:sldChg chg="addSp modSp new mod">
        <pc:chgData name="Mahesh, Nivedita" userId="f9ffd452-6abd-4c18-b65d-09053bd7f88d" providerId="ADAL" clId="{F17EB333-4031-4BE9-9486-CFBD8B99348E}" dt="2022-11-28T05:23:10.669" v="2329" actId="1076"/>
        <pc:sldMkLst>
          <pc:docMk/>
          <pc:sldMk cId="3434165312" sldId="277"/>
        </pc:sldMkLst>
        <pc:spChg chg="mod">
          <ac:chgData name="Mahesh, Nivedita" userId="f9ffd452-6abd-4c18-b65d-09053bd7f88d" providerId="ADAL" clId="{F17EB333-4031-4BE9-9486-CFBD8B99348E}" dt="2022-11-28T05:14:08.721" v="2292"/>
          <ac:spMkLst>
            <pc:docMk/>
            <pc:sldMk cId="3434165312" sldId="277"/>
            <ac:spMk id="2" creationId="{E31053EF-C1A4-1940-161B-2D25CB627EEC}"/>
          </ac:spMkLst>
        </pc:spChg>
        <pc:spChg chg="mod">
          <ac:chgData name="Mahesh, Nivedita" userId="f9ffd452-6abd-4c18-b65d-09053bd7f88d" providerId="ADAL" clId="{F17EB333-4031-4BE9-9486-CFBD8B99348E}" dt="2022-11-28T05:23:10.669" v="2329" actId="1076"/>
          <ac:spMkLst>
            <pc:docMk/>
            <pc:sldMk cId="3434165312" sldId="277"/>
            <ac:spMk id="3" creationId="{F8FB09CF-2CC8-F8AB-DF24-77087544E310}"/>
          </ac:spMkLst>
        </pc:spChg>
        <pc:spChg chg="add mod">
          <ac:chgData name="Mahesh, Nivedita" userId="f9ffd452-6abd-4c18-b65d-09053bd7f88d" providerId="ADAL" clId="{F17EB333-4031-4BE9-9486-CFBD8B99348E}" dt="2022-11-28T03:46:16.013" v="1620"/>
          <ac:spMkLst>
            <pc:docMk/>
            <pc:sldMk cId="3434165312" sldId="277"/>
            <ac:spMk id="4" creationId="{DB5DAAEC-9CCF-7844-7C74-89FB5B56CFE7}"/>
          </ac:spMkLst>
        </pc:spChg>
        <pc:spChg chg="add mod">
          <ac:chgData name="Mahesh, Nivedita" userId="f9ffd452-6abd-4c18-b65d-09053bd7f88d" providerId="ADAL" clId="{F17EB333-4031-4BE9-9486-CFBD8B99348E}" dt="2022-11-28T04:14:37.311" v="1960" actId="403"/>
          <ac:spMkLst>
            <pc:docMk/>
            <pc:sldMk cId="3434165312" sldId="277"/>
            <ac:spMk id="5" creationId="{38D51A42-326D-BB0A-0311-301C877EA0AC}"/>
          </ac:spMkLst>
        </pc:spChg>
      </pc:sldChg>
    </pc:docChg>
  </pc:docChgLst>
  <pc:docChgLst>
    <pc:chgData name="Kalicheti, Manvitha" userId="S::mkalicheti3@gatech.edu::c87d6575-0cb0-4f60-800f-2b2d57728600" providerId="AD" clId="Web-{324B03B8-258C-4DB1-85C8-99F2D168EB0F}"/>
    <pc:docChg chg="modSld">
      <pc:chgData name="Kalicheti, Manvitha" userId="S::mkalicheti3@gatech.edu::c87d6575-0cb0-4f60-800f-2b2d57728600" providerId="AD" clId="Web-{324B03B8-258C-4DB1-85C8-99F2D168EB0F}" dt="2022-11-28T02:55:24.369" v="14"/>
      <pc:docMkLst>
        <pc:docMk/>
      </pc:docMkLst>
      <pc:sldChg chg="modSp mod modShow">
        <pc:chgData name="Kalicheti, Manvitha" userId="S::mkalicheti3@gatech.edu::c87d6575-0cb0-4f60-800f-2b2d57728600" providerId="AD" clId="Web-{324B03B8-258C-4DB1-85C8-99F2D168EB0F}" dt="2022-11-28T02:54:45.477" v="13"/>
        <pc:sldMkLst>
          <pc:docMk/>
          <pc:sldMk cId="427337724" sldId="259"/>
        </pc:sldMkLst>
        <pc:spChg chg="mod">
          <ac:chgData name="Kalicheti, Manvitha" userId="S::mkalicheti3@gatech.edu::c87d6575-0cb0-4f60-800f-2b2d57728600" providerId="AD" clId="Web-{324B03B8-258C-4DB1-85C8-99F2D168EB0F}" dt="2022-11-28T02:53:57.570" v="12" actId="20577"/>
          <ac:spMkLst>
            <pc:docMk/>
            <pc:sldMk cId="427337724" sldId="259"/>
            <ac:spMk id="3" creationId="{C18B2CEE-9581-4B2F-BD9C-C1E4E88BFB57}"/>
          </ac:spMkLst>
        </pc:spChg>
      </pc:sldChg>
      <pc:sldChg chg="addSp modSp mod setBg">
        <pc:chgData name="Kalicheti, Manvitha" userId="S::mkalicheti3@gatech.edu::c87d6575-0cb0-4f60-800f-2b2d57728600" providerId="AD" clId="Web-{324B03B8-258C-4DB1-85C8-99F2D168EB0F}" dt="2022-11-28T02:55:24.369" v="14"/>
        <pc:sldMkLst>
          <pc:docMk/>
          <pc:sldMk cId="1831739634" sldId="275"/>
        </pc:sldMkLst>
        <pc:spChg chg="mod">
          <ac:chgData name="Kalicheti, Manvitha" userId="S::mkalicheti3@gatech.edu::c87d6575-0cb0-4f60-800f-2b2d57728600" providerId="AD" clId="Web-{324B03B8-258C-4DB1-85C8-99F2D168EB0F}" dt="2022-11-28T02:55:24.369" v="14"/>
          <ac:spMkLst>
            <pc:docMk/>
            <pc:sldMk cId="1831739634" sldId="275"/>
            <ac:spMk id="2" creationId="{8E0EF601-C688-BF85-F7DE-5FBEFF00D1BD}"/>
          </ac:spMkLst>
        </pc:spChg>
        <pc:spChg chg="mod">
          <ac:chgData name="Kalicheti, Manvitha" userId="S::mkalicheti3@gatech.edu::c87d6575-0cb0-4f60-800f-2b2d57728600" providerId="AD" clId="Web-{324B03B8-258C-4DB1-85C8-99F2D168EB0F}" dt="2022-11-28T02:55:24.369" v="14"/>
          <ac:spMkLst>
            <pc:docMk/>
            <pc:sldMk cId="1831739634" sldId="275"/>
            <ac:spMk id="3" creationId="{DD42E0CA-5399-ECEE-C68E-C1D9C5F98127}"/>
          </ac:spMkLst>
        </pc:spChg>
        <pc:spChg chg="add">
          <ac:chgData name="Kalicheti, Manvitha" userId="S::mkalicheti3@gatech.edu::c87d6575-0cb0-4f60-800f-2b2d57728600" providerId="AD" clId="Web-{324B03B8-258C-4DB1-85C8-99F2D168EB0F}" dt="2022-11-28T02:55:24.369" v="14"/>
          <ac:spMkLst>
            <pc:docMk/>
            <pc:sldMk cId="1831739634" sldId="275"/>
            <ac:spMk id="8" creationId="{C475749F-F487-4EFB-ABC7-C1359590EB76}"/>
          </ac:spMkLst>
        </pc:spChg>
        <pc:spChg chg="add">
          <ac:chgData name="Kalicheti, Manvitha" userId="S::mkalicheti3@gatech.edu::c87d6575-0cb0-4f60-800f-2b2d57728600" providerId="AD" clId="Web-{324B03B8-258C-4DB1-85C8-99F2D168EB0F}" dt="2022-11-28T02:55:24.369" v="14"/>
          <ac:spMkLst>
            <pc:docMk/>
            <pc:sldMk cId="1831739634" sldId="275"/>
            <ac:spMk id="10" creationId="{16D6FAA8-41A5-46EA-A8AB-E9D2754A6F32}"/>
          </ac:spMkLst>
        </pc:spChg>
      </pc:sldChg>
    </pc:docChg>
  </pc:docChgLst>
  <pc:docChgLst>
    <pc:chgData name="Kalicheti, Manvitha" userId="S::mkalicheti3@gatech.edu::c87d6575-0cb0-4f60-800f-2b2d57728600" providerId="AD" clId="Web-{FF0A2DBB-1B59-4971-B7B0-B92B881D5473}"/>
    <pc:docChg chg="addSld modSld">
      <pc:chgData name="Kalicheti, Manvitha" userId="S::mkalicheti3@gatech.edu::c87d6575-0cb0-4f60-800f-2b2d57728600" providerId="AD" clId="Web-{FF0A2DBB-1B59-4971-B7B0-B92B881D5473}" dt="2022-11-27T00:48:52.531" v="65" actId="20577"/>
      <pc:docMkLst>
        <pc:docMk/>
      </pc:docMkLst>
      <pc:sldChg chg="delSp modSp">
        <pc:chgData name="Kalicheti, Manvitha" userId="S::mkalicheti3@gatech.edu::c87d6575-0cb0-4f60-800f-2b2d57728600" providerId="AD" clId="Web-{FF0A2DBB-1B59-4971-B7B0-B92B881D5473}" dt="2022-11-27T00:48:33.888" v="62" actId="20577"/>
        <pc:sldMkLst>
          <pc:docMk/>
          <pc:sldMk cId="1045799639" sldId="264"/>
        </pc:sldMkLst>
        <pc:spChg chg="del">
          <ac:chgData name="Kalicheti, Manvitha" userId="S::mkalicheti3@gatech.edu::c87d6575-0cb0-4f60-800f-2b2d57728600" providerId="AD" clId="Web-{FF0A2DBB-1B59-4971-B7B0-B92B881D5473}" dt="2022-11-27T00:47:55.966" v="55"/>
          <ac:spMkLst>
            <pc:docMk/>
            <pc:sldMk cId="1045799639" sldId="264"/>
            <ac:spMk id="4" creationId="{244C58CA-CCA5-C866-DF37-FE12A1EB4BD8}"/>
          </ac:spMkLst>
        </pc:spChg>
        <pc:spChg chg="del">
          <ac:chgData name="Kalicheti, Manvitha" userId="S::mkalicheti3@gatech.edu::c87d6575-0cb0-4f60-800f-2b2d57728600" providerId="AD" clId="Web-{FF0A2DBB-1B59-4971-B7B0-B92B881D5473}" dt="2022-11-27T00:47:51.028" v="53"/>
          <ac:spMkLst>
            <pc:docMk/>
            <pc:sldMk cId="1045799639" sldId="264"/>
            <ac:spMk id="5" creationId="{E11FE318-2F02-EB50-1A9D-49860D776F23}"/>
          </ac:spMkLst>
        </pc:spChg>
        <pc:spChg chg="mod">
          <ac:chgData name="Kalicheti, Manvitha" userId="S::mkalicheti3@gatech.edu::c87d6575-0cb0-4f60-800f-2b2d57728600" providerId="AD" clId="Web-{FF0A2DBB-1B59-4971-B7B0-B92B881D5473}" dt="2022-11-27T00:48:33.888" v="62" actId="20577"/>
          <ac:spMkLst>
            <pc:docMk/>
            <pc:sldMk cId="1045799639" sldId="264"/>
            <ac:spMk id="6" creationId="{37ACEF31-EC2F-986D-9A25-527D0BC9C61E}"/>
          </ac:spMkLst>
        </pc:spChg>
        <pc:spChg chg="del mod">
          <ac:chgData name="Kalicheti, Manvitha" userId="S::mkalicheti3@gatech.edu::c87d6575-0cb0-4f60-800f-2b2d57728600" providerId="AD" clId="Web-{FF0A2DBB-1B59-4971-B7B0-B92B881D5473}" dt="2022-11-27T00:47:53.215" v="54"/>
          <ac:spMkLst>
            <pc:docMk/>
            <pc:sldMk cId="1045799639" sldId="264"/>
            <ac:spMk id="7" creationId="{2E17905B-A250-C958-64EE-B461A035F92D}"/>
          </ac:spMkLst>
        </pc:spChg>
        <pc:spChg chg="mod">
          <ac:chgData name="Kalicheti, Manvitha" userId="S::mkalicheti3@gatech.edu::c87d6575-0cb0-4f60-800f-2b2d57728600" providerId="AD" clId="Web-{FF0A2DBB-1B59-4971-B7B0-B92B881D5473}" dt="2022-11-27T00:48:31.888" v="61" actId="1076"/>
          <ac:spMkLst>
            <pc:docMk/>
            <pc:sldMk cId="1045799639" sldId="264"/>
            <ac:spMk id="8" creationId="{4D74DDEE-4262-A7AE-11DE-A70C77B78724}"/>
          </ac:spMkLst>
        </pc:spChg>
        <pc:spChg chg="mod">
          <ac:chgData name="Kalicheti, Manvitha" userId="S::mkalicheti3@gatech.edu::c87d6575-0cb0-4f60-800f-2b2d57728600" providerId="AD" clId="Web-{FF0A2DBB-1B59-4971-B7B0-B92B881D5473}" dt="2022-11-27T00:47:18.074" v="36" actId="20577"/>
          <ac:spMkLst>
            <pc:docMk/>
            <pc:sldMk cId="1045799639" sldId="264"/>
            <ac:spMk id="9" creationId="{E15918DC-4482-3C60-E4EA-8F1776A7B45E}"/>
          </ac:spMkLst>
        </pc:spChg>
        <pc:picChg chg="mod">
          <ac:chgData name="Kalicheti, Manvitha" userId="S::mkalicheti3@gatech.edu::c87d6575-0cb0-4f60-800f-2b2d57728600" providerId="AD" clId="Web-{FF0A2DBB-1B59-4971-B7B0-B92B881D5473}" dt="2022-11-27T00:48:08.278" v="59" actId="1076"/>
          <ac:picMkLst>
            <pc:docMk/>
            <pc:sldMk cId="1045799639" sldId="264"/>
            <ac:picMk id="12" creationId="{DA9E6BA7-E8E3-1C6C-D223-4944CFC402BC}"/>
          </ac:picMkLst>
        </pc:picChg>
      </pc:sldChg>
      <pc:sldChg chg="modSp new">
        <pc:chgData name="Kalicheti, Manvitha" userId="S::mkalicheti3@gatech.edu::c87d6575-0cb0-4f60-800f-2b2d57728600" providerId="AD" clId="Web-{FF0A2DBB-1B59-4971-B7B0-B92B881D5473}" dt="2022-11-27T00:41:39.578" v="9" actId="20577"/>
        <pc:sldMkLst>
          <pc:docMk/>
          <pc:sldMk cId="3487901184" sldId="266"/>
        </pc:sldMkLst>
        <pc:spChg chg="mod">
          <ac:chgData name="Kalicheti, Manvitha" userId="S::mkalicheti3@gatech.edu::c87d6575-0cb0-4f60-800f-2b2d57728600" providerId="AD" clId="Web-{FF0A2DBB-1B59-4971-B7B0-B92B881D5473}" dt="2022-11-27T00:41:39.578" v="9" actId="20577"/>
          <ac:spMkLst>
            <pc:docMk/>
            <pc:sldMk cId="3487901184" sldId="266"/>
            <ac:spMk id="2" creationId="{F3E7AEB2-9849-0C04-B57A-27CFE56F008D}"/>
          </ac:spMkLst>
        </pc:spChg>
      </pc:sldChg>
      <pc:sldChg chg="addSp delSp modSp new">
        <pc:chgData name="Kalicheti, Manvitha" userId="S::mkalicheti3@gatech.edu::c87d6575-0cb0-4f60-800f-2b2d57728600" providerId="AD" clId="Web-{FF0A2DBB-1B59-4971-B7B0-B92B881D5473}" dt="2022-11-27T00:48:52.531" v="65" actId="20577"/>
        <pc:sldMkLst>
          <pc:docMk/>
          <pc:sldMk cId="3537500869" sldId="267"/>
        </pc:sldMkLst>
        <pc:spChg chg="mod">
          <ac:chgData name="Kalicheti, Manvitha" userId="S::mkalicheti3@gatech.edu::c87d6575-0cb0-4f60-800f-2b2d57728600" providerId="AD" clId="Web-{FF0A2DBB-1B59-4971-B7B0-B92B881D5473}" dt="2022-11-27T00:48:52.531" v="65" actId="20577"/>
          <ac:spMkLst>
            <pc:docMk/>
            <pc:sldMk cId="3537500869" sldId="267"/>
            <ac:spMk id="2" creationId="{B41B1710-5D42-0528-335F-5F5F22FF7FD1}"/>
          </ac:spMkLst>
        </pc:spChg>
        <pc:spChg chg="mod">
          <ac:chgData name="Kalicheti, Manvitha" userId="S::mkalicheti3@gatech.edu::c87d6575-0cb0-4f60-800f-2b2d57728600" providerId="AD" clId="Web-{FF0A2DBB-1B59-4971-B7B0-B92B881D5473}" dt="2022-11-27T00:47:35.152" v="52" actId="20577"/>
          <ac:spMkLst>
            <pc:docMk/>
            <pc:sldMk cId="3537500869" sldId="267"/>
            <ac:spMk id="3" creationId="{4A58CB21-6322-7FCF-CBEF-832E8381A133}"/>
          </ac:spMkLst>
        </pc:spChg>
        <pc:spChg chg="add del mod">
          <ac:chgData name="Kalicheti, Manvitha" userId="S::mkalicheti3@gatech.edu::c87d6575-0cb0-4f60-800f-2b2d57728600" providerId="AD" clId="Web-{FF0A2DBB-1B59-4971-B7B0-B92B881D5473}" dt="2022-11-27T00:47:02.464" v="30"/>
          <ac:spMkLst>
            <pc:docMk/>
            <pc:sldMk cId="3537500869" sldId="267"/>
            <ac:spMk id="4" creationId="{DD206AEB-3745-0B26-86F6-88838B758931}"/>
          </ac:spMkLst>
        </pc:spChg>
        <pc:spChg chg="add del mod">
          <ac:chgData name="Kalicheti, Manvitha" userId="S::mkalicheti3@gatech.edu::c87d6575-0cb0-4f60-800f-2b2d57728600" providerId="AD" clId="Web-{FF0A2DBB-1B59-4971-B7B0-B92B881D5473}" dt="2022-11-27T00:47:08.699" v="34"/>
          <ac:spMkLst>
            <pc:docMk/>
            <pc:sldMk cId="3537500869" sldId="267"/>
            <ac:spMk id="5" creationId="{D65A5CB2-6658-9334-D6F5-005E9BD830EC}"/>
          </ac:spMkLst>
        </pc:spChg>
      </pc:sldChg>
    </pc:docChg>
  </pc:docChgLst>
  <pc:docChgLst>
    <pc:chgData name="Kalicheti, Manvitha" userId="S::mkalicheti3@gatech.edu::c87d6575-0cb0-4f60-800f-2b2d57728600" providerId="AD" clId="Web-{795B9068-832D-4489-9230-5B292ED14605}"/>
    <pc:docChg chg="addSld modSld sldOrd">
      <pc:chgData name="Kalicheti, Manvitha" userId="S::mkalicheti3@gatech.edu::c87d6575-0cb0-4f60-800f-2b2d57728600" providerId="AD" clId="Web-{795B9068-832D-4489-9230-5B292ED14605}" dt="2022-11-28T02:46:55.254" v="126" actId="20577"/>
      <pc:docMkLst>
        <pc:docMk/>
      </pc:docMkLst>
      <pc:sldChg chg="modSp">
        <pc:chgData name="Kalicheti, Manvitha" userId="S::mkalicheti3@gatech.edu::c87d6575-0cb0-4f60-800f-2b2d57728600" providerId="AD" clId="Web-{795B9068-832D-4489-9230-5B292ED14605}" dt="2022-11-28T02:40:09.164" v="22" actId="20577"/>
        <pc:sldMkLst>
          <pc:docMk/>
          <pc:sldMk cId="427337724" sldId="259"/>
        </pc:sldMkLst>
        <pc:spChg chg="mod">
          <ac:chgData name="Kalicheti, Manvitha" userId="S::mkalicheti3@gatech.edu::c87d6575-0cb0-4f60-800f-2b2d57728600" providerId="AD" clId="Web-{795B9068-832D-4489-9230-5B292ED14605}" dt="2022-11-28T02:40:09.164" v="22" actId="20577"/>
          <ac:spMkLst>
            <pc:docMk/>
            <pc:sldMk cId="427337724" sldId="259"/>
            <ac:spMk id="3" creationId="{C18B2CEE-9581-4B2F-BD9C-C1E4E88BFB57}"/>
          </ac:spMkLst>
        </pc:spChg>
      </pc:sldChg>
      <pc:sldChg chg="modSp ord">
        <pc:chgData name="Kalicheti, Manvitha" userId="S::mkalicheti3@gatech.edu::c87d6575-0cb0-4f60-800f-2b2d57728600" providerId="AD" clId="Web-{795B9068-832D-4489-9230-5B292ED14605}" dt="2022-11-28T02:41:24.041" v="27" actId="20577"/>
        <pc:sldMkLst>
          <pc:docMk/>
          <pc:sldMk cId="3487901184" sldId="266"/>
        </pc:sldMkLst>
        <pc:spChg chg="mod">
          <ac:chgData name="Kalicheti, Manvitha" userId="S::mkalicheti3@gatech.edu::c87d6575-0cb0-4f60-800f-2b2d57728600" providerId="AD" clId="Web-{795B9068-832D-4489-9230-5B292ED14605}" dt="2022-11-28T02:41:24.041" v="27" actId="20577"/>
          <ac:spMkLst>
            <pc:docMk/>
            <pc:sldMk cId="3487901184" sldId="266"/>
            <ac:spMk id="2" creationId="{F3E7AEB2-9849-0C04-B57A-27CFE56F008D}"/>
          </ac:spMkLst>
        </pc:spChg>
      </pc:sldChg>
      <pc:sldChg chg="modSp">
        <pc:chgData name="Kalicheti, Manvitha" userId="S::mkalicheti3@gatech.edu::c87d6575-0cb0-4f60-800f-2b2d57728600" providerId="AD" clId="Web-{795B9068-832D-4489-9230-5B292ED14605}" dt="2022-11-28T02:39:24.225" v="10" actId="20577"/>
        <pc:sldMkLst>
          <pc:docMk/>
          <pc:sldMk cId="3537500869" sldId="267"/>
        </pc:sldMkLst>
        <pc:spChg chg="mod">
          <ac:chgData name="Kalicheti, Manvitha" userId="S::mkalicheti3@gatech.edu::c87d6575-0cb0-4f60-800f-2b2d57728600" providerId="AD" clId="Web-{795B9068-832D-4489-9230-5B292ED14605}" dt="2022-11-28T02:39:24.225" v="10" actId="20577"/>
          <ac:spMkLst>
            <pc:docMk/>
            <pc:sldMk cId="3537500869" sldId="267"/>
            <ac:spMk id="3" creationId="{4A58CB21-6322-7FCF-CBEF-832E8381A133}"/>
          </ac:spMkLst>
        </pc:spChg>
      </pc:sldChg>
      <pc:sldChg chg="mod modShow">
        <pc:chgData name="Kalicheti, Manvitha" userId="S::mkalicheti3@gatech.edu::c87d6575-0cb0-4f60-800f-2b2d57728600" providerId="AD" clId="Web-{795B9068-832D-4489-9230-5B292ED14605}" dt="2022-11-28T02:40:49.790" v="25"/>
        <pc:sldMkLst>
          <pc:docMk/>
          <pc:sldMk cId="2992100908" sldId="268"/>
        </pc:sldMkLst>
      </pc:sldChg>
      <pc:sldChg chg="modSp ord">
        <pc:chgData name="Kalicheti, Manvitha" userId="S::mkalicheti3@gatech.edu::c87d6575-0cb0-4f60-800f-2b2d57728600" providerId="AD" clId="Web-{795B9068-832D-4489-9230-5B292ED14605}" dt="2022-11-28T02:46:55.254" v="126" actId="20577"/>
        <pc:sldMkLst>
          <pc:docMk/>
          <pc:sldMk cId="2434254137" sldId="273"/>
        </pc:sldMkLst>
        <pc:spChg chg="mod">
          <ac:chgData name="Kalicheti, Manvitha" userId="S::mkalicheti3@gatech.edu::c87d6575-0cb0-4f60-800f-2b2d57728600" providerId="AD" clId="Web-{795B9068-832D-4489-9230-5B292ED14605}" dt="2022-11-28T02:44:03.046" v="58" actId="1076"/>
          <ac:spMkLst>
            <pc:docMk/>
            <pc:sldMk cId="2434254137" sldId="273"/>
            <ac:spMk id="3" creationId="{C80FED15-67F1-0AD8-AB82-FA2A72B8B989}"/>
          </ac:spMkLst>
        </pc:spChg>
        <pc:spChg chg="mod">
          <ac:chgData name="Kalicheti, Manvitha" userId="S::mkalicheti3@gatech.edu::c87d6575-0cb0-4f60-800f-2b2d57728600" providerId="AD" clId="Web-{795B9068-832D-4489-9230-5B292ED14605}" dt="2022-11-28T02:46:55.254" v="126" actId="20577"/>
          <ac:spMkLst>
            <pc:docMk/>
            <pc:sldMk cId="2434254137" sldId="273"/>
            <ac:spMk id="5" creationId="{B6807FFC-FDEB-D4B1-586F-A23713870D92}"/>
          </ac:spMkLst>
        </pc:spChg>
      </pc:sldChg>
      <pc:sldChg chg="ord">
        <pc:chgData name="Kalicheti, Manvitha" userId="S::mkalicheti3@gatech.edu::c87d6575-0cb0-4f60-800f-2b2d57728600" providerId="AD" clId="Web-{795B9068-832D-4489-9230-5B292ED14605}" dt="2022-11-28T02:41:27.791" v="28"/>
        <pc:sldMkLst>
          <pc:docMk/>
          <pc:sldMk cId="4057951297" sldId="274"/>
        </pc:sldMkLst>
      </pc:sldChg>
      <pc:sldChg chg="modSp new mod modClrScheme chgLayout">
        <pc:chgData name="Kalicheti, Manvitha" userId="S::mkalicheti3@gatech.edu::c87d6575-0cb0-4f60-800f-2b2d57728600" providerId="AD" clId="Web-{795B9068-832D-4489-9230-5B292ED14605}" dt="2022-11-28T02:43:16.060" v="57" actId="20577"/>
        <pc:sldMkLst>
          <pc:docMk/>
          <pc:sldMk cId="1831739634" sldId="275"/>
        </pc:sldMkLst>
        <pc:spChg chg="mod ord">
          <ac:chgData name="Kalicheti, Manvitha" userId="S::mkalicheti3@gatech.edu::c87d6575-0cb0-4f60-800f-2b2d57728600" providerId="AD" clId="Web-{795B9068-832D-4489-9230-5B292ED14605}" dt="2022-11-28T02:43:16.060" v="57" actId="20577"/>
          <ac:spMkLst>
            <pc:docMk/>
            <pc:sldMk cId="1831739634" sldId="275"/>
            <ac:spMk id="2" creationId="{8E0EF601-C688-BF85-F7DE-5FBEFF00D1BD}"/>
          </ac:spMkLst>
        </pc:spChg>
        <pc:spChg chg="mod ord">
          <ac:chgData name="Kalicheti, Manvitha" userId="S::mkalicheti3@gatech.edu::c87d6575-0cb0-4f60-800f-2b2d57728600" providerId="AD" clId="Web-{795B9068-832D-4489-9230-5B292ED14605}" dt="2022-11-28T02:42:36.668" v="30"/>
          <ac:spMkLst>
            <pc:docMk/>
            <pc:sldMk cId="1831739634" sldId="275"/>
            <ac:spMk id="3" creationId="{DD42E0CA-5399-ECEE-C68E-C1D9C5F98127}"/>
          </ac:spMkLst>
        </pc:spChg>
      </pc:sldChg>
    </pc:docChg>
  </pc:docChgLst>
  <pc:docChgLst>
    <pc:chgData name="Shukla, Priyank Himanshu" userId="baf958eb-ae8a-4d36-aff3-08f37b1bd6c3" providerId="ADAL" clId="{4B1532D7-837D-4FFA-A53A-97A6227AA601}"/>
    <pc:docChg chg="undo custSel addSld delSld modSld modMainMaster">
      <pc:chgData name="Shukla, Priyank Himanshu" userId="baf958eb-ae8a-4d36-aff3-08f37b1bd6c3" providerId="ADAL" clId="{4B1532D7-837D-4FFA-A53A-97A6227AA601}" dt="2022-11-26T22:36:54.819" v="1280" actId="14100"/>
      <pc:docMkLst>
        <pc:docMk/>
      </pc:docMkLst>
      <pc:sldChg chg="addSp delSp modSp setBg">
        <pc:chgData name="Shukla, Priyank Himanshu" userId="baf958eb-ae8a-4d36-aff3-08f37b1bd6c3" providerId="ADAL" clId="{4B1532D7-837D-4FFA-A53A-97A6227AA601}" dt="2022-11-26T22:36:54.819" v="1280" actId="14100"/>
        <pc:sldMkLst>
          <pc:docMk/>
          <pc:sldMk cId="109857222" sldId="256"/>
        </pc:sldMkLst>
        <pc:spChg chg="mod">
          <ac:chgData name="Shukla, Priyank Himanshu" userId="baf958eb-ae8a-4d36-aff3-08f37b1bd6c3" providerId="ADAL" clId="{4B1532D7-837D-4FFA-A53A-97A6227AA601}" dt="2022-11-26T20:04:14.609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ukla, Priyank Himanshu" userId="baf958eb-ae8a-4d36-aff3-08f37b1bd6c3" providerId="ADAL" clId="{4B1532D7-837D-4FFA-A53A-97A6227AA601}" dt="2022-11-26T20:12:32.352" v="56" actId="403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Shukla, Priyank Himanshu" userId="baf958eb-ae8a-4d36-aff3-08f37b1bd6c3" providerId="ADAL" clId="{4B1532D7-837D-4FFA-A53A-97A6227AA601}" dt="2022-11-26T22:12:30.113" v="1112" actId="1076"/>
          <ac:picMkLst>
            <pc:docMk/>
            <pc:sldMk cId="109857222" sldId="256"/>
            <ac:picMk id="5" creationId="{A9A90091-B0F4-43DB-9DA2-1D869FAA66C7}"/>
          </ac:picMkLst>
        </pc:picChg>
        <pc:picChg chg="add mod">
          <ac:chgData name="Shukla, Priyank Himanshu" userId="baf958eb-ae8a-4d36-aff3-08f37b1bd6c3" providerId="ADAL" clId="{4B1532D7-837D-4FFA-A53A-97A6227AA601}" dt="2022-11-26T22:17:26.588" v="1115" actId="14100"/>
          <ac:picMkLst>
            <pc:docMk/>
            <pc:sldMk cId="109857222" sldId="256"/>
            <ac:picMk id="6" creationId="{553C2B11-A9A5-4411-A7AE-71032A78DF3F}"/>
          </ac:picMkLst>
        </pc:picChg>
        <pc:picChg chg="add mod">
          <ac:chgData name="Shukla, Priyank Himanshu" userId="baf958eb-ae8a-4d36-aff3-08f37b1bd6c3" providerId="ADAL" clId="{4B1532D7-837D-4FFA-A53A-97A6227AA601}" dt="2022-11-26T22:36:54.819" v="1280" actId="14100"/>
          <ac:picMkLst>
            <pc:docMk/>
            <pc:sldMk cId="109857222" sldId="256"/>
            <ac:picMk id="7" creationId="{D8911F65-302E-4E62-ACE5-8103F68BCF26}"/>
          </ac:picMkLst>
        </pc:picChg>
        <pc:picChg chg="add del mod ord modCrop">
          <ac:chgData name="Shukla, Priyank Himanshu" userId="baf958eb-ae8a-4d36-aff3-08f37b1bd6c3" providerId="ADAL" clId="{4B1532D7-837D-4FFA-A53A-97A6227AA601}" dt="2022-11-26T22:36:26.184" v="1278" actId="478"/>
          <ac:picMkLst>
            <pc:docMk/>
            <pc:sldMk cId="109857222" sldId="256"/>
            <ac:picMk id="8" creationId="{2408CD70-D3A5-4004-A112-6EB2E2EA6307}"/>
          </ac:picMkLst>
        </pc:picChg>
      </pc:sldChg>
      <pc:sldChg chg="addSp modSp add">
        <pc:chgData name="Shukla, Priyank Himanshu" userId="baf958eb-ae8a-4d36-aff3-08f37b1bd6c3" providerId="ADAL" clId="{4B1532D7-837D-4FFA-A53A-97A6227AA601}" dt="2022-11-26T22:27:16.733" v="1123" actId="1076"/>
        <pc:sldMkLst>
          <pc:docMk/>
          <pc:sldMk cId="3053986884" sldId="257"/>
        </pc:sldMkLst>
        <pc:spChg chg="mod">
          <ac:chgData name="Shukla, Priyank Himanshu" userId="baf958eb-ae8a-4d36-aff3-08f37b1bd6c3" providerId="ADAL" clId="{4B1532D7-837D-4FFA-A53A-97A6227AA601}" dt="2022-11-26T20:41:04.922" v="306" actId="20577"/>
          <ac:spMkLst>
            <pc:docMk/>
            <pc:sldMk cId="3053986884" sldId="257"/>
            <ac:spMk id="2" creationId="{D590B1C4-7C82-4F73-BACE-414E74FB1B60}"/>
          </ac:spMkLst>
        </pc:spChg>
        <pc:spChg chg="mod">
          <ac:chgData name="Shukla, Priyank Himanshu" userId="baf958eb-ae8a-4d36-aff3-08f37b1bd6c3" providerId="ADAL" clId="{4B1532D7-837D-4FFA-A53A-97A6227AA601}" dt="2022-11-26T20:48:03.226" v="447" actId="20577"/>
          <ac:spMkLst>
            <pc:docMk/>
            <pc:sldMk cId="3053986884" sldId="257"/>
            <ac:spMk id="3" creationId="{C077B112-D01E-46DF-9669-EC64422DABEC}"/>
          </ac:spMkLst>
        </pc:spChg>
        <pc:picChg chg="add mod">
          <ac:chgData name="Shukla, Priyank Himanshu" userId="baf958eb-ae8a-4d36-aff3-08f37b1bd6c3" providerId="ADAL" clId="{4B1532D7-837D-4FFA-A53A-97A6227AA601}" dt="2022-11-26T22:27:16.733" v="1123" actId="1076"/>
          <ac:picMkLst>
            <pc:docMk/>
            <pc:sldMk cId="3053986884" sldId="257"/>
            <ac:picMk id="4" creationId="{8E2EC228-A1E9-46D3-AD9A-3E0B5B3AABB1}"/>
          </ac:picMkLst>
        </pc:picChg>
      </pc:sldChg>
      <pc:sldChg chg="del">
        <pc:chgData name="Shukla, Priyank Himanshu" userId="baf958eb-ae8a-4d36-aff3-08f37b1bd6c3" providerId="ADAL" clId="{4B1532D7-837D-4FFA-A53A-97A6227AA601}" dt="2022-11-26T20:26:50.106" v="103" actId="2696"/>
        <pc:sldMkLst>
          <pc:docMk/>
          <pc:sldMk cId="510800971" sldId="258"/>
        </pc:sldMkLst>
      </pc:sldChg>
      <pc:sldChg chg="modSp add">
        <pc:chgData name="Shukla, Priyank Himanshu" userId="baf958eb-ae8a-4d36-aff3-08f37b1bd6c3" providerId="ADAL" clId="{4B1532D7-837D-4FFA-A53A-97A6227AA601}" dt="2022-11-26T20:26:00.674" v="100" actId="20577"/>
        <pc:sldMkLst>
          <pc:docMk/>
          <pc:sldMk cId="3749237932" sldId="258"/>
        </pc:sldMkLst>
        <pc:spChg chg="mod">
          <ac:chgData name="Shukla, Priyank Himanshu" userId="baf958eb-ae8a-4d36-aff3-08f37b1bd6c3" providerId="ADAL" clId="{4B1532D7-837D-4FFA-A53A-97A6227AA601}" dt="2022-11-26T20:24:51.635" v="85" actId="27636"/>
          <ac:spMkLst>
            <pc:docMk/>
            <pc:sldMk cId="3749237932" sldId="258"/>
            <ac:spMk id="2" creationId="{B302982C-868A-4A78-9A95-545E5D600924}"/>
          </ac:spMkLst>
        </pc:spChg>
        <pc:spChg chg="mod">
          <ac:chgData name="Shukla, Priyank Himanshu" userId="baf958eb-ae8a-4d36-aff3-08f37b1bd6c3" providerId="ADAL" clId="{4B1532D7-837D-4FFA-A53A-97A6227AA601}" dt="2022-11-26T20:26:00.674" v="100" actId="20577"/>
          <ac:spMkLst>
            <pc:docMk/>
            <pc:sldMk cId="3749237932" sldId="258"/>
            <ac:spMk id="3" creationId="{33222396-19B1-4028-86FF-8DA42AED3C81}"/>
          </ac:spMkLst>
        </pc:spChg>
      </pc:sldChg>
      <pc:sldChg chg="modSp add">
        <pc:chgData name="Shukla, Priyank Himanshu" userId="baf958eb-ae8a-4d36-aff3-08f37b1bd6c3" providerId="ADAL" clId="{4B1532D7-837D-4FFA-A53A-97A6227AA601}" dt="2022-11-26T22:12:06.355" v="1111" actId="14100"/>
        <pc:sldMkLst>
          <pc:docMk/>
          <pc:sldMk cId="427337724" sldId="259"/>
        </pc:sldMkLst>
        <pc:spChg chg="mod">
          <ac:chgData name="Shukla, Priyank Himanshu" userId="baf958eb-ae8a-4d36-aff3-08f37b1bd6c3" providerId="ADAL" clId="{4B1532D7-837D-4FFA-A53A-97A6227AA601}" dt="2022-11-26T22:12:00.498" v="1110" actId="20577"/>
          <ac:spMkLst>
            <pc:docMk/>
            <pc:sldMk cId="427337724" sldId="259"/>
            <ac:spMk id="2" creationId="{FF0313A3-BE80-4336-8844-66BB54D95F44}"/>
          </ac:spMkLst>
        </pc:spChg>
        <pc:spChg chg="mod">
          <ac:chgData name="Shukla, Priyank Himanshu" userId="baf958eb-ae8a-4d36-aff3-08f37b1bd6c3" providerId="ADAL" clId="{4B1532D7-837D-4FFA-A53A-97A6227AA601}" dt="2022-11-26T22:12:06.355" v="1111" actId="14100"/>
          <ac:spMkLst>
            <pc:docMk/>
            <pc:sldMk cId="427337724" sldId="259"/>
            <ac:spMk id="3" creationId="{C18B2CEE-9581-4B2F-BD9C-C1E4E88BFB57}"/>
          </ac:spMkLst>
        </pc:spChg>
      </pc:sldChg>
      <pc:sldChg chg="modSp add">
        <pc:chgData name="Shukla, Priyank Himanshu" userId="baf958eb-ae8a-4d36-aff3-08f37b1bd6c3" providerId="ADAL" clId="{4B1532D7-837D-4FFA-A53A-97A6227AA601}" dt="2022-11-26T20:25:47.619" v="97" actId="20577"/>
        <pc:sldMkLst>
          <pc:docMk/>
          <pc:sldMk cId="3609833156" sldId="260"/>
        </pc:sldMkLst>
        <pc:spChg chg="mod">
          <ac:chgData name="Shukla, Priyank Himanshu" userId="baf958eb-ae8a-4d36-aff3-08f37b1bd6c3" providerId="ADAL" clId="{4B1532D7-837D-4FFA-A53A-97A6227AA601}" dt="2022-11-26T20:25:47.619" v="97" actId="20577"/>
          <ac:spMkLst>
            <pc:docMk/>
            <pc:sldMk cId="3609833156" sldId="260"/>
            <ac:spMk id="2" creationId="{D365B1F9-313D-4884-BA10-22CF9747670D}"/>
          </ac:spMkLst>
        </pc:spChg>
      </pc:sldChg>
      <pc:sldChg chg="addSp delSp modSp add">
        <pc:chgData name="Shukla, Priyank Himanshu" userId="baf958eb-ae8a-4d36-aff3-08f37b1bd6c3" providerId="ADAL" clId="{4B1532D7-837D-4FFA-A53A-97A6227AA601}" dt="2022-11-26T21:06:50.659" v="667" actId="1076"/>
        <pc:sldMkLst>
          <pc:docMk/>
          <pc:sldMk cId="2685286074" sldId="261"/>
        </pc:sldMkLst>
        <pc:spChg chg="mod">
          <ac:chgData name="Shukla, Priyank Himanshu" userId="baf958eb-ae8a-4d36-aff3-08f37b1bd6c3" providerId="ADAL" clId="{4B1532D7-837D-4FFA-A53A-97A6227AA601}" dt="2022-11-26T21:06:50.659" v="667" actId="1076"/>
          <ac:spMkLst>
            <pc:docMk/>
            <pc:sldMk cId="2685286074" sldId="261"/>
            <ac:spMk id="2" creationId="{61B99A99-EA66-4440-80C2-C245E04454BB}"/>
          </ac:spMkLst>
        </pc:spChg>
        <pc:spChg chg="del">
          <ac:chgData name="Shukla, Priyank Himanshu" userId="baf958eb-ae8a-4d36-aff3-08f37b1bd6c3" providerId="ADAL" clId="{4B1532D7-837D-4FFA-A53A-97A6227AA601}" dt="2022-11-26T21:05:59.147" v="658"/>
          <ac:spMkLst>
            <pc:docMk/>
            <pc:sldMk cId="2685286074" sldId="261"/>
            <ac:spMk id="3" creationId="{6B16055D-49B2-46E6-9DC4-1340DC62F3E8}"/>
          </ac:spMkLst>
        </pc:spChg>
        <pc:picChg chg="add mod">
          <ac:chgData name="Shukla, Priyank Himanshu" userId="baf958eb-ae8a-4d36-aff3-08f37b1bd6c3" providerId="ADAL" clId="{4B1532D7-837D-4FFA-A53A-97A6227AA601}" dt="2022-11-26T21:06:44.222" v="666" actId="14100"/>
          <ac:picMkLst>
            <pc:docMk/>
            <pc:sldMk cId="2685286074" sldId="261"/>
            <ac:picMk id="2050" creationId="{FBAD170A-390E-451F-8AF8-3864BB9B547F}"/>
          </ac:picMkLst>
        </pc:picChg>
      </pc:sldChg>
      <pc:sldChg chg="modSp add">
        <pc:chgData name="Shukla, Priyank Himanshu" userId="baf958eb-ae8a-4d36-aff3-08f37b1bd6c3" providerId="ADAL" clId="{4B1532D7-837D-4FFA-A53A-97A6227AA601}" dt="2022-11-26T21:31:59.452" v="1065" actId="20577"/>
        <pc:sldMkLst>
          <pc:docMk/>
          <pc:sldMk cId="1986370441" sldId="262"/>
        </pc:sldMkLst>
        <pc:spChg chg="mod">
          <ac:chgData name="Shukla, Priyank Himanshu" userId="baf958eb-ae8a-4d36-aff3-08f37b1bd6c3" providerId="ADAL" clId="{4B1532D7-837D-4FFA-A53A-97A6227AA601}" dt="2022-11-26T20:26:16.224" v="102" actId="122"/>
          <ac:spMkLst>
            <pc:docMk/>
            <pc:sldMk cId="1986370441" sldId="262"/>
            <ac:spMk id="2" creationId="{8CA8E75D-54B2-4354-98E7-D73C83327CF8}"/>
          </ac:spMkLst>
        </pc:spChg>
        <pc:spChg chg="mod">
          <ac:chgData name="Shukla, Priyank Himanshu" userId="baf958eb-ae8a-4d36-aff3-08f37b1bd6c3" providerId="ADAL" clId="{4B1532D7-837D-4FFA-A53A-97A6227AA601}" dt="2022-11-26T21:31:59.452" v="1065" actId="20577"/>
          <ac:spMkLst>
            <pc:docMk/>
            <pc:sldMk cId="1986370441" sldId="262"/>
            <ac:spMk id="3" creationId="{59B3A92E-F82A-400F-8686-3A8BD124A63E}"/>
          </ac:spMkLst>
        </pc:spChg>
      </pc:sldChg>
      <pc:sldChg chg="addSp delSp modSp">
        <pc:chgData name="Shukla, Priyank Himanshu" userId="baf958eb-ae8a-4d36-aff3-08f37b1bd6c3" providerId="ADAL" clId="{4B1532D7-837D-4FFA-A53A-97A6227AA601}" dt="2022-11-26T21:13:57.555" v="724" actId="14100"/>
        <pc:sldMkLst>
          <pc:docMk/>
          <pc:sldMk cId="3749237932" sldId="263"/>
        </pc:sldMkLst>
        <pc:spChg chg="add del mod">
          <ac:chgData name="Shukla, Priyank Himanshu" userId="baf958eb-ae8a-4d36-aff3-08f37b1bd6c3" providerId="ADAL" clId="{4B1532D7-837D-4FFA-A53A-97A6227AA601}" dt="2022-11-26T21:13:57.555" v="724" actId="14100"/>
          <ac:spMkLst>
            <pc:docMk/>
            <pc:sldMk cId="3749237932" sldId="263"/>
            <ac:spMk id="3" creationId="{33222396-19B1-4028-86FF-8DA42AED3C81}"/>
          </ac:spMkLst>
        </pc:spChg>
        <pc:spChg chg="add del mod">
          <ac:chgData name="Shukla, Priyank Himanshu" userId="baf958eb-ae8a-4d36-aff3-08f37b1bd6c3" providerId="ADAL" clId="{4B1532D7-837D-4FFA-A53A-97A6227AA601}" dt="2022-11-26T20:50:32.586" v="460"/>
          <ac:spMkLst>
            <pc:docMk/>
            <pc:sldMk cId="3749237932" sldId="263"/>
            <ac:spMk id="4" creationId="{78AA77F8-CB2F-419E-9212-3EE4F269D093}"/>
          </ac:spMkLst>
        </pc:spChg>
        <pc:spChg chg="add del mod">
          <ac:chgData name="Shukla, Priyank Himanshu" userId="baf958eb-ae8a-4d36-aff3-08f37b1bd6c3" providerId="ADAL" clId="{4B1532D7-837D-4FFA-A53A-97A6227AA601}" dt="2022-11-26T20:50:36.447" v="462" actId="478"/>
          <ac:spMkLst>
            <pc:docMk/>
            <pc:sldMk cId="3749237932" sldId="263"/>
            <ac:spMk id="6" creationId="{05DEA88A-2980-426D-96B6-9A011CC17F0D}"/>
          </ac:spMkLst>
        </pc:spChg>
        <pc:spChg chg="add del mod">
          <ac:chgData name="Shukla, Priyank Himanshu" userId="baf958eb-ae8a-4d36-aff3-08f37b1bd6c3" providerId="ADAL" clId="{4B1532D7-837D-4FFA-A53A-97A6227AA601}" dt="2022-11-26T20:51:03.609" v="469" actId="478"/>
          <ac:spMkLst>
            <pc:docMk/>
            <pc:sldMk cId="3749237932" sldId="263"/>
            <ac:spMk id="8" creationId="{736A06E2-D12C-4CA3-9615-86848FD99DDC}"/>
          </ac:spMkLst>
        </pc:spChg>
        <pc:spChg chg="add del">
          <ac:chgData name="Shukla, Priyank Himanshu" userId="baf958eb-ae8a-4d36-aff3-08f37b1bd6c3" providerId="ADAL" clId="{4B1532D7-837D-4FFA-A53A-97A6227AA601}" dt="2022-11-26T20:51:10.348" v="471"/>
          <ac:spMkLst>
            <pc:docMk/>
            <pc:sldMk cId="3749237932" sldId="263"/>
            <ac:spMk id="10" creationId="{EC459726-E0E6-41EA-B355-98D446845E33}"/>
          </ac:spMkLst>
        </pc:spChg>
        <pc:grpChg chg="add mod">
          <ac:chgData name="Shukla, Priyank Himanshu" userId="baf958eb-ae8a-4d36-aff3-08f37b1bd6c3" providerId="ADAL" clId="{4B1532D7-837D-4FFA-A53A-97A6227AA601}" dt="2022-11-26T21:09:16.694" v="689" actId="1076"/>
          <ac:grpSpMkLst>
            <pc:docMk/>
            <pc:sldMk cId="3749237932" sldId="263"/>
            <ac:grpSpMk id="15" creationId="{FB5C190C-8968-41D8-BCC7-B00DDC71ACEF}"/>
          </ac:grpSpMkLst>
        </pc:grpChg>
        <pc:picChg chg="add del mod modCrop">
          <ac:chgData name="Shukla, Priyank Himanshu" userId="baf958eb-ae8a-4d36-aff3-08f37b1bd6c3" providerId="ADAL" clId="{4B1532D7-837D-4FFA-A53A-97A6227AA601}" dt="2022-11-26T20:51:50.945" v="479" actId="478"/>
          <ac:picMkLst>
            <pc:docMk/>
            <pc:sldMk cId="3749237932" sldId="263"/>
            <ac:picMk id="7" creationId="{ABB3A7DF-BF5A-4DAA-A598-E8E80ECDCE3A}"/>
          </ac:picMkLst>
        </pc:picChg>
        <pc:picChg chg="add del mod">
          <ac:chgData name="Shukla, Priyank Himanshu" userId="baf958eb-ae8a-4d36-aff3-08f37b1bd6c3" providerId="ADAL" clId="{4B1532D7-837D-4FFA-A53A-97A6227AA601}" dt="2022-11-26T20:51:03.609" v="469" actId="478"/>
          <ac:picMkLst>
            <pc:docMk/>
            <pc:sldMk cId="3749237932" sldId="263"/>
            <ac:picMk id="9" creationId="{88376C09-902B-4096-BDC5-52390D7B8465}"/>
          </ac:picMkLst>
        </pc:picChg>
        <pc:picChg chg="add del">
          <ac:chgData name="Shukla, Priyank Himanshu" userId="baf958eb-ae8a-4d36-aff3-08f37b1bd6c3" providerId="ADAL" clId="{4B1532D7-837D-4FFA-A53A-97A6227AA601}" dt="2022-11-26T20:51:10.348" v="471"/>
          <ac:picMkLst>
            <pc:docMk/>
            <pc:sldMk cId="3749237932" sldId="263"/>
            <ac:picMk id="11" creationId="{25A77691-4E5A-4719-A6E3-6099AAC70CFE}"/>
          </ac:picMkLst>
        </pc:picChg>
        <pc:picChg chg="add mod">
          <ac:chgData name="Shukla, Priyank Himanshu" userId="baf958eb-ae8a-4d36-aff3-08f37b1bd6c3" providerId="ADAL" clId="{4B1532D7-837D-4FFA-A53A-97A6227AA601}" dt="2022-11-26T21:09:12.231" v="688" actId="164"/>
          <ac:picMkLst>
            <pc:docMk/>
            <pc:sldMk cId="3749237932" sldId="263"/>
            <ac:picMk id="12" creationId="{B492A3D2-C178-4114-94A5-8D9C0BAC6C25}"/>
          </ac:picMkLst>
        </pc:picChg>
        <pc:picChg chg="add mod">
          <ac:chgData name="Shukla, Priyank Himanshu" userId="baf958eb-ae8a-4d36-aff3-08f37b1bd6c3" providerId="ADAL" clId="{4B1532D7-837D-4FFA-A53A-97A6227AA601}" dt="2022-11-26T21:09:12.231" v="688" actId="164"/>
          <ac:picMkLst>
            <pc:docMk/>
            <pc:sldMk cId="3749237932" sldId="263"/>
            <ac:picMk id="13" creationId="{851BB0F6-5AFA-446E-AC62-098FCB5F0891}"/>
          </ac:picMkLst>
        </pc:picChg>
        <pc:picChg chg="add mod">
          <ac:chgData name="Shukla, Priyank Himanshu" userId="baf958eb-ae8a-4d36-aff3-08f37b1bd6c3" providerId="ADAL" clId="{4B1532D7-837D-4FFA-A53A-97A6227AA601}" dt="2022-11-26T21:09:12.231" v="688" actId="164"/>
          <ac:picMkLst>
            <pc:docMk/>
            <pc:sldMk cId="3749237932" sldId="263"/>
            <ac:picMk id="14" creationId="{6DF60DB9-7AA1-41D4-9417-67C097A1D105}"/>
          </ac:picMkLst>
        </pc:picChg>
        <pc:picChg chg="add del mod">
          <ac:chgData name="Shukla, Priyank Himanshu" userId="baf958eb-ae8a-4d36-aff3-08f37b1bd6c3" providerId="ADAL" clId="{4B1532D7-837D-4FFA-A53A-97A6227AA601}" dt="2022-11-26T20:50:38.426" v="465"/>
          <ac:picMkLst>
            <pc:docMk/>
            <pc:sldMk cId="3749237932" sldId="263"/>
            <ac:picMk id="1026" creationId="{453B3A93-5970-4F97-AD9D-6B8242DFC95B}"/>
          </ac:picMkLst>
        </pc:picChg>
      </pc:sldChg>
      <pc:sldMasterChg chg="setBg modSldLayout">
        <pc:chgData name="Shukla, Priyank Himanshu" userId="baf958eb-ae8a-4d36-aff3-08f37b1bd6c3" providerId="ADAL" clId="{4B1532D7-837D-4FFA-A53A-97A6227AA601}" dt="2022-11-26T22:35:30.142" v="1213"/>
        <pc:sldMasterMkLst>
          <pc:docMk/>
          <pc:sldMasterMk cId="2460954070" sldId="2147483660"/>
        </pc:sldMasterMkLst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Shukla, Priyank Himanshu" userId="baf958eb-ae8a-4d36-aff3-08f37b1bd6c3" providerId="ADAL" clId="{4B1532D7-837D-4FFA-A53A-97A6227AA601}" dt="2022-11-26T22:35:30.142" v="121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Patel, Nasar Siraj" userId="S::npatel631@gatech.edu::e43aa1b9-f651-4140-bd92-990b083789b6" providerId="AD" clId="Web-{3548124F-6FFE-442B-8DCA-18B1974C2837}"/>
    <pc:docChg chg="modSld">
      <pc:chgData name="Patel, Nasar Siraj" userId="S::npatel631@gatech.edu::e43aa1b9-f651-4140-bd92-990b083789b6" providerId="AD" clId="Web-{3548124F-6FFE-442B-8DCA-18B1974C2837}" dt="2022-11-27T19:41:01.682" v="0" actId="20577"/>
      <pc:docMkLst>
        <pc:docMk/>
      </pc:docMkLst>
      <pc:sldChg chg="modSp">
        <pc:chgData name="Patel, Nasar Siraj" userId="S::npatel631@gatech.edu::e43aa1b9-f651-4140-bd92-990b083789b6" providerId="AD" clId="Web-{3548124F-6FFE-442B-8DCA-18B1974C2837}" dt="2022-11-27T19:41:01.682" v="0" actId="20577"/>
        <pc:sldMkLst>
          <pc:docMk/>
          <pc:sldMk cId="3537500869" sldId="267"/>
        </pc:sldMkLst>
        <pc:spChg chg="mod">
          <ac:chgData name="Patel, Nasar Siraj" userId="S::npatel631@gatech.edu::e43aa1b9-f651-4140-bd92-990b083789b6" providerId="AD" clId="Web-{3548124F-6FFE-442B-8DCA-18B1974C2837}" dt="2022-11-27T19:41:01.682" v="0" actId="20577"/>
          <ac:spMkLst>
            <pc:docMk/>
            <pc:sldMk cId="3537500869" sldId="267"/>
            <ac:spMk id="3" creationId="{4A58CB21-6322-7FCF-CBEF-832E8381A133}"/>
          </ac:spMkLst>
        </pc:spChg>
      </pc:sldChg>
    </pc:docChg>
  </pc:docChgLst>
  <pc:docChgLst>
    <pc:chgData name="Kalicheti, Manvitha" userId="S::mkalicheti3@gatech.edu::c87d6575-0cb0-4f60-800f-2b2d57728600" providerId="AD" clId="Web-{95CEC8E2-CB42-421A-A1C8-5CE8D8DA127E}"/>
    <pc:docChg chg="modSld">
      <pc:chgData name="Kalicheti, Manvitha" userId="S::mkalicheti3@gatech.edu::c87d6575-0cb0-4f60-800f-2b2d57728600" providerId="AD" clId="Web-{95CEC8E2-CB42-421A-A1C8-5CE8D8DA127E}" dt="2022-11-28T02:52:48.166" v="278" actId="20577"/>
      <pc:docMkLst>
        <pc:docMk/>
      </pc:docMkLst>
      <pc:sldChg chg="modSp">
        <pc:chgData name="Kalicheti, Manvitha" userId="S::mkalicheti3@gatech.edu::c87d6575-0cb0-4f60-800f-2b2d57728600" providerId="AD" clId="Web-{95CEC8E2-CB42-421A-A1C8-5CE8D8DA127E}" dt="2022-11-28T02:52:48.166" v="278" actId="20577"/>
        <pc:sldMkLst>
          <pc:docMk/>
          <pc:sldMk cId="427337724" sldId="259"/>
        </pc:sldMkLst>
        <pc:spChg chg="mod">
          <ac:chgData name="Kalicheti, Manvitha" userId="S::mkalicheti3@gatech.edu::c87d6575-0cb0-4f60-800f-2b2d57728600" providerId="AD" clId="Web-{95CEC8E2-CB42-421A-A1C8-5CE8D8DA127E}" dt="2022-11-28T02:52:48.166" v="278" actId="20577"/>
          <ac:spMkLst>
            <pc:docMk/>
            <pc:sldMk cId="427337724" sldId="259"/>
            <ac:spMk id="3" creationId="{C18B2CEE-9581-4B2F-BD9C-C1E4E88BFB57}"/>
          </ac:spMkLst>
        </pc:spChg>
      </pc:sldChg>
      <pc:sldChg chg="modSp">
        <pc:chgData name="Kalicheti, Manvitha" userId="S::mkalicheti3@gatech.edu::c87d6575-0cb0-4f60-800f-2b2d57728600" providerId="AD" clId="Web-{95CEC8E2-CB42-421A-A1C8-5CE8D8DA127E}" dt="2022-11-28T02:48:53.228" v="74" actId="20577"/>
        <pc:sldMkLst>
          <pc:docMk/>
          <pc:sldMk cId="2434254137" sldId="273"/>
        </pc:sldMkLst>
        <pc:spChg chg="mod">
          <ac:chgData name="Kalicheti, Manvitha" userId="S::mkalicheti3@gatech.edu::c87d6575-0cb0-4f60-800f-2b2d57728600" providerId="AD" clId="Web-{95CEC8E2-CB42-421A-A1C8-5CE8D8DA127E}" dt="2022-11-28T02:48:53.228" v="74" actId="20577"/>
          <ac:spMkLst>
            <pc:docMk/>
            <pc:sldMk cId="2434254137" sldId="273"/>
            <ac:spMk id="5" creationId="{B6807FFC-FDEB-D4B1-586F-A23713870D92}"/>
          </ac:spMkLst>
        </pc:spChg>
      </pc:sldChg>
      <pc:sldChg chg="modSp">
        <pc:chgData name="Kalicheti, Manvitha" userId="S::mkalicheti3@gatech.edu::c87d6575-0cb0-4f60-800f-2b2d57728600" providerId="AD" clId="Web-{95CEC8E2-CB42-421A-A1C8-5CE8D8DA127E}" dt="2022-11-28T02:49:26.965" v="95" actId="20577"/>
        <pc:sldMkLst>
          <pc:docMk/>
          <pc:sldMk cId="1831739634" sldId="275"/>
        </pc:sldMkLst>
        <pc:spChg chg="mod">
          <ac:chgData name="Kalicheti, Manvitha" userId="S::mkalicheti3@gatech.edu::c87d6575-0cb0-4f60-800f-2b2d57728600" providerId="AD" clId="Web-{95CEC8E2-CB42-421A-A1C8-5CE8D8DA127E}" dt="2022-11-28T02:49:26.965" v="95" actId="20577"/>
          <ac:spMkLst>
            <pc:docMk/>
            <pc:sldMk cId="1831739634" sldId="275"/>
            <ac:spMk id="2" creationId="{8E0EF601-C688-BF85-F7DE-5FBEFF00D1BD}"/>
          </ac:spMkLst>
        </pc:spChg>
        <pc:spChg chg="mod">
          <ac:chgData name="Kalicheti, Manvitha" userId="S::mkalicheti3@gatech.edu::c87d6575-0cb0-4f60-800f-2b2d57728600" providerId="AD" clId="Web-{95CEC8E2-CB42-421A-A1C8-5CE8D8DA127E}" dt="2022-11-28T02:49:23.262" v="94" actId="20577"/>
          <ac:spMkLst>
            <pc:docMk/>
            <pc:sldMk cId="1831739634" sldId="275"/>
            <ac:spMk id="3" creationId="{DD42E0CA-5399-ECEE-C68E-C1D9C5F98127}"/>
          </ac:spMkLst>
        </pc:spChg>
      </pc:sldChg>
    </pc:docChg>
  </pc:docChgLst>
  <pc:docChgLst>
    <pc:chgData name="Kalicheti, Manvitha" userId="S::mkalicheti3@gatech.edu::c87d6575-0cb0-4f60-800f-2b2d57728600" providerId="AD" clId="Web-{527D6A88-220D-4134-AA27-A2366D5A6ED4}"/>
    <pc:docChg chg="modSld">
      <pc:chgData name="Kalicheti, Manvitha" userId="S::mkalicheti3@gatech.edu::c87d6575-0cb0-4f60-800f-2b2d57728600" providerId="AD" clId="Web-{527D6A88-220D-4134-AA27-A2366D5A6ED4}" dt="2022-11-27T00:14:27.890" v="5" actId="1076"/>
      <pc:docMkLst>
        <pc:docMk/>
      </pc:docMkLst>
      <pc:sldChg chg="modSp">
        <pc:chgData name="Kalicheti, Manvitha" userId="S::mkalicheti3@gatech.edu::c87d6575-0cb0-4f60-800f-2b2d57728600" providerId="AD" clId="Web-{527D6A88-220D-4134-AA27-A2366D5A6ED4}" dt="2022-11-27T00:14:27.890" v="5" actId="1076"/>
        <pc:sldMkLst>
          <pc:docMk/>
          <pc:sldMk cId="2685286074" sldId="261"/>
        </pc:sldMkLst>
        <pc:picChg chg="mod">
          <ac:chgData name="Kalicheti, Manvitha" userId="S::mkalicheti3@gatech.edu::c87d6575-0cb0-4f60-800f-2b2d57728600" providerId="AD" clId="Web-{527D6A88-220D-4134-AA27-A2366D5A6ED4}" dt="2022-11-27T00:14:27.890" v="5" actId="1076"/>
          <ac:picMkLst>
            <pc:docMk/>
            <pc:sldMk cId="2685286074" sldId="261"/>
            <ac:picMk id="2050" creationId="{FBAD170A-390E-451F-8AF8-3864BB9B547F}"/>
          </ac:picMkLst>
        </pc:picChg>
      </pc:sldChg>
      <pc:sldChg chg="modSp">
        <pc:chgData name="Kalicheti, Manvitha" userId="S::mkalicheti3@gatech.edu::c87d6575-0cb0-4f60-800f-2b2d57728600" providerId="AD" clId="Web-{527D6A88-220D-4134-AA27-A2366D5A6ED4}" dt="2022-11-27T00:13:47.404" v="1" actId="20577"/>
        <pc:sldMkLst>
          <pc:docMk/>
          <pc:sldMk cId="3749237932" sldId="263"/>
        </pc:sldMkLst>
        <pc:spChg chg="mod">
          <ac:chgData name="Kalicheti, Manvitha" userId="S::mkalicheti3@gatech.edu::c87d6575-0cb0-4f60-800f-2b2d57728600" providerId="AD" clId="Web-{527D6A88-220D-4134-AA27-A2366D5A6ED4}" dt="2022-11-27T00:13:47.404" v="1" actId="20577"/>
          <ac:spMkLst>
            <pc:docMk/>
            <pc:sldMk cId="3749237932" sldId="263"/>
            <ac:spMk id="3" creationId="{33222396-19B1-4028-86FF-8DA42AED3C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-1193800"/>
            <a:ext cx="10260613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</a:rPr>
              <a:t>WHAT MAKES A COUNTRY LIVE LONGER?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90" y="2980600"/>
            <a:ext cx="5775790" cy="3189447"/>
          </a:xfrm>
        </p:spPr>
        <p:txBody>
          <a:bodyPr>
            <a:normAutofit fontScale="77500" lnSpcReduction="20000"/>
          </a:bodyPr>
          <a:lstStyle/>
          <a:p>
            <a:endParaRPr lang="en-IN" sz="2800" b="1" dirty="0"/>
          </a:p>
          <a:p>
            <a:r>
              <a:rPr lang="en-IN" sz="3800" b="1" u="sng" dirty="0"/>
              <a:t>TEAM 15</a:t>
            </a:r>
            <a:r>
              <a:rPr lang="en-IN" sz="2900" dirty="0"/>
              <a:t>:</a:t>
            </a:r>
          </a:p>
          <a:p>
            <a:endParaRPr lang="en-IN" sz="2900" dirty="0"/>
          </a:p>
          <a:p>
            <a:r>
              <a:rPr lang="en-IN" sz="2900" dirty="0">
                <a:latin typeface="+mj-lt"/>
              </a:rPr>
              <a:t>Manvitha Kalicheti - 903838438</a:t>
            </a:r>
          </a:p>
          <a:p>
            <a:r>
              <a:rPr lang="en-IN" sz="2900" dirty="0">
                <a:latin typeface="+mj-lt"/>
              </a:rPr>
              <a:t>Nivedita Mahesh    - 903833708</a:t>
            </a:r>
          </a:p>
          <a:p>
            <a:r>
              <a:rPr lang="en-IN" sz="2900" dirty="0">
                <a:latin typeface="+mj-lt"/>
              </a:rPr>
              <a:t>Shivam Pancholi     - 903817197</a:t>
            </a:r>
          </a:p>
          <a:p>
            <a:r>
              <a:rPr lang="en-IN" sz="2900" dirty="0">
                <a:latin typeface="+mj-lt"/>
              </a:rPr>
              <a:t>Nasar Patel              - 903821532</a:t>
            </a:r>
          </a:p>
          <a:p>
            <a:r>
              <a:rPr lang="en-IN" sz="2900" dirty="0">
                <a:latin typeface="+mj-lt"/>
              </a:rPr>
              <a:t>Priyank Shukla        - 903821694</a:t>
            </a:r>
            <a:endParaRPr lang="en-US" sz="29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0091-B0F4-43DB-9DA2-1D869FAA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39" y="245119"/>
            <a:ext cx="1205835" cy="1205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11F65-302E-4E62-ACE5-8103F68B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42" y="2579708"/>
            <a:ext cx="4644260" cy="3792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FB336B-4308-ABE2-4165-FB9281588CAF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20336-8BB8-3F1A-241A-348E85D72FD7}"/>
              </a:ext>
            </a:extLst>
          </p:cNvPr>
          <p:cNvSpPr txBox="1"/>
          <p:nvPr/>
        </p:nvSpPr>
        <p:spPr>
          <a:xfrm>
            <a:off x="3626632" y="1860889"/>
            <a:ext cx="420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ISYE 6414 –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74DDEE-4262-A7AE-11DE-A70C77B78724}"/>
                  </a:ext>
                </a:extLst>
              </p:cNvPr>
              <p:cNvSpPr txBox="1"/>
              <p:nvPr/>
            </p:nvSpPr>
            <p:spPr>
              <a:xfrm>
                <a:off x="690645" y="1214743"/>
                <a:ext cx="11076286" cy="5307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COMPARING THE REDUCED AND COMPLETE MODELS USING ANOVA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Ho: The excluded variables are not significant</a:t>
                </a:r>
              </a:p>
              <a:p>
                <a:r>
                  <a:rPr lang="en-US" sz="2000" dirty="0"/>
                  <a:t>Ha: The excluded variables are significant</a:t>
                </a:r>
              </a:p>
              <a:p>
                <a:endParaRPr lang="en-US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 statistic = 0.315</a:t>
                </a:r>
              </a:p>
              <a:p>
                <a:r>
                  <a:rPr lang="en-US" sz="2000" dirty="0"/>
                  <a:t>Critical F value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0.05,7,136</m:t>
                        </m:r>
                      </m:sub>
                    </m:sSub>
                  </m:oMath>
                </a14:m>
                <a:r>
                  <a:rPr lang="en-US" sz="2000" dirty="0"/>
                  <a:t> = 2.078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fail to reject Ho and conclude that the reduced model is better! 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74DDEE-4262-A7AE-11DE-A70C77B7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5" y="1214743"/>
                <a:ext cx="11076286" cy="5307158"/>
              </a:xfrm>
              <a:prstGeom prst="rect">
                <a:avLst/>
              </a:prstGeom>
              <a:blipFill>
                <a:blip r:embed="rId2"/>
                <a:stretch>
                  <a:fillRect l="-826" t="-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5918DC-4482-3C60-E4EA-8F1776A7B45E}"/>
              </a:ext>
            </a:extLst>
          </p:cNvPr>
          <p:cNvSpPr txBox="1"/>
          <p:nvPr/>
        </p:nvSpPr>
        <p:spPr>
          <a:xfrm>
            <a:off x="6373905" y="845411"/>
            <a:ext cx="55491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9E6BA7-E8E3-1C6C-D223-4944CFC4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4" y="2885656"/>
            <a:ext cx="7530853" cy="1343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1F5A78B-B469-29EE-BF7F-069B6F18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977"/>
            <a:ext cx="10515600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ANALYSIS OF VARIANCE</a:t>
            </a:r>
            <a:endParaRPr lang="en-US" sz="4000">
              <a:solidFill>
                <a:schemeClr val="accent1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79756-B966-3150-4432-22CE14B2895E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C1E7340-7D8D-327E-411A-691DA6FE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361199"/>
            <a:ext cx="5304251" cy="53042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476AE6-CA2A-D1DD-E771-9B086BE5E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3" y="1389945"/>
            <a:ext cx="5272936" cy="53042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C5B42F-EC2A-B7FE-3944-78DFA1229FC9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5F8DA78-959A-D86D-BC2E-74529CA6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92107"/>
            <a:ext cx="11430000" cy="8001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PREDICTION USING TEST DATA AND CONFIDENCE INTERVALS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F5E0E-6F86-EA0D-DCBB-1337253786DF}"/>
              </a:ext>
            </a:extLst>
          </p:cNvPr>
          <p:cNvSpPr txBox="1"/>
          <p:nvPr/>
        </p:nvSpPr>
        <p:spPr>
          <a:xfrm>
            <a:off x="1888926" y="1125300"/>
            <a:ext cx="2849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RMSE: 3.80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53045-808C-6957-F15A-C823934EA114}"/>
              </a:ext>
            </a:extLst>
          </p:cNvPr>
          <p:cNvSpPr txBox="1"/>
          <p:nvPr/>
        </p:nvSpPr>
        <p:spPr>
          <a:xfrm>
            <a:off x="7771355" y="1131297"/>
            <a:ext cx="2849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RMSE: 3.27 years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04986-823F-4423-1080-CB8E9273038B}"/>
              </a:ext>
            </a:extLst>
          </p:cNvPr>
          <p:cNvSpPr/>
          <p:nvPr/>
        </p:nvSpPr>
        <p:spPr>
          <a:xfrm>
            <a:off x="2319234" y="1136568"/>
            <a:ext cx="1989056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A562-BCDF-C518-9042-0AF857F90506}"/>
              </a:ext>
            </a:extLst>
          </p:cNvPr>
          <p:cNvSpPr/>
          <p:nvPr/>
        </p:nvSpPr>
        <p:spPr>
          <a:xfrm>
            <a:off x="8251969" y="1136519"/>
            <a:ext cx="1989056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FD356-EC63-063F-5F25-A154BB9C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35" y="1782928"/>
            <a:ext cx="4985018" cy="326863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DISCUSSIONS AND CONCLUSIONS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85068-4D9E-DA1F-88D0-50AA9F073604}"/>
              </a:ext>
            </a:extLst>
          </p:cNvPr>
          <p:cNvSpPr/>
          <p:nvPr/>
        </p:nvSpPr>
        <p:spPr>
          <a:xfrm>
            <a:off x="123825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6CE7-AFCA-C0A2-00FC-293923BF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FINAL MODEL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E2A596-0749-DC89-D460-19722FD57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10" y="1455511"/>
            <a:ext cx="6011665" cy="4852080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07FFC-FDEB-D4B1-586F-A23713870D92}"/>
              </a:ext>
            </a:extLst>
          </p:cNvPr>
          <p:cNvSpPr txBox="1"/>
          <p:nvPr/>
        </p:nvSpPr>
        <p:spPr>
          <a:xfrm>
            <a:off x="6720051" y="1787486"/>
            <a:ext cx="45167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SOME INTERESTING INTERPRETATIONS:</a:t>
            </a: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Developing vs Developed Nations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DTP3 vaccination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28C79-E31E-960F-5113-D6F22EB9DF9C}"/>
              </a:ext>
            </a:extLst>
          </p:cNvPr>
          <p:cNvSpPr txBox="1"/>
          <p:nvPr/>
        </p:nvSpPr>
        <p:spPr>
          <a:xfrm>
            <a:off x="6759465" y="3941379"/>
            <a:ext cx="48873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SIGNIFICANT PREDICTORS (ALPHA = 0.05):</a:t>
            </a: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Adult Mortality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Diphtheria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HIV/AIDS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Thinness in children of age 5 – 9 years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Schooling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0FED15-67F1-0AD8-AB82-FA2A72B8B989}"/>
              </a:ext>
            </a:extLst>
          </p:cNvPr>
          <p:cNvSpPr/>
          <p:nvPr/>
        </p:nvSpPr>
        <p:spPr>
          <a:xfrm>
            <a:off x="110688" y="113280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173C1-7C6D-0EF7-D2EC-B851DA093F77}"/>
              </a:ext>
            </a:extLst>
          </p:cNvPr>
          <p:cNvSpPr/>
          <p:nvPr/>
        </p:nvSpPr>
        <p:spPr>
          <a:xfrm>
            <a:off x="6720051" y="1737910"/>
            <a:ext cx="4516700" cy="13255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A0D37-49B4-9D68-A606-4C443DB931F3}"/>
              </a:ext>
            </a:extLst>
          </p:cNvPr>
          <p:cNvSpPr/>
          <p:nvPr/>
        </p:nvSpPr>
        <p:spPr>
          <a:xfrm>
            <a:off x="6720051" y="3941378"/>
            <a:ext cx="4516700" cy="2144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AEB2-9849-0C04-B57A-27CFE56F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21" y="2228770"/>
            <a:ext cx="3766251" cy="165761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RESIDUAL ANALYSIS - FINAL MODEL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17F424D-F1FB-87A7-9006-174507E7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04" y="13159"/>
            <a:ext cx="2054215" cy="1997946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3F8DC5-5F60-6C18-EB54-77A894EA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9" y="15887"/>
            <a:ext cx="4274290" cy="4216781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41D01DC-9165-C8BC-2402-B6EB7720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32" y="4736885"/>
            <a:ext cx="1996435" cy="1996435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84C7B32-0756-A41C-759B-26651E5D9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126" y="2321228"/>
            <a:ext cx="2146761" cy="2146762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478B89B-2470-273B-3777-18F071C1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300" y="4688488"/>
            <a:ext cx="2118055" cy="2091779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E4D1DAA-3DBE-DF1A-D7C7-2896518B1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625" y="4636328"/>
            <a:ext cx="2196488" cy="21964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ACAA-530C-47C5-AE11-AA2ABC81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106" y="4563812"/>
            <a:ext cx="3336546" cy="5346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Mean of residuals ~ 0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727706-F28B-5D6C-0267-43B4D836DB9B}"/>
              </a:ext>
            </a:extLst>
          </p:cNvPr>
          <p:cNvSpPr/>
          <p:nvPr/>
        </p:nvSpPr>
        <p:spPr>
          <a:xfrm>
            <a:off x="8129833" y="4518085"/>
            <a:ext cx="2851846" cy="437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0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6CBE-E249-D7A6-16C3-6122243B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OUTLIERS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7B4F30C-B0F0-6072-F965-71BEC482D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38" y="1395167"/>
            <a:ext cx="4996206" cy="49962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32126-0DF1-5079-4FDA-3EBDC5A511A6}"/>
              </a:ext>
            </a:extLst>
          </p:cNvPr>
          <p:cNvSpPr txBox="1"/>
          <p:nvPr/>
        </p:nvSpPr>
        <p:spPr>
          <a:xfrm>
            <a:off x="5971189" y="2207172"/>
            <a:ext cx="504496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latin typeface="Calibri Light"/>
                <a:cs typeface="Calibri"/>
              </a:rPr>
              <a:t>14 outliers:</a:t>
            </a:r>
            <a:r>
              <a:rPr lang="en-US" sz="2400" dirty="0">
                <a:latin typeface="Calibri Light"/>
                <a:cs typeface="Calibri"/>
              </a:rPr>
              <a:t> Cook’s distance &gt; 4/164</a:t>
            </a:r>
            <a:endParaRPr lang="en-US" sz="2400" u="sng" dirty="0">
              <a:latin typeface="Calibri Light"/>
              <a:cs typeface="Calibri"/>
            </a:endParaRPr>
          </a:p>
          <a:p>
            <a:endParaRPr lang="en-US" sz="2000" dirty="0">
              <a:latin typeface="Calibri Light"/>
              <a:cs typeface="Calibri"/>
            </a:endParaRPr>
          </a:p>
          <a:p>
            <a:r>
              <a:rPr lang="en-US" sz="2000" dirty="0">
                <a:latin typeface="Calibri Light"/>
                <a:cs typeface="Calibri"/>
              </a:rPr>
              <a:t>Somalia, UK, Maldives, Philippines, Mauritania, Spain, Romania, Mauritius, Ethiopia, Myanmar, Bulgaria, Hungary, Togo, Tajikistan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93629-A7B7-66B1-B2CB-0F8066B77AE0}"/>
              </a:ext>
            </a:extLst>
          </p:cNvPr>
          <p:cNvSpPr txBox="1"/>
          <p:nvPr/>
        </p:nvSpPr>
        <p:spPr>
          <a:xfrm>
            <a:off x="6196743" y="4834909"/>
            <a:ext cx="4490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Examining data did not reveal any obvious errors. We let the outliers remain.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389FC-FC78-8494-A893-E486E7C1130C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CF2DA-1C6F-8AF0-9046-EF81740E9817}"/>
              </a:ext>
            </a:extLst>
          </p:cNvPr>
          <p:cNvSpPr/>
          <p:nvPr/>
        </p:nvSpPr>
        <p:spPr>
          <a:xfrm>
            <a:off x="6096000" y="4706381"/>
            <a:ext cx="4516700" cy="9033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5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3EF-C1A4-1940-161B-2D25CB62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INTERESTING CONCLUSIONS!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09CF-2CC8-F8AB-DF24-77087544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/>
              <a:t>ESTIMATED LIFE EXPECTANCIES:</a:t>
            </a:r>
          </a:p>
          <a:p>
            <a:endParaRPr lang="en-US" sz="2600" dirty="0"/>
          </a:p>
          <a:p>
            <a:r>
              <a:rPr lang="en-US" sz="2600" dirty="0"/>
              <a:t>Australia : 87.39 ± 1.38 </a:t>
            </a:r>
            <a:r>
              <a:rPr lang="en-US" sz="2600" dirty="0" err="1"/>
              <a:t>yrs</a:t>
            </a:r>
            <a:r>
              <a:rPr lang="en-US" sz="2600" dirty="0"/>
              <a:t> (Max)</a:t>
            </a:r>
          </a:p>
          <a:p>
            <a:r>
              <a:rPr lang="en-US" sz="2600" dirty="0"/>
              <a:t>Lesotho : 48.62 ± 2.96 </a:t>
            </a:r>
            <a:r>
              <a:rPr lang="en-US" sz="2600" dirty="0" err="1"/>
              <a:t>yrs</a:t>
            </a:r>
            <a:r>
              <a:rPr lang="en-US" sz="2600" dirty="0"/>
              <a:t> (Min)</a:t>
            </a:r>
          </a:p>
          <a:p>
            <a:r>
              <a:rPr lang="en-US" sz="2600" dirty="0"/>
              <a:t>USA : 78.69 ± 1.51 </a:t>
            </a:r>
            <a:r>
              <a:rPr lang="en-US" sz="2600" dirty="0" err="1"/>
              <a:t>yrs</a:t>
            </a:r>
            <a:endParaRPr lang="en-US" sz="2600" dirty="0"/>
          </a:p>
          <a:p>
            <a:r>
              <a:rPr lang="en-US" sz="2600" dirty="0"/>
              <a:t>India : 65.61 ± 2.66 </a:t>
            </a:r>
            <a:r>
              <a:rPr lang="en-US" sz="2600" dirty="0" err="1"/>
              <a:t>yrs</a:t>
            </a:r>
            <a:endParaRPr lang="en-IN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DAAEC-9CCF-7844-7C74-89FB5B56CFE7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51A42-326D-BB0A-0311-301C877EA0AC}"/>
              </a:ext>
            </a:extLst>
          </p:cNvPr>
          <p:cNvSpPr/>
          <p:nvPr/>
        </p:nvSpPr>
        <p:spPr>
          <a:xfrm>
            <a:off x="8361574" y="2922308"/>
            <a:ext cx="2422689" cy="1677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 90% confidence level!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EF601-C688-BF85-F7DE-5FBEFF00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E0CA-5399-ECEE-C68E-C1D9C5F9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760" y="4775291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1FB90-FC45-39FB-28CF-A73D902D86F0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B1C4-7C82-4F73-BACE-414E74FB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0" y="384502"/>
            <a:ext cx="10515600" cy="90834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PROBLEM DESCRIPTION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B112-D01E-46DF-9669-EC64422D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64"/>
            <a:ext cx="10515600" cy="45366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We aim to understand which factors influence the Life Expectancy (</a:t>
            </a:r>
            <a:r>
              <a:rPr lang="en-US" sz="2400" b="1" dirty="0"/>
              <a:t>Response</a:t>
            </a:r>
            <a:r>
              <a:rPr lang="en-US" sz="2400" dirty="0"/>
              <a:t>) in a country. </a:t>
            </a:r>
          </a:p>
          <a:p>
            <a:endParaRPr lang="en-US" sz="2400" dirty="0"/>
          </a:p>
          <a:p>
            <a:r>
              <a:rPr lang="en-US" sz="2400" dirty="0"/>
              <a:t>The problem involves finding the best fit regression model to estimate life expectancy for different countries.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Factors influencing the Life Expectancy in a country (</a:t>
            </a:r>
            <a:r>
              <a:rPr lang="en-US" sz="2400" b="1" dirty="0"/>
              <a:t>Predictors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200" dirty="0"/>
              <a:t>Social </a:t>
            </a:r>
          </a:p>
          <a:p>
            <a:pPr lvl="1"/>
            <a:r>
              <a:rPr lang="en-US" sz="2200" dirty="0"/>
              <a:t>Health </a:t>
            </a:r>
          </a:p>
          <a:p>
            <a:pPr lvl="1"/>
            <a:r>
              <a:rPr lang="en-US" sz="2200" dirty="0"/>
              <a:t>Financial</a:t>
            </a:r>
          </a:p>
          <a:p>
            <a:pPr lvl="1"/>
            <a:r>
              <a:rPr lang="en-US" sz="2200" dirty="0"/>
              <a:t>Population</a:t>
            </a:r>
          </a:p>
          <a:p>
            <a:pPr lvl="1"/>
            <a:r>
              <a:rPr lang="en-US" sz="2200" dirty="0"/>
              <a:t>Mortality Rate</a:t>
            </a:r>
          </a:p>
          <a:p>
            <a:pPr lvl="1"/>
            <a:r>
              <a:rPr lang="en-US" sz="2200" dirty="0"/>
              <a:t>Immunization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EC228-A1E9-46D3-AD9A-3E0B5B3A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11" y="3620733"/>
            <a:ext cx="2673469" cy="2661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FF5D01-7204-FA3E-EC04-EC583CFA48EA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98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982C-868A-4A78-9A95-545E5D60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DATA SOURCES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2396-19B1-4028-86FF-8DA42AED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4"/>
            <a:ext cx="10983012" cy="544040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dirty="0"/>
              <a:t> </a:t>
            </a:r>
            <a:r>
              <a:rPr lang="en-US" sz="2400" b="1" u="sng" dirty="0"/>
              <a:t>Data sources</a:t>
            </a:r>
            <a:r>
              <a:rPr lang="en-US" sz="2400" u="sng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consider data for the year 2014. </a:t>
            </a:r>
          </a:p>
          <a:p>
            <a:endParaRPr lang="en-US" sz="2400" dirty="0"/>
          </a:p>
          <a:p>
            <a:r>
              <a:rPr lang="en-US" sz="2400" b="1" u="sng" dirty="0"/>
              <a:t>Sample Size</a:t>
            </a:r>
            <a:r>
              <a:rPr lang="en-US" sz="2400" b="1" dirty="0"/>
              <a:t> </a:t>
            </a:r>
            <a:r>
              <a:rPr lang="en-US" sz="2400" dirty="0"/>
              <a:t>: 183 countries</a:t>
            </a:r>
          </a:p>
          <a:p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u="sng" dirty="0"/>
              <a:t>Variables</a:t>
            </a:r>
            <a:r>
              <a:rPr lang="en-US" sz="2400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1 target (Life Expectancy)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1 non predictor (Country)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18 predictor variables (1 qualitative and 17 quantitative)</a:t>
            </a:r>
          </a:p>
          <a:p>
            <a:endParaRPr lang="en-US" sz="2400" dirty="0"/>
          </a:p>
          <a:p>
            <a:r>
              <a:rPr lang="en-US" sz="2500" b="1" u="sng" dirty="0"/>
              <a:t>Training set </a:t>
            </a:r>
            <a:r>
              <a:rPr lang="en-US" sz="2500" dirty="0"/>
              <a:t>: We used 163 countries to build and train our linear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500" b="1" u="sng" dirty="0"/>
              <a:t>Test set</a:t>
            </a:r>
            <a:r>
              <a:rPr lang="en-US" sz="2500" b="1" dirty="0"/>
              <a:t> </a:t>
            </a:r>
            <a:r>
              <a:rPr lang="en-US" sz="2500" dirty="0"/>
              <a:t>: We tested the model on the remaining 20 countries</a:t>
            </a:r>
          </a:p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5C190C-8968-41D8-BCC7-B00DDC71ACEF}"/>
              </a:ext>
            </a:extLst>
          </p:cNvPr>
          <p:cNvGrpSpPr/>
          <p:nvPr/>
        </p:nvGrpSpPr>
        <p:grpSpPr>
          <a:xfrm>
            <a:off x="3704734" y="1225485"/>
            <a:ext cx="6986349" cy="1068461"/>
            <a:chOff x="3321423" y="1690688"/>
            <a:chExt cx="7237686" cy="11411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2A3D2-C178-4114-94A5-8D9C0BAC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1423" y="1690688"/>
              <a:ext cx="1699025" cy="11411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BB0F6-5AFA-446E-AC62-098FCB5F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2989" y="1690688"/>
              <a:ext cx="1711058" cy="11411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60DB9-7AA1-41D4-9417-67C097A1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8246" y="1733783"/>
              <a:ext cx="1960863" cy="1098083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29112C-94BB-7277-56AC-17508109880E}"/>
              </a:ext>
            </a:extLst>
          </p:cNvPr>
          <p:cNvSpPr/>
          <p:nvPr/>
        </p:nvSpPr>
        <p:spPr>
          <a:xfrm>
            <a:off x="123825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13A3-BE80-4336-8844-66BB54D9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PLAYING WITH THE DATA!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2CEE-9581-4B2F-BD9C-C1E4E88B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6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cleaning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Dealing with multicollinearity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Variable Selection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ANOVA – Model Selection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Prediction on Test Data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Final Model Interpretation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Residual analysis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Identifying Outliers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CC6FC-8E80-EB30-D242-68BA44BA09EB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A99-EA66-4440-80C2-C245E044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EXPLORATORY ANALYSIS – CLEANING DATA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247C-5AB2-7AB4-1931-60F12D35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cs typeface="Calibri" panose="020F0502020204030204"/>
              </a:rPr>
              <a:t>No. of data points: 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183 countries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cs typeface="Calibri" panose="020F0502020204030204"/>
              </a:rPr>
              <a:t>Missing data: 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2014 over 2015, looked up missing data (Wikipedia, World Bank) manually.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cs typeface="Calibri" panose="020F0502020204030204"/>
              </a:rPr>
              <a:t>Off-seeming data: </a:t>
            </a:r>
            <a:endParaRPr lang="en-US" sz="24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Population, GDP (replaced completely with World Bank Data)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cs typeface="Calibri" panose="020F0502020204030204"/>
              </a:rPr>
              <a:t>Split:</a:t>
            </a:r>
            <a:r>
              <a:rPr lang="en-US" sz="2400" u="sng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90% train, 10% test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DF968-AAAF-797A-D94E-04D8B23F04BF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A99-EA66-4440-80C2-C245E044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92108"/>
            <a:ext cx="1187649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EXPLORATORY ANALYSIS – EXAMINING CORRELATION AMONG PREDICTORS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3200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AD170A-390E-451F-8AF8-3864BB9B54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27" y="943662"/>
            <a:ext cx="7878135" cy="58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7D553-8F73-2E91-9D42-2A7F7F3B5961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CFEA-F47E-BF84-70E2-D1B2B280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260" y="180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FULL MODEL - WITH HIGH MULTICOLLINEARITY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4FD9351-58A7-0C77-B0A2-2C88CFD96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84" y="1443392"/>
            <a:ext cx="4987852" cy="5080192"/>
          </a:xfrm>
          <a:ln>
            <a:solidFill>
              <a:schemeClr val="tx1"/>
            </a:solidFill>
          </a:ln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12EBAB8-542B-DF99-BEEF-766B6D0E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1752022"/>
            <a:ext cx="3979652" cy="431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EE35A-4746-076C-7CE3-59F1AEEE6715}"/>
              </a:ext>
            </a:extLst>
          </p:cNvPr>
          <p:cNvSpPr txBox="1"/>
          <p:nvPr/>
        </p:nvSpPr>
        <p:spPr>
          <a:xfrm>
            <a:off x="7805898" y="1275366"/>
            <a:ext cx="89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cs typeface="Calibri"/>
              </a:rPr>
              <a:t>VIFs: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FA4EB-9B28-575F-D7EA-408FADB2FF3C}"/>
              </a:ext>
            </a:extLst>
          </p:cNvPr>
          <p:cNvSpPr/>
          <p:nvPr/>
        </p:nvSpPr>
        <p:spPr>
          <a:xfrm>
            <a:off x="7111999" y="2243667"/>
            <a:ext cx="2737555" cy="211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E02B5-2361-A5F9-A4FB-6C4667A0101E}"/>
              </a:ext>
            </a:extLst>
          </p:cNvPr>
          <p:cNvSpPr/>
          <p:nvPr/>
        </p:nvSpPr>
        <p:spPr>
          <a:xfrm>
            <a:off x="6773332" y="3640666"/>
            <a:ext cx="2963333" cy="211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B404B-F976-6BB1-5B0B-EE46EF81E8C1}"/>
              </a:ext>
            </a:extLst>
          </p:cNvPr>
          <p:cNvSpPr/>
          <p:nvPr/>
        </p:nvSpPr>
        <p:spPr>
          <a:xfrm>
            <a:off x="6265333" y="4995333"/>
            <a:ext cx="3513666" cy="253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1184D-195C-F240-2167-0A7008E455F6}"/>
              </a:ext>
            </a:extLst>
          </p:cNvPr>
          <p:cNvSpPr/>
          <p:nvPr/>
        </p:nvSpPr>
        <p:spPr>
          <a:xfrm>
            <a:off x="7260166" y="5482167"/>
            <a:ext cx="2568222" cy="2398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0C58C-0C93-C21F-B5BD-C7A29732533C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3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1EC2-BA7B-9585-899D-DCA9E946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75" y="174538"/>
            <a:ext cx="1181365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MODEL WITH REDUCED MULTICOLLINEARITY 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-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USED CORR MATRIX AND VIF VALUES OVER SEVERAL ITERATIONS</a:t>
            </a:r>
            <a:endParaRPr lang="en-US" sz="3600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5E145CA-4C7D-7B12-0945-6F51E545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22" y="1633310"/>
            <a:ext cx="4628560" cy="4842904"/>
          </a:xfrm>
          <a:ln>
            <a:solidFill>
              <a:schemeClr val="tx1"/>
            </a:solidFill>
          </a:ln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ADA38036-9891-3242-CF93-FFB242EE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52" y="1921484"/>
            <a:ext cx="3787422" cy="39258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3710F-10AC-E7A6-1970-D2D232E302CD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4441F-BE7F-22EA-0970-98204BC20CBF}"/>
              </a:ext>
            </a:extLst>
          </p:cNvPr>
          <p:cNvSpPr txBox="1"/>
          <p:nvPr/>
        </p:nvSpPr>
        <p:spPr>
          <a:xfrm>
            <a:off x="7805898" y="1402477"/>
            <a:ext cx="89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cs typeface="Calibri"/>
              </a:rPr>
              <a:t>VIFs:</a:t>
            </a:r>
          </a:p>
        </p:txBody>
      </p:sp>
    </p:spTree>
    <p:extLst>
      <p:ext uri="{BB962C8B-B14F-4D97-AF65-F5344CB8AC3E}">
        <p14:creationId xmlns:p14="http://schemas.microsoft.com/office/powerpoint/2010/main" val="327628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1710-5D42-0528-335F-5F5F22FF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08"/>
            <a:ext cx="10515600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CB21-6322-7FCF-CBEF-832E8381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93"/>
            <a:ext cx="10515600" cy="5014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BACKWARD STEPWISE REGRESSION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We started out with all predictors from our previous step and, at each step, dropped the predictor which was causing the highest AIC.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We stop when AIC stops decreasing.</a:t>
            </a:r>
            <a:endParaRPr lang="en-US" sz="20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u="sng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REMAINING PREDICTORS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: (10 dropped)</a:t>
            </a:r>
            <a:endParaRPr lang="en-US" sz="20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Status: Developing/Developed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Adult Mortality: Probability of dying between 15 and 60 years per 1000 population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Hepatitis B: Hep B immunization coverage among 1-year-olds (%)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Diphtheria: (DTP3) immunization coverage among 1-year-olds (%)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HIV AIDS:  Deaths per 1000 live births HIV/AIDS (0 - 4 years)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Thinness 5-9 years : Prevalence of thinness among children (5 – 9 years) (% 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Schooling: Average number of years of schooling </a:t>
            </a:r>
            <a:endParaRPr lang="en-IN" sz="2000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86BFC-9B96-B16B-E2F8-503FDEB6B33E}"/>
              </a:ext>
            </a:extLst>
          </p:cNvPr>
          <p:cNvSpPr/>
          <p:nvPr/>
        </p:nvSpPr>
        <p:spPr>
          <a:xfrm>
            <a:off x="123826" y="192108"/>
            <a:ext cx="11944350" cy="647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0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58FF6F8F5C6499BBA7D7E4779142A" ma:contentTypeVersion="8" ma:contentTypeDescription="Create a new document." ma:contentTypeScope="" ma:versionID="c76a717d2b9db718eeb91a8dea6fc60b">
  <xsd:schema xmlns:xsd="http://www.w3.org/2001/XMLSchema" xmlns:xs="http://www.w3.org/2001/XMLSchema" xmlns:p="http://schemas.microsoft.com/office/2006/metadata/properties" xmlns:ns2="2f69cff6-38de-4748-b175-3306261713f6" xmlns:ns3="c0079fde-a7ae-4d37-8b52-a6bfb5f12235" targetNamespace="http://schemas.microsoft.com/office/2006/metadata/properties" ma:root="true" ma:fieldsID="d34843b88cba444d76336e900382efee" ns2:_="" ns3:_="">
    <xsd:import namespace="2f69cff6-38de-4748-b175-3306261713f6"/>
    <xsd:import namespace="c0079fde-a7ae-4d37-8b52-a6bfb5f12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9cff6-38de-4748-b175-330626171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79fde-a7ae-4d37-8b52-a6bfb5f122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4df3cc5-2d50-453a-80af-ef8fe379832a}" ma:internalName="TaxCatchAll" ma:showField="CatchAllData" ma:web="c0079fde-a7ae-4d37-8b52-a6bfb5f122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079fde-a7ae-4d37-8b52-a6bfb5f12235" xsi:nil="true"/>
    <lcf76f155ced4ddcb4097134ff3c332f xmlns="2f69cff6-38de-4748-b175-3306261713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D7423-DFDC-4B2A-8BBF-B48572EEE6D1}">
  <ds:schemaRefs>
    <ds:schemaRef ds:uri="2f69cff6-38de-4748-b175-3306261713f6"/>
    <ds:schemaRef ds:uri="c0079fde-a7ae-4d37-8b52-a6bfb5f122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8BCD468-226B-4B22-B41B-6B6F81BACC0E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2f69cff6-38de-4748-b175-3306261713f6"/>
    <ds:schemaRef ds:uri="http://schemas.microsoft.com/office/2006/metadata/properties"/>
    <ds:schemaRef ds:uri="c0079fde-a7ae-4d37-8b52-a6bfb5f12235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E70EF5-D978-4AD5-B09D-892E93E472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179</TotalTime>
  <Words>618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Cambria Math</vt:lpstr>
      <vt:lpstr>office theme</vt:lpstr>
      <vt:lpstr>WHAT MAKES A COUNTRY LIVE LONGER?</vt:lpstr>
      <vt:lpstr>PROBLEM DESCRIPTION</vt:lpstr>
      <vt:lpstr>DATA SOURCES </vt:lpstr>
      <vt:lpstr>PLAYING WITH THE DATA! </vt:lpstr>
      <vt:lpstr>EXPLORATORY ANALYSIS – CLEANING DATA </vt:lpstr>
      <vt:lpstr>EXPLORATORY ANALYSIS – EXAMINING CORRELATION AMONG PREDICTORS </vt:lpstr>
      <vt:lpstr>FULL MODEL - WITH HIGH MULTICOLLINEARITY</vt:lpstr>
      <vt:lpstr>MODEL WITH REDUCED MULTICOLLINEARITY   - USED CORR MATRIX AND VIF VALUES OVER SEVERAL ITERATIONS</vt:lpstr>
      <vt:lpstr>VARIABLE SELECTION</vt:lpstr>
      <vt:lpstr>ANALYSIS OF VARIANCE</vt:lpstr>
      <vt:lpstr>PREDICTION USING TEST DATA AND CONFIDENCE INTERVALS</vt:lpstr>
      <vt:lpstr>DISCUSSIONS AND CONCLUSIONS</vt:lpstr>
      <vt:lpstr>FINAL MODEL</vt:lpstr>
      <vt:lpstr>RESIDUAL ANALYSIS - FINAL MODEL</vt:lpstr>
      <vt:lpstr>OUTLIERS</vt:lpstr>
      <vt:lpstr>INTERESTING CONCLUSIONS!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Mahesh, Nivedita</cp:lastModifiedBy>
  <cp:revision>25</cp:revision>
  <dcterms:created xsi:type="dcterms:W3CDTF">2022-11-26T20:02:32Z</dcterms:created>
  <dcterms:modified xsi:type="dcterms:W3CDTF">2022-11-28T05:38:48Z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0x01010023758FF6F8F5C6499BBA7D7E4779142A</vt:lpwstr>
  </property>
  <property fmtid="{D5CDD505-2E9C-101B-9397-08002B2CF9AE}" pid="3" name="MediaServiceImageTags">
    <vt:lpwstr/>
  </property>
</Properties>
</file>