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1E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1CD653-78E2-449E-884D-34CB9E8AA8DA}" v="126" dt="2020-11-21T06:53:39.6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72"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itreyee Kalkar" userId="a7c830611e560e81" providerId="LiveId" clId="{171CD653-78E2-449E-884D-34CB9E8AA8DA}"/>
    <pc:docChg chg="undo redo custSel addSld delSld modSld">
      <pc:chgData name="Maitreyee Kalkar" userId="a7c830611e560e81" providerId="LiveId" clId="{171CD653-78E2-449E-884D-34CB9E8AA8DA}" dt="2020-11-22T03:33:18.635" v="3046" actId="20577"/>
      <pc:docMkLst>
        <pc:docMk/>
      </pc:docMkLst>
      <pc:sldChg chg="addSp delSp modSp new mod setBg">
        <pc:chgData name="Maitreyee Kalkar" userId="a7c830611e560e81" providerId="LiveId" clId="{171CD653-78E2-449E-884D-34CB9E8AA8DA}" dt="2020-11-21T01:37:18.323" v="575" actId="207"/>
        <pc:sldMkLst>
          <pc:docMk/>
          <pc:sldMk cId="18013809" sldId="256"/>
        </pc:sldMkLst>
        <pc:spChg chg="mod">
          <ac:chgData name="Maitreyee Kalkar" userId="a7c830611e560e81" providerId="LiveId" clId="{171CD653-78E2-449E-884D-34CB9E8AA8DA}" dt="2020-11-21T01:37:05.903" v="574" actId="207"/>
          <ac:spMkLst>
            <pc:docMk/>
            <pc:sldMk cId="18013809" sldId="256"/>
            <ac:spMk id="2" creationId="{26022AD6-3556-4586-AA62-3D6D5E47F6D6}"/>
          </ac:spMkLst>
        </pc:spChg>
        <pc:spChg chg="mod">
          <ac:chgData name="Maitreyee Kalkar" userId="a7c830611e560e81" providerId="LiveId" clId="{171CD653-78E2-449E-884D-34CB9E8AA8DA}" dt="2020-11-21T01:37:18.323" v="575" actId="207"/>
          <ac:spMkLst>
            <pc:docMk/>
            <pc:sldMk cId="18013809" sldId="256"/>
            <ac:spMk id="3" creationId="{2237B331-D439-4B0A-A732-6B3389F26091}"/>
          </ac:spMkLst>
        </pc:spChg>
        <pc:picChg chg="add del mod">
          <ac:chgData name="Maitreyee Kalkar" userId="a7c830611e560e81" providerId="LiveId" clId="{171CD653-78E2-449E-884D-34CB9E8AA8DA}" dt="2020-11-21T01:33:39.328" v="561" actId="21"/>
          <ac:picMkLst>
            <pc:docMk/>
            <pc:sldMk cId="18013809" sldId="256"/>
            <ac:picMk id="4" creationId="{6EBF3736-EDE1-4CED-874B-A7172D00CC19}"/>
          </ac:picMkLst>
        </pc:picChg>
        <pc:picChg chg="add del mod">
          <ac:chgData name="Maitreyee Kalkar" userId="a7c830611e560e81" providerId="LiveId" clId="{171CD653-78E2-449E-884D-34CB9E8AA8DA}" dt="2020-11-21T01:34:47.436" v="563"/>
          <ac:picMkLst>
            <pc:docMk/>
            <pc:sldMk cId="18013809" sldId="256"/>
            <ac:picMk id="5" creationId="{B3764752-8047-4541-8230-DA9312518051}"/>
          </ac:picMkLst>
        </pc:picChg>
        <pc:picChg chg="add mod">
          <ac:chgData name="Maitreyee Kalkar" userId="a7c830611e560e81" providerId="LiveId" clId="{171CD653-78E2-449E-884D-34CB9E8AA8DA}" dt="2020-11-21T01:35:31.376" v="568" actId="1076"/>
          <ac:picMkLst>
            <pc:docMk/>
            <pc:sldMk cId="18013809" sldId="256"/>
            <ac:picMk id="7" creationId="{8EEADD9C-6C63-4E1C-A082-B64EE6E0AEB9}"/>
          </ac:picMkLst>
        </pc:picChg>
      </pc:sldChg>
      <pc:sldChg chg="modSp new del mod">
        <pc:chgData name="Maitreyee Kalkar" userId="a7c830611e560e81" providerId="LiveId" clId="{171CD653-78E2-449E-884D-34CB9E8AA8DA}" dt="2020-11-20T04:50:30.808" v="58" actId="680"/>
        <pc:sldMkLst>
          <pc:docMk/>
          <pc:sldMk cId="1725580092" sldId="256"/>
        </pc:sldMkLst>
        <pc:spChg chg="mod">
          <ac:chgData name="Maitreyee Kalkar" userId="a7c830611e560e81" providerId="LiveId" clId="{171CD653-78E2-449E-884D-34CB9E8AA8DA}" dt="2020-11-20T04:50:30.482" v="57"/>
          <ac:spMkLst>
            <pc:docMk/>
            <pc:sldMk cId="1725580092" sldId="256"/>
            <ac:spMk id="2" creationId="{791483DA-9881-46A4-9CA4-EDE537B3717F}"/>
          </ac:spMkLst>
        </pc:spChg>
        <pc:spChg chg="mod">
          <ac:chgData name="Maitreyee Kalkar" userId="a7c830611e560e81" providerId="LiveId" clId="{171CD653-78E2-449E-884D-34CB9E8AA8DA}" dt="2020-11-20T04:50:30.238" v="56" actId="20577"/>
          <ac:spMkLst>
            <pc:docMk/>
            <pc:sldMk cId="1725580092" sldId="256"/>
            <ac:spMk id="3" creationId="{C6AF877F-CA77-4657-85BD-D02E7C26FE13}"/>
          </ac:spMkLst>
        </pc:spChg>
      </pc:sldChg>
      <pc:sldChg chg="modSp new mod setBg">
        <pc:chgData name="Maitreyee Kalkar" userId="a7c830611e560e81" providerId="LiveId" clId="{171CD653-78E2-449E-884D-34CB9E8AA8DA}" dt="2020-11-21T01:38:52.921" v="579" actId="207"/>
        <pc:sldMkLst>
          <pc:docMk/>
          <pc:sldMk cId="2832231001" sldId="257"/>
        </pc:sldMkLst>
        <pc:spChg chg="mod">
          <ac:chgData name="Maitreyee Kalkar" userId="a7c830611e560e81" providerId="LiveId" clId="{171CD653-78E2-449E-884D-34CB9E8AA8DA}" dt="2020-11-21T01:38:41.855" v="578" actId="113"/>
          <ac:spMkLst>
            <pc:docMk/>
            <pc:sldMk cId="2832231001" sldId="257"/>
            <ac:spMk id="2" creationId="{B99FAA52-4A15-4771-BC2B-8DDC622FB404}"/>
          </ac:spMkLst>
        </pc:spChg>
        <pc:spChg chg="mod">
          <ac:chgData name="Maitreyee Kalkar" userId="a7c830611e560e81" providerId="LiveId" clId="{171CD653-78E2-449E-884D-34CB9E8AA8DA}" dt="2020-11-21T01:38:52.921" v="579" actId="207"/>
          <ac:spMkLst>
            <pc:docMk/>
            <pc:sldMk cId="2832231001" sldId="257"/>
            <ac:spMk id="3" creationId="{3EAA01C4-EDFB-43DE-80DD-D975F2E30925}"/>
          </ac:spMkLst>
        </pc:spChg>
      </pc:sldChg>
      <pc:sldChg chg="modSp new mod setBg">
        <pc:chgData name="Maitreyee Kalkar" userId="a7c830611e560e81" providerId="LiveId" clId="{171CD653-78E2-449E-884D-34CB9E8AA8DA}" dt="2020-11-21T07:05:16.520" v="2942" actId="255"/>
        <pc:sldMkLst>
          <pc:docMk/>
          <pc:sldMk cId="172627013" sldId="258"/>
        </pc:sldMkLst>
        <pc:spChg chg="mod">
          <ac:chgData name="Maitreyee Kalkar" userId="a7c830611e560e81" providerId="LiveId" clId="{171CD653-78E2-449E-884D-34CB9E8AA8DA}" dt="2020-11-21T01:39:28.808" v="582" actId="113"/>
          <ac:spMkLst>
            <pc:docMk/>
            <pc:sldMk cId="172627013" sldId="258"/>
            <ac:spMk id="2" creationId="{99D91999-6962-46BB-8C33-078C7FC4FC12}"/>
          </ac:spMkLst>
        </pc:spChg>
        <pc:spChg chg="mod">
          <ac:chgData name="Maitreyee Kalkar" userId="a7c830611e560e81" providerId="LiveId" clId="{171CD653-78E2-449E-884D-34CB9E8AA8DA}" dt="2020-11-21T07:05:16.520" v="2942" actId="255"/>
          <ac:spMkLst>
            <pc:docMk/>
            <pc:sldMk cId="172627013" sldId="258"/>
            <ac:spMk id="3" creationId="{49A296EA-B07E-488D-859C-7B884A1E4639}"/>
          </ac:spMkLst>
        </pc:spChg>
      </pc:sldChg>
      <pc:sldChg chg="modSp new mod setBg">
        <pc:chgData name="Maitreyee Kalkar" userId="a7c830611e560e81" providerId="LiveId" clId="{171CD653-78E2-449E-884D-34CB9E8AA8DA}" dt="2020-11-21T01:40:21.121" v="587" actId="207"/>
        <pc:sldMkLst>
          <pc:docMk/>
          <pc:sldMk cId="1946717758" sldId="259"/>
        </pc:sldMkLst>
        <pc:spChg chg="mod">
          <ac:chgData name="Maitreyee Kalkar" userId="a7c830611e560e81" providerId="LiveId" clId="{171CD653-78E2-449E-884D-34CB9E8AA8DA}" dt="2020-11-21T01:40:08.827" v="586" actId="113"/>
          <ac:spMkLst>
            <pc:docMk/>
            <pc:sldMk cId="1946717758" sldId="259"/>
            <ac:spMk id="2" creationId="{BCABFAFD-FEAE-497B-BF99-1024A619988A}"/>
          </ac:spMkLst>
        </pc:spChg>
        <pc:spChg chg="mod">
          <ac:chgData name="Maitreyee Kalkar" userId="a7c830611e560e81" providerId="LiveId" clId="{171CD653-78E2-449E-884D-34CB9E8AA8DA}" dt="2020-11-21T01:40:21.121" v="587" actId="207"/>
          <ac:spMkLst>
            <pc:docMk/>
            <pc:sldMk cId="1946717758" sldId="259"/>
            <ac:spMk id="3" creationId="{FE40D6E5-23C0-4FA1-9E40-85BFFC0D2D81}"/>
          </ac:spMkLst>
        </pc:spChg>
      </pc:sldChg>
      <pc:sldChg chg="modSp new mod setBg">
        <pc:chgData name="Maitreyee Kalkar" userId="a7c830611e560e81" providerId="LiveId" clId="{171CD653-78E2-449E-884D-34CB9E8AA8DA}" dt="2020-11-21T01:47:39.326" v="644" actId="6549"/>
        <pc:sldMkLst>
          <pc:docMk/>
          <pc:sldMk cId="2994286121" sldId="260"/>
        </pc:sldMkLst>
        <pc:spChg chg="mod">
          <ac:chgData name="Maitreyee Kalkar" userId="a7c830611e560e81" providerId="LiveId" clId="{171CD653-78E2-449E-884D-34CB9E8AA8DA}" dt="2020-11-21T01:40:56.355" v="590" actId="113"/>
          <ac:spMkLst>
            <pc:docMk/>
            <pc:sldMk cId="2994286121" sldId="260"/>
            <ac:spMk id="2" creationId="{2A2C6D74-8DE6-4EE2-B636-58A8D402D330}"/>
          </ac:spMkLst>
        </pc:spChg>
        <pc:spChg chg="mod">
          <ac:chgData name="Maitreyee Kalkar" userId="a7c830611e560e81" providerId="LiveId" clId="{171CD653-78E2-449E-884D-34CB9E8AA8DA}" dt="2020-11-21T01:47:39.326" v="644" actId="6549"/>
          <ac:spMkLst>
            <pc:docMk/>
            <pc:sldMk cId="2994286121" sldId="260"/>
            <ac:spMk id="3" creationId="{73B35501-1668-48B6-81EA-2A62D921E0D1}"/>
          </ac:spMkLst>
        </pc:spChg>
      </pc:sldChg>
      <pc:sldChg chg="addSp delSp modSp new mod setBg modClrScheme chgLayout">
        <pc:chgData name="Maitreyee Kalkar" userId="a7c830611e560e81" providerId="LiveId" clId="{171CD653-78E2-449E-884D-34CB9E8AA8DA}" dt="2020-11-21T03:02:32.591" v="1028" actId="255"/>
        <pc:sldMkLst>
          <pc:docMk/>
          <pc:sldMk cId="1778548233" sldId="261"/>
        </pc:sldMkLst>
        <pc:spChg chg="mod ord">
          <ac:chgData name="Maitreyee Kalkar" userId="a7c830611e560e81" providerId="LiveId" clId="{171CD653-78E2-449E-884D-34CB9E8AA8DA}" dt="2020-11-21T01:41:43.682" v="594" actId="113"/>
          <ac:spMkLst>
            <pc:docMk/>
            <pc:sldMk cId="1778548233" sldId="261"/>
            <ac:spMk id="2" creationId="{FA840938-0F19-4A69-BAEE-8645266BDA83}"/>
          </ac:spMkLst>
        </pc:spChg>
        <pc:spChg chg="del mod ord">
          <ac:chgData name="Maitreyee Kalkar" userId="a7c830611e560e81" providerId="LiveId" clId="{171CD653-78E2-449E-884D-34CB9E8AA8DA}" dt="2020-11-20T05:26:23.539" v="339" actId="21"/>
          <ac:spMkLst>
            <pc:docMk/>
            <pc:sldMk cId="1778548233" sldId="261"/>
            <ac:spMk id="3" creationId="{F06DFE45-1C2B-411C-AAB9-D36780B78BA3}"/>
          </ac:spMkLst>
        </pc:spChg>
        <pc:spChg chg="add del mod ord">
          <ac:chgData name="Maitreyee Kalkar" userId="a7c830611e560e81" providerId="LiveId" clId="{171CD653-78E2-449E-884D-34CB9E8AA8DA}" dt="2020-11-20T05:22:42.598" v="324"/>
          <ac:spMkLst>
            <pc:docMk/>
            <pc:sldMk cId="1778548233" sldId="261"/>
            <ac:spMk id="4" creationId="{A3858F3B-0011-467A-828E-2E7528B1390E}"/>
          </ac:spMkLst>
        </pc:spChg>
        <pc:spChg chg="add del mod ord">
          <ac:chgData name="Maitreyee Kalkar" userId="a7c830611e560e81" providerId="LiveId" clId="{171CD653-78E2-449E-884D-34CB9E8AA8DA}" dt="2020-11-20T05:13:52.820" v="276" actId="700"/>
          <ac:spMkLst>
            <pc:docMk/>
            <pc:sldMk cId="1778548233" sldId="261"/>
            <ac:spMk id="5" creationId="{7569C387-1645-49D7-A4F9-0348B4605444}"/>
          </ac:spMkLst>
        </pc:spChg>
        <pc:spChg chg="add del mod">
          <ac:chgData name="Maitreyee Kalkar" userId="a7c830611e560e81" providerId="LiveId" clId="{171CD653-78E2-449E-884D-34CB9E8AA8DA}" dt="2020-11-20T05:26:38.455" v="340" actId="478"/>
          <ac:spMkLst>
            <pc:docMk/>
            <pc:sldMk cId="1778548233" sldId="261"/>
            <ac:spMk id="9" creationId="{621727A7-77DA-4C08-89CD-A9F408E3CBD7}"/>
          </ac:spMkLst>
        </pc:spChg>
        <pc:spChg chg="add mod">
          <ac:chgData name="Maitreyee Kalkar" userId="a7c830611e560e81" providerId="LiveId" clId="{171CD653-78E2-449E-884D-34CB9E8AA8DA}" dt="2020-11-21T03:02:32.591" v="1028" actId="255"/>
          <ac:spMkLst>
            <pc:docMk/>
            <pc:sldMk cId="1778548233" sldId="261"/>
            <ac:spMk id="10" creationId="{ADE0F642-CD01-4449-AEC7-195ACCA3CD9E}"/>
          </ac:spMkLst>
        </pc:spChg>
        <pc:spChg chg="add del mod">
          <ac:chgData name="Maitreyee Kalkar" userId="a7c830611e560e81" providerId="LiveId" clId="{171CD653-78E2-449E-884D-34CB9E8AA8DA}" dt="2020-11-20T05:31:25.871" v="382" actId="478"/>
          <ac:spMkLst>
            <pc:docMk/>
            <pc:sldMk cId="1778548233" sldId="261"/>
            <ac:spMk id="14" creationId="{343C17DC-98AD-43F2-8AD5-A6F3596EC1FA}"/>
          </ac:spMkLst>
        </pc:spChg>
        <pc:picChg chg="add del mod">
          <ac:chgData name="Maitreyee Kalkar" userId="a7c830611e560e81" providerId="LiveId" clId="{171CD653-78E2-449E-884D-34CB9E8AA8DA}" dt="2020-11-20T05:31:20.014" v="381" actId="478"/>
          <ac:picMkLst>
            <pc:docMk/>
            <pc:sldMk cId="1778548233" sldId="261"/>
            <ac:picMk id="6" creationId="{C5A822F5-0CC9-41E4-8CAD-4BD99B93E014}"/>
          </ac:picMkLst>
        </pc:picChg>
        <pc:picChg chg="add del mod">
          <ac:chgData name="Maitreyee Kalkar" userId="a7c830611e560e81" providerId="LiveId" clId="{171CD653-78E2-449E-884D-34CB9E8AA8DA}" dt="2020-11-20T05:29:12.461" v="373" actId="478"/>
          <ac:picMkLst>
            <pc:docMk/>
            <pc:sldMk cId="1778548233" sldId="261"/>
            <ac:picMk id="7" creationId="{D8EE2C8C-A691-4392-97DB-2533E39CE36B}"/>
          </ac:picMkLst>
        </pc:picChg>
        <pc:picChg chg="add del">
          <ac:chgData name="Maitreyee Kalkar" userId="a7c830611e560e81" providerId="LiveId" clId="{171CD653-78E2-449E-884D-34CB9E8AA8DA}" dt="2020-11-20T05:29:05.974" v="372"/>
          <ac:picMkLst>
            <pc:docMk/>
            <pc:sldMk cId="1778548233" sldId="261"/>
            <ac:picMk id="11" creationId="{E613F09E-21BD-4A99-9A7A-666DF8C9FCB4}"/>
          </ac:picMkLst>
        </pc:picChg>
        <pc:picChg chg="add mod">
          <ac:chgData name="Maitreyee Kalkar" userId="a7c830611e560e81" providerId="LiveId" clId="{171CD653-78E2-449E-884D-34CB9E8AA8DA}" dt="2020-11-20T05:32:21.107" v="447" actId="1036"/>
          <ac:picMkLst>
            <pc:docMk/>
            <pc:sldMk cId="1778548233" sldId="261"/>
            <ac:picMk id="12" creationId="{857F753C-2BAF-498F-AB04-2115A3025D98}"/>
          </ac:picMkLst>
        </pc:picChg>
        <pc:picChg chg="add mod">
          <ac:chgData name="Maitreyee Kalkar" userId="a7c830611e560e81" providerId="LiveId" clId="{171CD653-78E2-449E-884D-34CB9E8AA8DA}" dt="2020-11-20T05:32:21.107" v="447" actId="1036"/>
          <ac:picMkLst>
            <pc:docMk/>
            <pc:sldMk cId="1778548233" sldId="261"/>
            <ac:picMk id="15" creationId="{C3D60C14-F363-4FE0-9E1F-E67E8E52C2D6}"/>
          </ac:picMkLst>
        </pc:picChg>
      </pc:sldChg>
      <pc:sldChg chg="modSp add del mod">
        <pc:chgData name="Maitreyee Kalkar" userId="a7c830611e560e81" providerId="LiveId" clId="{171CD653-78E2-449E-884D-34CB9E8AA8DA}" dt="2020-11-20T05:36:36.109" v="476" actId="2696"/>
        <pc:sldMkLst>
          <pc:docMk/>
          <pc:sldMk cId="626550042" sldId="262"/>
        </pc:sldMkLst>
        <pc:spChg chg="mod">
          <ac:chgData name="Maitreyee Kalkar" userId="a7c830611e560e81" providerId="LiveId" clId="{171CD653-78E2-449E-884D-34CB9E8AA8DA}" dt="2020-11-20T05:35:57.622" v="472" actId="20577"/>
          <ac:spMkLst>
            <pc:docMk/>
            <pc:sldMk cId="626550042" sldId="262"/>
            <ac:spMk id="2" creationId="{FA840938-0F19-4A69-BAEE-8645266BDA83}"/>
          </ac:spMkLst>
        </pc:spChg>
      </pc:sldChg>
      <pc:sldChg chg="addSp delSp modSp add mod setBg">
        <pc:chgData name="Maitreyee Kalkar" userId="a7c830611e560e81" providerId="LiveId" clId="{171CD653-78E2-449E-884D-34CB9E8AA8DA}" dt="2020-11-21T03:02:04.517" v="1027" actId="14100"/>
        <pc:sldMkLst>
          <pc:docMk/>
          <pc:sldMk cId="1927629765" sldId="262"/>
        </pc:sldMkLst>
        <pc:spChg chg="mod">
          <ac:chgData name="Maitreyee Kalkar" userId="a7c830611e560e81" providerId="LiveId" clId="{171CD653-78E2-449E-884D-34CB9E8AA8DA}" dt="2020-11-21T01:43:04.650" v="620" actId="207"/>
          <ac:spMkLst>
            <pc:docMk/>
            <pc:sldMk cId="1927629765" sldId="262"/>
            <ac:spMk id="2" creationId="{FA840938-0F19-4A69-BAEE-8645266BDA83}"/>
          </ac:spMkLst>
        </pc:spChg>
        <pc:spChg chg="add del mod">
          <ac:chgData name="Maitreyee Kalkar" userId="a7c830611e560e81" providerId="LiveId" clId="{171CD653-78E2-449E-884D-34CB9E8AA8DA}" dt="2020-11-20T05:38:08.600" v="504" actId="478"/>
          <ac:spMkLst>
            <pc:docMk/>
            <pc:sldMk cId="1927629765" sldId="262"/>
            <ac:spMk id="4" creationId="{27F54906-2798-403A-92FA-84E87857A3D7}"/>
          </ac:spMkLst>
        </pc:spChg>
        <pc:spChg chg="add mod">
          <ac:chgData name="Maitreyee Kalkar" userId="a7c830611e560e81" providerId="LiveId" clId="{171CD653-78E2-449E-884D-34CB9E8AA8DA}" dt="2020-11-21T03:02:04.517" v="1027" actId="14100"/>
          <ac:spMkLst>
            <pc:docMk/>
            <pc:sldMk cId="1927629765" sldId="262"/>
            <ac:spMk id="9" creationId="{9C9733CE-AD4F-4220-B0FC-31CC88796493}"/>
          </ac:spMkLst>
        </pc:spChg>
        <pc:spChg chg="del">
          <ac:chgData name="Maitreyee Kalkar" userId="a7c830611e560e81" providerId="LiveId" clId="{171CD653-78E2-449E-884D-34CB9E8AA8DA}" dt="2020-11-20T05:38:05.959" v="503" actId="478"/>
          <ac:spMkLst>
            <pc:docMk/>
            <pc:sldMk cId="1927629765" sldId="262"/>
            <ac:spMk id="10" creationId="{ADE0F642-CD01-4449-AEC7-195ACCA3CD9E}"/>
          </ac:spMkLst>
        </pc:spChg>
        <pc:picChg chg="add mod">
          <ac:chgData name="Maitreyee Kalkar" userId="a7c830611e560e81" providerId="LiveId" clId="{171CD653-78E2-449E-884D-34CB9E8AA8DA}" dt="2020-11-21T03:01:53.430" v="1026" actId="1037"/>
          <ac:picMkLst>
            <pc:docMk/>
            <pc:sldMk cId="1927629765" sldId="262"/>
            <ac:picMk id="5" creationId="{6CFF5935-945F-4FE9-8BE1-196F1B9E0366}"/>
          </ac:picMkLst>
        </pc:picChg>
        <pc:picChg chg="del">
          <ac:chgData name="Maitreyee Kalkar" userId="a7c830611e560e81" providerId="LiveId" clId="{171CD653-78E2-449E-884D-34CB9E8AA8DA}" dt="2020-11-20T05:38:02.502" v="502" actId="478"/>
          <ac:picMkLst>
            <pc:docMk/>
            <pc:sldMk cId="1927629765" sldId="262"/>
            <ac:picMk id="12" creationId="{857F753C-2BAF-498F-AB04-2115A3025D98}"/>
          </ac:picMkLst>
        </pc:picChg>
        <pc:picChg chg="del">
          <ac:chgData name="Maitreyee Kalkar" userId="a7c830611e560e81" providerId="LiveId" clId="{171CD653-78E2-449E-884D-34CB9E8AA8DA}" dt="2020-11-20T05:38:01.511" v="501" actId="478"/>
          <ac:picMkLst>
            <pc:docMk/>
            <pc:sldMk cId="1927629765" sldId="262"/>
            <ac:picMk id="15" creationId="{C3D60C14-F363-4FE0-9E1F-E67E8E52C2D6}"/>
          </ac:picMkLst>
        </pc:picChg>
      </pc:sldChg>
      <pc:sldChg chg="addSp delSp modSp new mod setBg">
        <pc:chgData name="Maitreyee Kalkar" userId="a7c830611e560e81" providerId="LiveId" clId="{171CD653-78E2-449E-884D-34CB9E8AA8DA}" dt="2020-11-22T03:21:28.020" v="2952" actId="1035"/>
        <pc:sldMkLst>
          <pc:docMk/>
          <pc:sldMk cId="2621553167" sldId="263"/>
        </pc:sldMkLst>
        <pc:spChg chg="mod">
          <ac:chgData name="Maitreyee Kalkar" userId="a7c830611e560e81" providerId="LiveId" clId="{171CD653-78E2-449E-884D-34CB9E8AA8DA}" dt="2020-11-21T01:58:10.782" v="745" actId="1035"/>
          <ac:spMkLst>
            <pc:docMk/>
            <pc:sldMk cId="2621553167" sldId="263"/>
            <ac:spMk id="2" creationId="{D3540967-B228-4F6E-BB58-6D35E2895FEB}"/>
          </ac:spMkLst>
        </pc:spChg>
        <pc:spChg chg="del">
          <ac:chgData name="Maitreyee Kalkar" userId="a7c830611e560e81" providerId="LiveId" clId="{171CD653-78E2-449E-884D-34CB9E8AA8DA}" dt="2020-11-21T01:47:51.704" v="645" actId="478"/>
          <ac:spMkLst>
            <pc:docMk/>
            <pc:sldMk cId="2621553167" sldId="263"/>
            <ac:spMk id="3" creationId="{19C98DC4-BADD-4CD6-BFDF-97ED5590E444}"/>
          </ac:spMkLst>
        </pc:spChg>
        <pc:spChg chg="del">
          <ac:chgData name="Maitreyee Kalkar" userId="a7c830611e560e81" providerId="LiveId" clId="{171CD653-78E2-449E-884D-34CB9E8AA8DA}" dt="2020-11-21T01:47:53.844" v="646" actId="478"/>
          <ac:spMkLst>
            <pc:docMk/>
            <pc:sldMk cId="2621553167" sldId="263"/>
            <ac:spMk id="4" creationId="{FD81D028-5C7A-4B4A-BAC9-D90D16DCBACF}"/>
          </ac:spMkLst>
        </pc:spChg>
        <pc:spChg chg="add mod">
          <ac:chgData name="Maitreyee Kalkar" userId="a7c830611e560e81" providerId="LiveId" clId="{171CD653-78E2-449E-884D-34CB9E8AA8DA}" dt="2020-11-22T03:21:04.413" v="2946" actId="20577"/>
          <ac:spMkLst>
            <pc:docMk/>
            <pc:sldMk cId="2621553167" sldId="263"/>
            <ac:spMk id="8" creationId="{0C95F604-E3C2-4E9D-BE71-82A07E5FC79F}"/>
          </ac:spMkLst>
        </pc:spChg>
        <pc:picChg chg="add del mod">
          <ac:chgData name="Maitreyee Kalkar" userId="a7c830611e560e81" providerId="LiveId" clId="{171CD653-78E2-449E-884D-34CB9E8AA8DA}" dt="2020-11-21T01:49:52.997" v="681" actId="478"/>
          <ac:picMkLst>
            <pc:docMk/>
            <pc:sldMk cId="2621553167" sldId="263"/>
            <ac:picMk id="5" creationId="{1A6CC5D4-A6F9-4FDA-AFC9-581907D639E5}"/>
          </ac:picMkLst>
        </pc:picChg>
        <pc:picChg chg="add mod">
          <ac:chgData name="Maitreyee Kalkar" userId="a7c830611e560e81" providerId="LiveId" clId="{171CD653-78E2-449E-884D-34CB9E8AA8DA}" dt="2020-11-21T03:01:07.509" v="1016" actId="14100"/>
          <ac:picMkLst>
            <pc:docMk/>
            <pc:sldMk cId="2621553167" sldId="263"/>
            <ac:picMk id="6" creationId="{373B888B-B3A3-4152-BF14-7729CDAD9031}"/>
          </ac:picMkLst>
        </pc:picChg>
        <pc:picChg chg="add mod">
          <ac:chgData name="Maitreyee Kalkar" userId="a7c830611e560e81" providerId="LiveId" clId="{171CD653-78E2-449E-884D-34CB9E8AA8DA}" dt="2020-11-22T03:21:28.020" v="2952" actId="1035"/>
          <ac:picMkLst>
            <pc:docMk/>
            <pc:sldMk cId="2621553167" sldId="263"/>
            <ac:picMk id="7" creationId="{8AE72F1D-B4CE-401D-B9E5-54BEF3A57806}"/>
          </ac:picMkLst>
        </pc:picChg>
      </pc:sldChg>
      <pc:sldChg chg="addSp delSp modSp new mod setBg">
        <pc:chgData name="Maitreyee Kalkar" userId="a7c830611e560e81" providerId="LiveId" clId="{171CD653-78E2-449E-884D-34CB9E8AA8DA}" dt="2020-11-21T06:48:15.304" v="2897" actId="20577"/>
        <pc:sldMkLst>
          <pc:docMk/>
          <pc:sldMk cId="1654469342" sldId="264"/>
        </pc:sldMkLst>
        <pc:spChg chg="mod">
          <ac:chgData name="Maitreyee Kalkar" userId="a7c830611e560e81" providerId="LiveId" clId="{171CD653-78E2-449E-884D-34CB9E8AA8DA}" dt="2020-11-21T06:48:15.304" v="2897" actId="20577"/>
          <ac:spMkLst>
            <pc:docMk/>
            <pc:sldMk cId="1654469342" sldId="264"/>
            <ac:spMk id="2" creationId="{F8E4413D-2937-4035-8482-58E6F6DC74FA}"/>
          </ac:spMkLst>
        </pc:spChg>
        <pc:spChg chg="del">
          <ac:chgData name="Maitreyee Kalkar" userId="a7c830611e560e81" providerId="LiveId" clId="{171CD653-78E2-449E-884D-34CB9E8AA8DA}" dt="2020-11-21T02:08:56.041" v="803" actId="478"/>
          <ac:spMkLst>
            <pc:docMk/>
            <pc:sldMk cId="1654469342" sldId="264"/>
            <ac:spMk id="3" creationId="{0D0BB2A6-EE3A-41C2-ACCE-F892B47B2E15}"/>
          </ac:spMkLst>
        </pc:spChg>
        <pc:spChg chg="del">
          <ac:chgData name="Maitreyee Kalkar" userId="a7c830611e560e81" providerId="LiveId" clId="{171CD653-78E2-449E-884D-34CB9E8AA8DA}" dt="2020-11-21T02:08:58.664" v="804" actId="478"/>
          <ac:spMkLst>
            <pc:docMk/>
            <pc:sldMk cId="1654469342" sldId="264"/>
            <ac:spMk id="4" creationId="{B88F790E-A3F1-4654-B1DF-25C506714335}"/>
          </ac:spMkLst>
        </pc:spChg>
        <pc:spChg chg="add mod">
          <ac:chgData name="Maitreyee Kalkar" userId="a7c830611e560e81" providerId="LiveId" clId="{171CD653-78E2-449E-884D-34CB9E8AA8DA}" dt="2020-11-21T02:18:03.341" v="844" actId="1037"/>
          <ac:spMkLst>
            <pc:docMk/>
            <pc:sldMk cId="1654469342" sldId="264"/>
            <ac:spMk id="6" creationId="{C9769294-8A79-4D90-837F-AD4EF9D94435}"/>
          </ac:spMkLst>
        </pc:spChg>
        <pc:picChg chg="add mod">
          <ac:chgData name="Maitreyee Kalkar" userId="a7c830611e560e81" providerId="LiveId" clId="{171CD653-78E2-449E-884D-34CB9E8AA8DA}" dt="2020-11-21T02:17:51.389" v="835" actId="1036"/>
          <ac:picMkLst>
            <pc:docMk/>
            <pc:sldMk cId="1654469342" sldId="264"/>
            <ac:picMk id="5" creationId="{033AD9ED-8C2F-43E1-A51B-FEFAF2221A24}"/>
          </ac:picMkLst>
        </pc:picChg>
      </pc:sldChg>
      <pc:sldChg chg="addSp delSp modSp new mod setBg">
        <pc:chgData name="Maitreyee Kalkar" userId="a7c830611e560e81" providerId="LiveId" clId="{171CD653-78E2-449E-884D-34CB9E8AA8DA}" dt="2020-11-21T03:00:25.667" v="1012" actId="6549"/>
        <pc:sldMkLst>
          <pc:docMk/>
          <pc:sldMk cId="763930869" sldId="265"/>
        </pc:sldMkLst>
        <pc:spChg chg="mod">
          <ac:chgData name="Maitreyee Kalkar" userId="a7c830611e560e81" providerId="LiveId" clId="{171CD653-78E2-449E-884D-34CB9E8AA8DA}" dt="2020-11-21T02:26:30.831" v="882" actId="20577"/>
          <ac:spMkLst>
            <pc:docMk/>
            <pc:sldMk cId="763930869" sldId="265"/>
            <ac:spMk id="2" creationId="{4B2E9CFE-CAA9-4D4C-AD9F-3E3AE0947F19}"/>
          </ac:spMkLst>
        </pc:spChg>
        <pc:spChg chg="del">
          <ac:chgData name="Maitreyee Kalkar" userId="a7c830611e560e81" providerId="LiveId" clId="{171CD653-78E2-449E-884D-34CB9E8AA8DA}" dt="2020-11-21T02:19:07.161" v="846" actId="478"/>
          <ac:spMkLst>
            <pc:docMk/>
            <pc:sldMk cId="763930869" sldId="265"/>
            <ac:spMk id="3" creationId="{0659E86B-AA20-4D01-940C-3667BCA4BEAB}"/>
          </ac:spMkLst>
        </pc:spChg>
        <pc:spChg chg="del">
          <ac:chgData name="Maitreyee Kalkar" userId="a7c830611e560e81" providerId="LiveId" clId="{171CD653-78E2-449E-884D-34CB9E8AA8DA}" dt="2020-11-21T02:19:09.204" v="847" actId="478"/>
          <ac:spMkLst>
            <pc:docMk/>
            <pc:sldMk cId="763930869" sldId="265"/>
            <ac:spMk id="4" creationId="{1BDAEFFB-55DB-40FE-AC6F-A941DEB795B2}"/>
          </ac:spMkLst>
        </pc:spChg>
        <pc:spChg chg="add mod">
          <ac:chgData name="Maitreyee Kalkar" userId="a7c830611e560e81" providerId="LiveId" clId="{171CD653-78E2-449E-884D-34CB9E8AA8DA}" dt="2020-11-21T03:00:25.667" v="1012" actId="6549"/>
          <ac:spMkLst>
            <pc:docMk/>
            <pc:sldMk cId="763930869" sldId="265"/>
            <ac:spMk id="6" creationId="{B75FF3CE-97AA-4428-A2AE-F22F16654635}"/>
          </ac:spMkLst>
        </pc:spChg>
        <pc:picChg chg="add mod">
          <ac:chgData name="Maitreyee Kalkar" userId="a7c830611e560e81" providerId="LiveId" clId="{171CD653-78E2-449E-884D-34CB9E8AA8DA}" dt="2020-11-21T02:33:34.262" v="954" actId="14100"/>
          <ac:picMkLst>
            <pc:docMk/>
            <pc:sldMk cId="763930869" sldId="265"/>
            <ac:picMk id="5" creationId="{2AF2F3D2-78FC-46C1-A5F0-8F386A59100E}"/>
          </ac:picMkLst>
        </pc:picChg>
      </pc:sldChg>
      <pc:sldChg chg="add del setBg">
        <pc:chgData name="Maitreyee Kalkar" userId="a7c830611e560e81" providerId="LiveId" clId="{171CD653-78E2-449E-884D-34CB9E8AA8DA}" dt="2020-11-21T03:04:12.527" v="1030"/>
        <pc:sldMkLst>
          <pc:docMk/>
          <pc:sldMk cId="1249507548" sldId="266"/>
        </pc:sldMkLst>
      </pc:sldChg>
      <pc:sldChg chg="addSp delSp modSp add mod">
        <pc:chgData name="Maitreyee Kalkar" userId="a7c830611e560e81" providerId="LiveId" clId="{171CD653-78E2-449E-884D-34CB9E8AA8DA}" dt="2020-11-21T03:37:41.631" v="1157" actId="20577"/>
        <pc:sldMkLst>
          <pc:docMk/>
          <pc:sldMk cId="3968656423" sldId="266"/>
        </pc:sldMkLst>
        <pc:spChg chg="mod">
          <ac:chgData name="Maitreyee Kalkar" userId="a7c830611e560e81" providerId="LiveId" clId="{171CD653-78E2-449E-884D-34CB9E8AA8DA}" dt="2020-11-21T03:05:36.515" v="1034"/>
          <ac:spMkLst>
            <pc:docMk/>
            <pc:sldMk cId="3968656423" sldId="266"/>
            <ac:spMk id="2" creationId="{4B2E9CFE-CAA9-4D4C-AD9F-3E3AE0947F19}"/>
          </ac:spMkLst>
        </pc:spChg>
        <pc:spChg chg="add del mod">
          <ac:chgData name="Maitreyee Kalkar" userId="a7c830611e560e81" providerId="LiveId" clId="{171CD653-78E2-449E-884D-34CB9E8AA8DA}" dt="2020-11-21T03:09:59.698" v="1037" actId="478"/>
          <ac:spMkLst>
            <pc:docMk/>
            <pc:sldMk cId="3968656423" sldId="266"/>
            <ac:spMk id="4" creationId="{A9D4CB22-9A59-4455-9C4C-C09853232153}"/>
          </ac:spMkLst>
        </pc:spChg>
        <pc:spChg chg="del">
          <ac:chgData name="Maitreyee Kalkar" userId="a7c830611e560e81" providerId="LiveId" clId="{171CD653-78E2-449E-884D-34CB9E8AA8DA}" dt="2020-11-21T03:09:55.483" v="1036" actId="478"/>
          <ac:spMkLst>
            <pc:docMk/>
            <pc:sldMk cId="3968656423" sldId="266"/>
            <ac:spMk id="6" creationId="{B75FF3CE-97AA-4428-A2AE-F22F16654635}"/>
          </ac:spMkLst>
        </pc:spChg>
        <pc:spChg chg="add mod">
          <ac:chgData name="Maitreyee Kalkar" userId="a7c830611e560e81" providerId="LiveId" clId="{171CD653-78E2-449E-884D-34CB9E8AA8DA}" dt="2020-11-21T03:37:41.631" v="1157" actId="20577"/>
          <ac:spMkLst>
            <pc:docMk/>
            <pc:sldMk cId="3968656423" sldId="266"/>
            <ac:spMk id="10" creationId="{8FE537E0-218B-4251-8373-5F8D4A7BA391}"/>
          </ac:spMkLst>
        </pc:spChg>
        <pc:picChg chg="del">
          <ac:chgData name="Maitreyee Kalkar" userId="a7c830611e560e81" providerId="LiveId" clId="{171CD653-78E2-449E-884D-34CB9E8AA8DA}" dt="2020-11-21T03:09:50.915" v="1035" actId="478"/>
          <ac:picMkLst>
            <pc:docMk/>
            <pc:sldMk cId="3968656423" sldId="266"/>
            <ac:picMk id="5" creationId="{2AF2F3D2-78FC-46C1-A5F0-8F386A59100E}"/>
          </ac:picMkLst>
        </pc:picChg>
        <pc:picChg chg="add del mod">
          <ac:chgData name="Maitreyee Kalkar" userId="a7c830611e560e81" providerId="LiveId" clId="{171CD653-78E2-449E-884D-34CB9E8AA8DA}" dt="2020-11-21T03:10:32.744" v="1041" actId="478"/>
          <ac:picMkLst>
            <pc:docMk/>
            <pc:sldMk cId="3968656423" sldId="266"/>
            <ac:picMk id="7" creationId="{8A08CB64-A96E-4023-9930-D25BFDE5142A}"/>
          </ac:picMkLst>
        </pc:picChg>
        <pc:picChg chg="add mod">
          <ac:chgData name="Maitreyee Kalkar" userId="a7c830611e560e81" providerId="LiveId" clId="{171CD653-78E2-449E-884D-34CB9E8AA8DA}" dt="2020-11-21T03:33:28.429" v="1148" actId="14100"/>
          <ac:picMkLst>
            <pc:docMk/>
            <pc:sldMk cId="3968656423" sldId="266"/>
            <ac:picMk id="8" creationId="{0409F659-ED93-4649-9DF4-7F4DCBBDBEC9}"/>
          </ac:picMkLst>
        </pc:picChg>
        <pc:picChg chg="add del">
          <ac:chgData name="Maitreyee Kalkar" userId="a7c830611e560e81" providerId="LiveId" clId="{171CD653-78E2-449E-884D-34CB9E8AA8DA}" dt="2020-11-21T03:12:38.725" v="1049"/>
          <ac:picMkLst>
            <pc:docMk/>
            <pc:sldMk cId="3968656423" sldId="266"/>
            <ac:picMk id="9" creationId="{42C2CF55-7921-4AB4-8390-D6262CC491B0}"/>
          </ac:picMkLst>
        </pc:picChg>
      </pc:sldChg>
      <pc:sldChg chg="addSp delSp modSp add mod">
        <pc:chgData name="Maitreyee Kalkar" userId="a7c830611e560e81" providerId="LiveId" clId="{171CD653-78E2-449E-884D-34CB9E8AA8DA}" dt="2020-11-21T03:40:39.685" v="1242" actId="1035"/>
        <pc:sldMkLst>
          <pc:docMk/>
          <pc:sldMk cId="3112425969" sldId="267"/>
        </pc:sldMkLst>
        <pc:spChg chg="mod">
          <ac:chgData name="Maitreyee Kalkar" userId="a7c830611e560e81" providerId="LiveId" clId="{171CD653-78E2-449E-884D-34CB9E8AA8DA}" dt="2020-11-21T03:40:23.502" v="1227" actId="1035"/>
          <ac:spMkLst>
            <pc:docMk/>
            <pc:sldMk cId="3112425969" sldId="267"/>
            <ac:spMk id="2" creationId="{4B2E9CFE-CAA9-4D4C-AD9F-3E3AE0947F19}"/>
          </ac:spMkLst>
        </pc:spChg>
        <pc:spChg chg="add mod">
          <ac:chgData name="Maitreyee Kalkar" userId="a7c830611e560e81" providerId="LiveId" clId="{171CD653-78E2-449E-884D-34CB9E8AA8DA}" dt="2020-11-21T03:40:39.685" v="1242" actId="1035"/>
          <ac:spMkLst>
            <pc:docMk/>
            <pc:sldMk cId="3112425969" sldId="267"/>
            <ac:spMk id="5" creationId="{B372728D-8E39-44E6-80F2-7D3C8094B8B2}"/>
          </ac:spMkLst>
        </pc:spChg>
        <pc:picChg chg="add mod">
          <ac:chgData name="Maitreyee Kalkar" userId="a7c830611e560e81" providerId="LiveId" clId="{171CD653-78E2-449E-884D-34CB9E8AA8DA}" dt="2020-11-21T03:40:29.318" v="1238" actId="1035"/>
          <ac:picMkLst>
            <pc:docMk/>
            <pc:sldMk cId="3112425969" sldId="267"/>
            <ac:picMk id="3" creationId="{9B64C56C-562B-4A11-A571-78B4AFA5DE67}"/>
          </ac:picMkLst>
        </pc:picChg>
        <pc:picChg chg="del">
          <ac:chgData name="Maitreyee Kalkar" userId="a7c830611e560e81" providerId="LiveId" clId="{171CD653-78E2-449E-884D-34CB9E8AA8DA}" dt="2020-11-21T03:16:44.480" v="1062" actId="478"/>
          <ac:picMkLst>
            <pc:docMk/>
            <pc:sldMk cId="3112425969" sldId="267"/>
            <ac:picMk id="8" creationId="{0409F659-ED93-4649-9DF4-7F4DCBBDBEC9}"/>
          </ac:picMkLst>
        </pc:picChg>
      </pc:sldChg>
      <pc:sldChg chg="add del setBg">
        <pc:chgData name="Maitreyee Kalkar" userId="a7c830611e560e81" providerId="LiveId" clId="{171CD653-78E2-449E-884D-34CB9E8AA8DA}" dt="2020-11-21T03:12:31.411" v="1047"/>
        <pc:sldMkLst>
          <pc:docMk/>
          <pc:sldMk cId="3413267334" sldId="267"/>
        </pc:sldMkLst>
      </pc:sldChg>
      <pc:sldChg chg="add del setBg">
        <pc:chgData name="Maitreyee Kalkar" userId="a7c830611e560e81" providerId="LiveId" clId="{171CD653-78E2-449E-884D-34CB9E8AA8DA}" dt="2020-11-21T03:13:02.815" v="1051"/>
        <pc:sldMkLst>
          <pc:docMk/>
          <pc:sldMk cId="4016770780" sldId="267"/>
        </pc:sldMkLst>
      </pc:sldChg>
      <pc:sldChg chg="addSp delSp modSp add mod">
        <pc:chgData name="Maitreyee Kalkar" userId="a7c830611e560e81" providerId="LiveId" clId="{171CD653-78E2-449E-884D-34CB9E8AA8DA}" dt="2020-11-21T04:07:06.720" v="1710" actId="20577"/>
        <pc:sldMkLst>
          <pc:docMk/>
          <pc:sldMk cId="2956357438" sldId="268"/>
        </pc:sldMkLst>
        <pc:spChg chg="mod">
          <ac:chgData name="Maitreyee Kalkar" userId="a7c830611e560e81" providerId="LiveId" clId="{171CD653-78E2-449E-884D-34CB9E8AA8DA}" dt="2020-11-21T03:43:09.046" v="1288" actId="20577"/>
          <ac:spMkLst>
            <pc:docMk/>
            <pc:sldMk cId="2956357438" sldId="268"/>
            <ac:spMk id="2" creationId="{4B2E9CFE-CAA9-4D4C-AD9F-3E3AE0947F19}"/>
          </ac:spMkLst>
        </pc:spChg>
        <pc:spChg chg="mod">
          <ac:chgData name="Maitreyee Kalkar" userId="a7c830611e560e81" providerId="LiveId" clId="{171CD653-78E2-449E-884D-34CB9E8AA8DA}" dt="2020-11-21T04:07:06.720" v="1710" actId="20577"/>
          <ac:spMkLst>
            <pc:docMk/>
            <pc:sldMk cId="2956357438" sldId="268"/>
            <ac:spMk id="5" creationId="{B372728D-8E39-44E6-80F2-7D3C8094B8B2}"/>
          </ac:spMkLst>
        </pc:spChg>
        <pc:picChg chg="del">
          <ac:chgData name="Maitreyee Kalkar" userId="a7c830611e560e81" providerId="LiveId" clId="{171CD653-78E2-449E-884D-34CB9E8AA8DA}" dt="2020-11-21T03:55:51.594" v="1289" actId="478"/>
          <ac:picMkLst>
            <pc:docMk/>
            <pc:sldMk cId="2956357438" sldId="268"/>
            <ac:picMk id="3" creationId="{9B64C56C-562B-4A11-A571-78B4AFA5DE67}"/>
          </ac:picMkLst>
        </pc:picChg>
        <pc:picChg chg="add mod">
          <ac:chgData name="Maitreyee Kalkar" userId="a7c830611e560e81" providerId="LiveId" clId="{171CD653-78E2-449E-884D-34CB9E8AA8DA}" dt="2020-11-21T04:06:30.856" v="1707" actId="1035"/>
          <ac:picMkLst>
            <pc:docMk/>
            <pc:sldMk cId="2956357438" sldId="268"/>
            <ac:picMk id="4" creationId="{AF368230-9ECD-4C79-83B7-8BE188B55179}"/>
          </ac:picMkLst>
        </pc:picChg>
      </pc:sldChg>
      <pc:sldChg chg="add del setBg">
        <pc:chgData name="Maitreyee Kalkar" userId="a7c830611e560e81" providerId="LiveId" clId="{171CD653-78E2-449E-884D-34CB9E8AA8DA}" dt="2020-11-21T03:42:43.085" v="1244"/>
        <pc:sldMkLst>
          <pc:docMk/>
          <pc:sldMk cId="3354369020" sldId="268"/>
        </pc:sldMkLst>
      </pc:sldChg>
      <pc:sldChg chg="addSp delSp modSp add mod">
        <pc:chgData name="Maitreyee Kalkar" userId="a7c830611e560e81" providerId="LiveId" clId="{171CD653-78E2-449E-884D-34CB9E8AA8DA}" dt="2020-11-21T04:15:19.377" v="1787" actId="1036"/>
        <pc:sldMkLst>
          <pc:docMk/>
          <pc:sldMk cId="547425576" sldId="269"/>
        </pc:sldMkLst>
        <pc:spChg chg="mod">
          <ac:chgData name="Maitreyee Kalkar" userId="a7c830611e560e81" providerId="LiveId" clId="{171CD653-78E2-449E-884D-34CB9E8AA8DA}" dt="2020-11-21T04:10:23.466" v="1754" actId="20577"/>
          <ac:spMkLst>
            <pc:docMk/>
            <pc:sldMk cId="547425576" sldId="269"/>
            <ac:spMk id="2" creationId="{4B2E9CFE-CAA9-4D4C-AD9F-3E3AE0947F19}"/>
          </ac:spMkLst>
        </pc:spChg>
        <pc:spChg chg="mod">
          <ac:chgData name="Maitreyee Kalkar" userId="a7c830611e560e81" providerId="LiveId" clId="{171CD653-78E2-449E-884D-34CB9E8AA8DA}" dt="2020-11-21T04:15:19.377" v="1787" actId="1036"/>
          <ac:spMkLst>
            <pc:docMk/>
            <pc:sldMk cId="547425576" sldId="269"/>
            <ac:spMk id="5" creationId="{B372728D-8E39-44E6-80F2-7D3C8094B8B2}"/>
          </ac:spMkLst>
        </pc:spChg>
        <pc:picChg chg="add mod">
          <ac:chgData name="Maitreyee Kalkar" userId="a7c830611e560e81" providerId="LiveId" clId="{171CD653-78E2-449E-884D-34CB9E8AA8DA}" dt="2020-11-21T04:12:28.995" v="1766" actId="14100"/>
          <ac:picMkLst>
            <pc:docMk/>
            <pc:sldMk cId="547425576" sldId="269"/>
            <ac:picMk id="3" creationId="{F4089E6C-6C56-4B43-9326-7DD1384F7801}"/>
          </ac:picMkLst>
        </pc:picChg>
        <pc:picChg chg="del">
          <ac:chgData name="Maitreyee Kalkar" userId="a7c830611e560e81" providerId="LiveId" clId="{171CD653-78E2-449E-884D-34CB9E8AA8DA}" dt="2020-11-21T04:11:15.906" v="1755" actId="478"/>
          <ac:picMkLst>
            <pc:docMk/>
            <pc:sldMk cId="547425576" sldId="269"/>
            <ac:picMk id="4" creationId="{AF368230-9ECD-4C79-83B7-8BE188B55179}"/>
          </ac:picMkLst>
        </pc:picChg>
      </pc:sldChg>
      <pc:sldChg chg="add del setBg">
        <pc:chgData name="Maitreyee Kalkar" userId="a7c830611e560e81" providerId="LiveId" clId="{171CD653-78E2-449E-884D-34CB9E8AA8DA}" dt="2020-11-21T04:09:16.694" v="1712"/>
        <pc:sldMkLst>
          <pc:docMk/>
          <pc:sldMk cId="3654274982" sldId="269"/>
        </pc:sldMkLst>
      </pc:sldChg>
      <pc:sldChg chg="add del setBg">
        <pc:chgData name="Maitreyee Kalkar" userId="a7c830611e560e81" providerId="LiveId" clId="{171CD653-78E2-449E-884D-34CB9E8AA8DA}" dt="2020-11-21T04:17:21.353" v="1789"/>
        <pc:sldMkLst>
          <pc:docMk/>
          <pc:sldMk cId="766485889" sldId="270"/>
        </pc:sldMkLst>
      </pc:sldChg>
      <pc:sldChg chg="addSp delSp modSp add mod">
        <pc:chgData name="Maitreyee Kalkar" userId="a7c830611e560e81" providerId="LiveId" clId="{171CD653-78E2-449E-884D-34CB9E8AA8DA}" dt="2020-11-21T04:25:17.823" v="1840" actId="6549"/>
        <pc:sldMkLst>
          <pc:docMk/>
          <pc:sldMk cId="2331154725" sldId="270"/>
        </pc:sldMkLst>
        <pc:spChg chg="mod">
          <ac:chgData name="Maitreyee Kalkar" userId="a7c830611e560e81" providerId="LiveId" clId="{171CD653-78E2-449E-884D-34CB9E8AA8DA}" dt="2020-11-21T04:17:54.340" v="1812" actId="20577"/>
          <ac:spMkLst>
            <pc:docMk/>
            <pc:sldMk cId="2331154725" sldId="270"/>
            <ac:spMk id="2" creationId="{4B2E9CFE-CAA9-4D4C-AD9F-3E3AE0947F19}"/>
          </ac:spMkLst>
        </pc:spChg>
        <pc:spChg chg="mod">
          <ac:chgData name="Maitreyee Kalkar" userId="a7c830611e560e81" providerId="LiveId" clId="{171CD653-78E2-449E-884D-34CB9E8AA8DA}" dt="2020-11-21T04:25:17.823" v="1840" actId="6549"/>
          <ac:spMkLst>
            <pc:docMk/>
            <pc:sldMk cId="2331154725" sldId="270"/>
            <ac:spMk id="5" creationId="{B372728D-8E39-44E6-80F2-7D3C8094B8B2}"/>
          </ac:spMkLst>
        </pc:spChg>
        <pc:picChg chg="del">
          <ac:chgData name="Maitreyee Kalkar" userId="a7c830611e560e81" providerId="LiveId" clId="{171CD653-78E2-449E-884D-34CB9E8AA8DA}" dt="2020-11-21T04:19:11.977" v="1813" actId="478"/>
          <ac:picMkLst>
            <pc:docMk/>
            <pc:sldMk cId="2331154725" sldId="270"/>
            <ac:picMk id="3" creationId="{F4089E6C-6C56-4B43-9326-7DD1384F7801}"/>
          </ac:picMkLst>
        </pc:picChg>
        <pc:picChg chg="add mod">
          <ac:chgData name="Maitreyee Kalkar" userId="a7c830611e560e81" providerId="LiveId" clId="{171CD653-78E2-449E-884D-34CB9E8AA8DA}" dt="2020-11-21T04:24:09.225" v="1833" actId="14100"/>
          <ac:picMkLst>
            <pc:docMk/>
            <pc:sldMk cId="2331154725" sldId="270"/>
            <ac:picMk id="4" creationId="{07CFCBC3-8D0E-490C-8E23-CB1E25E62BD1}"/>
          </ac:picMkLst>
        </pc:picChg>
      </pc:sldChg>
      <pc:sldChg chg="add del setBg">
        <pc:chgData name="Maitreyee Kalkar" userId="a7c830611e560e81" providerId="LiveId" clId="{171CD653-78E2-449E-884D-34CB9E8AA8DA}" dt="2020-11-21T04:32:22.129" v="1842"/>
        <pc:sldMkLst>
          <pc:docMk/>
          <pc:sldMk cId="239624796" sldId="271"/>
        </pc:sldMkLst>
      </pc:sldChg>
      <pc:sldChg chg="addSp delSp modSp add mod">
        <pc:chgData name="Maitreyee Kalkar" userId="a7c830611e560e81" providerId="LiveId" clId="{171CD653-78E2-449E-884D-34CB9E8AA8DA}" dt="2020-11-22T03:25:32.475" v="3004" actId="20577"/>
        <pc:sldMkLst>
          <pc:docMk/>
          <pc:sldMk cId="341764428" sldId="271"/>
        </pc:sldMkLst>
        <pc:spChg chg="mod">
          <ac:chgData name="Maitreyee Kalkar" userId="a7c830611e560e81" providerId="LiveId" clId="{171CD653-78E2-449E-884D-34CB9E8AA8DA}" dt="2020-11-22T03:25:32.475" v="3004" actId="20577"/>
          <ac:spMkLst>
            <pc:docMk/>
            <pc:sldMk cId="341764428" sldId="271"/>
            <ac:spMk id="2" creationId="{4B2E9CFE-CAA9-4D4C-AD9F-3E3AE0947F19}"/>
          </ac:spMkLst>
        </pc:spChg>
        <pc:spChg chg="mod">
          <ac:chgData name="Maitreyee Kalkar" userId="a7c830611e560e81" providerId="LiveId" clId="{171CD653-78E2-449E-884D-34CB9E8AA8DA}" dt="2020-11-21T04:43:41.933" v="2040" actId="20577"/>
          <ac:spMkLst>
            <pc:docMk/>
            <pc:sldMk cId="341764428" sldId="271"/>
            <ac:spMk id="5" creationId="{B372728D-8E39-44E6-80F2-7D3C8094B8B2}"/>
          </ac:spMkLst>
        </pc:spChg>
        <pc:picChg chg="add mod">
          <ac:chgData name="Maitreyee Kalkar" userId="a7c830611e560e81" providerId="LiveId" clId="{171CD653-78E2-449E-884D-34CB9E8AA8DA}" dt="2020-11-21T04:40:58.632" v="1947" actId="1036"/>
          <ac:picMkLst>
            <pc:docMk/>
            <pc:sldMk cId="341764428" sldId="271"/>
            <ac:picMk id="3" creationId="{27A19207-4E6A-40CC-AB74-40473F583E4E}"/>
          </ac:picMkLst>
        </pc:picChg>
        <pc:picChg chg="del">
          <ac:chgData name="Maitreyee Kalkar" userId="a7c830611e560e81" providerId="LiveId" clId="{171CD653-78E2-449E-884D-34CB9E8AA8DA}" dt="2020-11-21T04:33:38.203" v="1844" actId="478"/>
          <ac:picMkLst>
            <pc:docMk/>
            <pc:sldMk cId="341764428" sldId="271"/>
            <ac:picMk id="4" creationId="{07CFCBC3-8D0E-490C-8E23-CB1E25E62BD1}"/>
          </ac:picMkLst>
        </pc:picChg>
        <pc:picChg chg="add mod">
          <ac:chgData name="Maitreyee Kalkar" userId="a7c830611e560e81" providerId="LiveId" clId="{171CD653-78E2-449E-884D-34CB9E8AA8DA}" dt="2020-11-21T04:40:58.632" v="1947" actId="1036"/>
          <ac:picMkLst>
            <pc:docMk/>
            <pc:sldMk cId="341764428" sldId="271"/>
            <ac:picMk id="6" creationId="{C09C41D2-F761-4BBD-9FF6-CE49CB91F81A}"/>
          </ac:picMkLst>
        </pc:picChg>
      </pc:sldChg>
      <pc:sldChg chg="addSp delSp modSp add mod">
        <pc:chgData name="Maitreyee Kalkar" userId="a7c830611e560e81" providerId="LiveId" clId="{171CD653-78E2-449E-884D-34CB9E8AA8DA}" dt="2020-11-21T05:19:01.932" v="2081" actId="20577"/>
        <pc:sldMkLst>
          <pc:docMk/>
          <pc:sldMk cId="2202142075" sldId="272"/>
        </pc:sldMkLst>
        <pc:spChg chg="mod">
          <ac:chgData name="Maitreyee Kalkar" userId="a7c830611e560e81" providerId="LiveId" clId="{171CD653-78E2-449E-884D-34CB9E8AA8DA}" dt="2020-11-21T05:04:13.839" v="2046"/>
          <ac:spMkLst>
            <pc:docMk/>
            <pc:sldMk cId="2202142075" sldId="272"/>
            <ac:spMk id="2" creationId="{4B2E9CFE-CAA9-4D4C-AD9F-3E3AE0947F19}"/>
          </ac:spMkLst>
        </pc:spChg>
        <pc:spChg chg="mod">
          <ac:chgData name="Maitreyee Kalkar" userId="a7c830611e560e81" providerId="LiveId" clId="{171CD653-78E2-449E-884D-34CB9E8AA8DA}" dt="2020-11-21T05:19:01.932" v="2081" actId="20577"/>
          <ac:spMkLst>
            <pc:docMk/>
            <pc:sldMk cId="2202142075" sldId="272"/>
            <ac:spMk id="5" creationId="{B372728D-8E39-44E6-80F2-7D3C8094B8B2}"/>
          </ac:spMkLst>
        </pc:spChg>
        <pc:picChg chg="del">
          <ac:chgData name="Maitreyee Kalkar" userId="a7c830611e560e81" providerId="LiveId" clId="{171CD653-78E2-449E-884D-34CB9E8AA8DA}" dt="2020-11-21T05:11:47.837" v="2047" actId="478"/>
          <ac:picMkLst>
            <pc:docMk/>
            <pc:sldMk cId="2202142075" sldId="272"/>
            <ac:picMk id="3" creationId="{27A19207-4E6A-40CC-AB74-40473F583E4E}"/>
          </ac:picMkLst>
        </pc:picChg>
        <pc:picChg chg="add mod">
          <ac:chgData name="Maitreyee Kalkar" userId="a7c830611e560e81" providerId="LiveId" clId="{171CD653-78E2-449E-884D-34CB9E8AA8DA}" dt="2020-11-21T05:13:06.703" v="2061" actId="1076"/>
          <ac:picMkLst>
            <pc:docMk/>
            <pc:sldMk cId="2202142075" sldId="272"/>
            <ac:picMk id="4" creationId="{2EF7B98A-3AE0-40C5-AA4E-EA3C8C509978}"/>
          </ac:picMkLst>
        </pc:picChg>
        <pc:picChg chg="del">
          <ac:chgData name="Maitreyee Kalkar" userId="a7c830611e560e81" providerId="LiveId" clId="{171CD653-78E2-449E-884D-34CB9E8AA8DA}" dt="2020-11-21T05:11:48.571" v="2048" actId="478"/>
          <ac:picMkLst>
            <pc:docMk/>
            <pc:sldMk cId="2202142075" sldId="272"/>
            <ac:picMk id="6" creationId="{C09C41D2-F761-4BBD-9FF6-CE49CB91F81A}"/>
          </ac:picMkLst>
        </pc:picChg>
      </pc:sldChg>
      <pc:sldChg chg="add del setBg">
        <pc:chgData name="Maitreyee Kalkar" userId="a7c830611e560e81" providerId="LiveId" clId="{171CD653-78E2-449E-884D-34CB9E8AA8DA}" dt="2020-11-21T05:03:30.411" v="2042"/>
        <pc:sldMkLst>
          <pc:docMk/>
          <pc:sldMk cId="3486147163" sldId="272"/>
        </pc:sldMkLst>
      </pc:sldChg>
      <pc:sldChg chg="add del setBg">
        <pc:chgData name="Maitreyee Kalkar" userId="a7c830611e560e81" providerId="LiveId" clId="{171CD653-78E2-449E-884D-34CB9E8AA8DA}" dt="2020-11-21T05:22:17.423" v="2096"/>
        <pc:sldMkLst>
          <pc:docMk/>
          <pc:sldMk cId="613935149" sldId="273"/>
        </pc:sldMkLst>
      </pc:sldChg>
      <pc:sldChg chg="addSp delSp modSp add mod">
        <pc:chgData name="Maitreyee Kalkar" userId="a7c830611e560e81" providerId="LiveId" clId="{171CD653-78E2-449E-884D-34CB9E8AA8DA}" dt="2020-11-21T05:32:08.042" v="2196" actId="1035"/>
        <pc:sldMkLst>
          <pc:docMk/>
          <pc:sldMk cId="1591358990" sldId="273"/>
        </pc:sldMkLst>
        <pc:spChg chg="mod">
          <ac:chgData name="Maitreyee Kalkar" userId="a7c830611e560e81" providerId="LiveId" clId="{171CD653-78E2-449E-884D-34CB9E8AA8DA}" dt="2020-11-21T05:24:04.667" v="2105" actId="6549"/>
          <ac:spMkLst>
            <pc:docMk/>
            <pc:sldMk cId="1591358990" sldId="273"/>
            <ac:spMk id="2" creationId="{4B2E9CFE-CAA9-4D4C-AD9F-3E3AE0947F19}"/>
          </ac:spMkLst>
        </pc:spChg>
        <pc:spChg chg="mod">
          <ac:chgData name="Maitreyee Kalkar" userId="a7c830611e560e81" providerId="LiveId" clId="{171CD653-78E2-449E-884D-34CB9E8AA8DA}" dt="2020-11-21T05:31:49.831" v="2168" actId="14100"/>
          <ac:spMkLst>
            <pc:docMk/>
            <pc:sldMk cId="1591358990" sldId="273"/>
            <ac:spMk id="5" creationId="{B372728D-8E39-44E6-80F2-7D3C8094B8B2}"/>
          </ac:spMkLst>
        </pc:spChg>
        <pc:picChg chg="add mod">
          <ac:chgData name="Maitreyee Kalkar" userId="a7c830611e560e81" providerId="LiveId" clId="{171CD653-78E2-449E-884D-34CB9E8AA8DA}" dt="2020-11-21T05:32:08.042" v="2196" actId="1035"/>
          <ac:picMkLst>
            <pc:docMk/>
            <pc:sldMk cId="1591358990" sldId="273"/>
            <ac:picMk id="3" creationId="{3CAC383D-4A49-409D-A8BE-DAA193755B93}"/>
          </ac:picMkLst>
        </pc:picChg>
        <pc:picChg chg="del">
          <ac:chgData name="Maitreyee Kalkar" userId="a7c830611e560e81" providerId="LiveId" clId="{171CD653-78E2-449E-884D-34CB9E8AA8DA}" dt="2020-11-21T05:27:40.883" v="2106" actId="478"/>
          <ac:picMkLst>
            <pc:docMk/>
            <pc:sldMk cId="1591358990" sldId="273"/>
            <ac:picMk id="4" creationId="{2EF7B98A-3AE0-40C5-AA4E-EA3C8C509978}"/>
          </ac:picMkLst>
        </pc:picChg>
        <pc:picChg chg="add mod">
          <ac:chgData name="Maitreyee Kalkar" userId="a7c830611e560e81" providerId="LiveId" clId="{171CD653-78E2-449E-884D-34CB9E8AA8DA}" dt="2020-11-21T05:32:08.042" v="2196" actId="1035"/>
          <ac:picMkLst>
            <pc:docMk/>
            <pc:sldMk cId="1591358990" sldId="273"/>
            <ac:picMk id="6" creationId="{7C06F7EB-5912-408C-9679-FB2C031A931F}"/>
          </ac:picMkLst>
        </pc:picChg>
      </pc:sldChg>
      <pc:sldChg chg="addSp delSp modSp add mod">
        <pc:chgData name="Maitreyee Kalkar" userId="a7c830611e560e81" providerId="LiveId" clId="{171CD653-78E2-449E-884D-34CB9E8AA8DA}" dt="2020-11-22T03:26:56.333" v="3013" actId="20577"/>
        <pc:sldMkLst>
          <pc:docMk/>
          <pc:sldMk cId="111740808" sldId="274"/>
        </pc:sldMkLst>
        <pc:spChg chg="mod">
          <ac:chgData name="Maitreyee Kalkar" userId="a7c830611e560e81" providerId="LiveId" clId="{171CD653-78E2-449E-884D-34CB9E8AA8DA}" dt="2020-11-22T03:26:56.333" v="3013" actId="20577"/>
          <ac:spMkLst>
            <pc:docMk/>
            <pc:sldMk cId="111740808" sldId="274"/>
            <ac:spMk id="2" creationId="{4B2E9CFE-CAA9-4D4C-AD9F-3E3AE0947F19}"/>
          </ac:spMkLst>
        </pc:spChg>
        <pc:spChg chg="mod">
          <ac:chgData name="Maitreyee Kalkar" userId="a7c830611e560e81" providerId="LiveId" clId="{171CD653-78E2-449E-884D-34CB9E8AA8DA}" dt="2020-11-21T05:42:29.824" v="2253" actId="33524"/>
          <ac:spMkLst>
            <pc:docMk/>
            <pc:sldMk cId="111740808" sldId="274"/>
            <ac:spMk id="5" creationId="{B372728D-8E39-44E6-80F2-7D3C8094B8B2}"/>
          </ac:spMkLst>
        </pc:spChg>
        <pc:picChg chg="del">
          <ac:chgData name="Maitreyee Kalkar" userId="a7c830611e560e81" providerId="LiveId" clId="{171CD653-78E2-449E-884D-34CB9E8AA8DA}" dt="2020-11-21T05:37:45.643" v="2207" actId="478"/>
          <ac:picMkLst>
            <pc:docMk/>
            <pc:sldMk cId="111740808" sldId="274"/>
            <ac:picMk id="3" creationId="{3CAC383D-4A49-409D-A8BE-DAA193755B93}"/>
          </ac:picMkLst>
        </pc:picChg>
        <pc:picChg chg="add mod">
          <ac:chgData name="Maitreyee Kalkar" userId="a7c830611e560e81" providerId="LiveId" clId="{171CD653-78E2-449E-884D-34CB9E8AA8DA}" dt="2020-11-21T05:42:17.119" v="2252" actId="1036"/>
          <ac:picMkLst>
            <pc:docMk/>
            <pc:sldMk cId="111740808" sldId="274"/>
            <ac:picMk id="4" creationId="{66B40648-D734-4D91-A81E-C40CF17EA829}"/>
          </ac:picMkLst>
        </pc:picChg>
        <pc:picChg chg="del">
          <ac:chgData name="Maitreyee Kalkar" userId="a7c830611e560e81" providerId="LiveId" clId="{171CD653-78E2-449E-884D-34CB9E8AA8DA}" dt="2020-11-21T05:37:42.716" v="2206" actId="478"/>
          <ac:picMkLst>
            <pc:docMk/>
            <pc:sldMk cId="111740808" sldId="274"/>
            <ac:picMk id="6" creationId="{7C06F7EB-5912-408C-9679-FB2C031A931F}"/>
          </ac:picMkLst>
        </pc:picChg>
        <pc:picChg chg="add mod">
          <ac:chgData name="Maitreyee Kalkar" userId="a7c830611e560e81" providerId="LiveId" clId="{171CD653-78E2-449E-884D-34CB9E8AA8DA}" dt="2020-11-21T05:42:17.119" v="2252" actId="1036"/>
          <ac:picMkLst>
            <pc:docMk/>
            <pc:sldMk cId="111740808" sldId="274"/>
            <ac:picMk id="7" creationId="{7899911B-CDCC-478A-AED7-503D02AB1CD0}"/>
          </ac:picMkLst>
        </pc:picChg>
      </pc:sldChg>
      <pc:sldChg chg="add del setBg">
        <pc:chgData name="Maitreyee Kalkar" userId="a7c830611e560e81" providerId="LiveId" clId="{171CD653-78E2-449E-884D-34CB9E8AA8DA}" dt="2020-11-21T05:36:30.085" v="2198"/>
        <pc:sldMkLst>
          <pc:docMk/>
          <pc:sldMk cId="3021852617" sldId="274"/>
        </pc:sldMkLst>
      </pc:sldChg>
      <pc:sldChg chg="add del setBg">
        <pc:chgData name="Maitreyee Kalkar" userId="a7c830611e560e81" providerId="LiveId" clId="{171CD653-78E2-449E-884D-34CB9E8AA8DA}" dt="2020-11-21T05:47:27.070" v="2257"/>
        <pc:sldMkLst>
          <pc:docMk/>
          <pc:sldMk cId="436599138" sldId="275"/>
        </pc:sldMkLst>
      </pc:sldChg>
      <pc:sldChg chg="addSp delSp modSp add mod">
        <pc:chgData name="Maitreyee Kalkar" userId="a7c830611e560e81" providerId="LiveId" clId="{171CD653-78E2-449E-884D-34CB9E8AA8DA}" dt="2020-11-21T05:55:44.463" v="2427" actId="1038"/>
        <pc:sldMkLst>
          <pc:docMk/>
          <pc:sldMk cId="2162434329" sldId="275"/>
        </pc:sldMkLst>
        <pc:spChg chg="mod">
          <ac:chgData name="Maitreyee Kalkar" userId="a7c830611e560e81" providerId="LiveId" clId="{171CD653-78E2-449E-884D-34CB9E8AA8DA}" dt="2020-11-21T05:54:30.968" v="2330" actId="1035"/>
          <ac:spMkLst>
            <pc:docMk/>
            <pc:sldMk cId="2162434329" sldId="275"/>
            <ac:spMk id="2" creationId="{4B2E9CFE-CAA9-4D4C-AD9F-3E3AE0947F19}"/>
          </ac:spMkLst>
        </pc:spChg>
        <pc:spChg chg="mod">
          <ac:chgData name="Maitreyee Kalkar" userId="a7c830611e560e81" providerId="LiveId" clId="{171CD653-78E2-449E-884D-34CB9E8AA8DA}" dt="2020-11-21T05:55:14.408" v="2386" actId="1036"/>
          <ac:spMkLst>
            <pc:docMk/>
            <pc:sldMk cId="2162434329" sldId="275"/>
            <ac:spMk id="5" creationId="{B372728D-8E39-44E6-80F2-7D3C8094B8B2}"/>
          </ac:spMkLst>
        </pc:spChg>
        <pc:picChg chg="add mod">
          <ac:chgData name="Maitreyee Kalkar" userId="a7c830611e560e81" providerId="LiveId" clId="{171CD653-78E2-449E-884D-34CB9E8AA8DA}" dt="2020-11-21T05:55:44.463" v="2427" actId="1038"/>
          <ac:picMkLst>
            <pc:docMk/>
            <pc:sldMk cId="2162434329" sldId="275"/>
            <ac:picMk id="3" creationId="{12203699-89C4-4446-B967-5366B98D062E}"/>
          </ac:picMkLst>
        </pc:picChg>
        <pc:picChg chg="del">
          <ac:chgData name="Maitreyee Kalkar" userId="a7c830611e560e81" providerId="LiveId" clId="{171CD653-78E2-449E-884D-34CB9E8AA8DA}" dt="2020-11-21T05:49:41.535" v="2264" actId="478"/>
          <ac:picMkLst>
            <pc:docMk/>
            <pc:sldMk cId="2162434329" sldId="275"/>
            <ac:picMk id="4" creationId="{66B40648-D734-4D91-A81E-C40CF17EA829}"/>
          </ac:picMkLst>
        </pc:picChg>
        <pc:picChg chg="add del mod">
          <ac:chgData name="Maitreyee Kalkar" userId="a7c830611e560e81" providerId="LiveId" clId="{171CD653-78E2-449E-884D-34CB9E8AA8DA}" dt="2020-11-21T05:51:19.855" v="2301" actId="478"/>
          <ac:picMkLst>
            <pc:docMk/>
            <pc:sldMk cId="2162434329" sldId="275"/>
            <ac:picMk id="6" creationId="{B4785F28-8C60-409D-BEDC-7CCC225DAA22}"/>
          </ac:picMkLst>
        </pc:picChg>
        <pc:picChg chg="del">
          <ac:chgData name="Maitreyee Kalkar" userId="a7c830611e560e81" providerId="LiveId" clId="{171CD653-78E2-449E-884D-34CB9E8AA8DA}" dt="2020-11-21T05:50:44.053" v="2294" actId="478"/>
          <ac:picMkLst>
            <pc:docMk/>
            <pc:sldMk cId="2162434329" sldId="275"/>
            <ac:picMk id="7" creationId="{7899911B-CDCC-478A-AED7-503D02AB1CD0}"/>
          </ac:picMkLst>
        </pc:picChg>
        <pc:picChg chg="add mod">
          <ac:chgData name="Maitreyee Kalkar" userId="a7c830611e560e81" providerId="LiveId" clId="{171CD653-78E2-449E-884D-34CB9E8AA8DA}" dt="2020-11-21T05:55:40.047" v="2420" actId="1038"/>
          <ac:picMkLst>
            <pc:docMk/>
            <pc:sldMk cId="2162434329" sldId="275"/>
            <ac:picMk id="8" creationId="{9C4A8C82-31F6-4E21-ADDA-F7BAD72C37C1}"/>
          </ac:picMkLst>
        </pc:picChg>
      </pc:sldChg>
      <pc:sldChg chg="add del setBg">
        <pc:chgData name="Maitreyee Kalkar" userId="a7c830611e560e81" providerId="LiveId" clId="{171CD653-78E2-449E-884D-34CB9E8AA8DA}" dt="2020-11-21T05:36:42.441" v="2201"/>
        <pc:sldMkLst>
          <pc:docMk/>
          <pc:sldMk cId="3450320011" sldId="275"/>
        </pc:sldMkLst>
      </pc:sldChg>
      <pc:sldChg chg="addSp delSp modSp add mod">
        <pc:chgData name="Maitreyee Kalkar" userId="a7c830611e560e81" providerId="LiveId" clId="{171CD653-78E2-449E-884D-34CB9E8AA8DA}" dt="2020-11-21T06:16:51.024" v="2656" actId="6549"/>
        <pc:sldMkLst>
          <pc:docMk/>
          <pc:sldMk cId="1327638082" sldId="276"/>
        </pc:sldMkLst>
        <pc:spChg chg="mod">
          <ac:chgData name="Maitreyee Kalkar" userId="a7c830611e560e81" providerId="LiveId" clId="{171CD653-78E2-449E-884D-34CB9E8AA8DA}" dt="2020-11-21T06:04:01.882" v="2438" actId="27636"/>
          <ac:spMkLst>
            <pc:docMk/>
            <pc:sldMk cId="1327638082" sldId="276"/>
            <ac:spMk id="2" creationId="{4B2E9CFE-CAA9-4D4C-AD9F-3E3AE0947F19}"/>
          </ac:spMkLst>
        </pc:spChg>
        <pc:spChg chg="mod">
          <ac:chgData name="Maitreyee Kalkar" userId="a7c830611e560e81" providerId="LiveId" clId="{171CD653-78E2-449E-884D-34CB9E8AA8DA}" dt="2020-11-21T06:16:51.024" v="2656" actId="6549"/>
          <ac:spMkLst>
            <pc:docMk/>
            <pc:sldMk cId="1327638082" sldId="276"/>
            <ac:spMk id="5" creationId="{B372728D-8E39-44E6-80F2-7D3C8094B8B2}"/>
          </ac:spMkLst>
        </pc:spChg>
        <pc:picChg chg="del">
          <ac:chgData name="Maitreyee Kalkar" userId="a7c830611e560e81" providerId="LiveId" clId="{171CD653-78E2-449E-884D-34CB9E8AA8DA}" dt="2020-11-21T06:06:12.484" v="2439" actId="478"/>
          <ac:picMkLst>
            <pc:docMk/>
            <pc:sldMk cId="1327638082" sldId="276"/>
            <ac:picMk id="3" creationId="{12203699-89C4-4446-B967-5366B98D062E}"/>
          </ac:picMkLst>
        </pc:picChg>
        <pc:picChg chg="add del mod">
          <ac:chgData name="Maitreyee Kalkar" userId="a7c830611e560e81" providerId="LiveId" clId="{171CD653-78E2-449E-884D-34CB9E8AA8DA}" dt="2020-11-21T06:06:30.227" v="2443" actId="478"/>
          <ac:picMkLst>
            <pc:docMk/>
            <pc:sldMk cId="1327638082" sldId="276"/>
            <ac:picMk id="4" creationId="{D5B3079B-1F22-41E9-A47D-18F7864595F6}"/>
          </ac:picMkLst>
        </pc:picChg>
        <pc:picChg chg="add mod">
          <ac:chgData name="Maitreyee Kalkar" userId="a7c830611e560e81" providerId="LiveId" clId="{171CD653-78E2-449E-884D-34CB9E8AA8DA}" dt="2020-11-21T06:11:05.712" v="2517" actId="14100"/>
          <ac:picMkLst>
            <pc:docMk/>
            <pc:sldMk cId="1327638082" sldId="276"/>
            <ac:picMk id="6" creationId="{BC7D731D-50A8-4970-8AD1-3E314E00B9A3}"/>
          </ac:picMkLst>
        </pc:picChg>
        <pc:picChg chg="add mod">
          <ac:chgData name="Maitreyee Kalkar" userId="a7c830611e560e81" providerId="LiveId" clId="{171CD653-78E2-449E-884D-34CB9E8AA8DA}" dt="2020-11-21T06:11:09.223" v="2518" actId="1076"/>
          <ac:picMkLst>
            <pc:docMk/>
            <pc:sldMk cId="1327638082" sldId="276"/>
            <ac:picMk id="7" creationId="{AAE9DEA0-8990-472B-A1EC-4DE9A1A00304}"/>
          </ac:picMkLst>
        </pc:picChg>
        <pc:picChg chg="del">
          <ac:chgData name="Maitreyee Kalkar" userId="a7c830611e560e81" providerId="LiveId" clId="{171CD653-78E2-449E-884D-34CB9E8AA8DA}" dt="2020-11-21T06:06:14.050" v="2440" actId="478"/>
          <ac:picMkLst>
            <pc:docMk/>
            <pc:sldMk cId="1327638082" sldId="276"/>
            <ac:picMk id="8" creationId="{9C4A8C82-31F6-4E21-ADDA-F7BAD72C37C1}"/>
          </ac:picMkLst>
        </pc:picChg>
        <pc:picChg chg="add mod">
          <ac:chgData name="Maitreyee Kalkar" userId="a7c830611e560e81" providerId="LiveId" clId="{171CD653-78E2-449E-884D-34CB9E8AA8DA}" dt="2020-11-21T06:09:06.477" v="2454" actId="14100"/>
          <ac:picMkLst>
            <pc:docMk/>
            <pc:sldMk cId="1327638082" sldId="276"/>
            <ac:picMk id="9" creationId="{8A557B57-3F70-41C6-A035-2DAF3D6D5CB3}"/>
          </ac:picMkLst>
        </pc:picChg>
        <pc:picChg chg="add mod">
          <ac:chgData name="Maitreyee Kalkar" userId="a7c830611e560e81" providerId="LiveId" clId="{171CD653-78E2-449E-884D-34CB9E8AA8DA}" dt="2020-11-21T06:11:38.871" v="2520" actId="14100"/>
          <ac:picMkLst>
            <pc:docMk/>
            <pc:sldMk cId="1327638082" sldId="276"/>
            <ac:picMk id="10" creationId="{CC76304A-5812-422C-98E0-A921497D86D2}"/>
          </ac:picMkLst>
        </pc:picChg>
      </pc:sldChg>
      <pc:sldChg chg="add del setBg">
        <pc:chgData name="Maitreyee Kalkar" userId="a7c830611e560e81" providerId="LiveId" clId="{171CD653-78E2-449E-884D-34CB9E8AA8DA}" dt="2020-11-21T05:47:50.704" v="2262"/>
        <pc:sldMkLst>
          <pc:docMk/>
          <pc:sldMk cId="2444878474" sldId="276"/>
        </pc:sldMkLst>
      </pc:sldChg>
      <pc:sldChg chg="add del setBg">
        <pc:chgData name="Maitreyee Kalkar" userId="a7c830611e560e81" providerId="LiveId" clId="{171CD653-78E2-449E-884D-34CB9E8AA8DA}" dt="2020-11-21T06:03:11.462" v="2435"/>
        <pc:sldMkLst>
          <pc:docMk/>
          <pc:sldMk cId="2773116223" sldId="276"/>
        </pc:sldMkLst>
      </pc:sldChg>
      <pc:sldChg chg="add del setBg">
        <pc:chgData name="Maitreyee Kalkar" userId="a7c830611e560e81" providerId="LiveId" clId="{171CD653-78E2-449E-884D-34CB9E8AA8DA}" dt="2020-11-21T05:47:41.583" v="2260"/>
        <pc:sldMkLst>
          <pc:docMk/>
          <pc:sldMk cId="2789778460" sldId="276"/>
        </pc:sldMkLst>
      </pc:sldChg>
      <pc:sldChg chg="add del setBg">
        <pc:chgData name="Maitreyee Kalkar" userId="a7c830611e560e81" providerId="LiveId" clId="{171CD653-78E2-449E-884D-34CB9E8AA8DA}" dt="2020-11-21T06:20:39.190" v="2658"/>
        <pc:sldMkLst>
          <pc:docMk/>
          <pc:sldMk cId="621351188" sldId="277"/>
        </pc:sldMkLst>
      </pc:sldChg>
      <pc:sldChg chg="addSp delSp modSp add mod">
        <pc:chgData name="Maitreyee Kalkar" userId="a7c830611e560e81" providerId="LiveId" clId="{171CD653-78E2-449E-884D-34CB9E8AA8DA}" dt="2020-11-21T06:26:53.814" v="2713" actId="1036"/>
        <pc:sldMkLst>
          <pc:docMk/>
          <pc:sldMk cId="4208925252" sldId="277"/>
        </pc:sldMkLst>
        <pc:spChg chg="mod">
          <ac:chgData name="Maitreyee Kalkar" userId="a7c830611e560e81" providerId="LiveId" clId="{171CD653-78E2-449E-884D-34CB9E8AA8DA}" dt="2020-11-21T06:21:44.448" v="2660"/>
          <ac:spMkLst>
            <pc:docMk/>
            <pc:sldMk cId="4208925252" sldId="277"/>
            <ac:spMk id="2" creationId="{4B2E9CFE-CAA9-4D4C-AD9F-3E3AE0947F19}"/>
          </ac:spMkLst>
        </pc:spChg>
        <pc:spChg chg="mod">
          <ac:chgData name="Maitreyee Kalkar" userId="a7c830611e560e81" providerId="LiveId" clId="{171CD653-78E2-449E-884D-34CB9E8AA8DA}" dt="2020-11-21T06:26:53.814" v="2713" actId="1036"/>
          <ac:spMkLst>
            <pc:docMk/>
            <pc:sldMk cId="4208925252" sldId="277"/>
            <ac:spMk id="5" creationId="{B372728D-8E39-44E6-80F2-7D3C8094B8B2}"/>
          </ac:spMkLst>
        </pc:spChg>
        <pc:picChg chg="add mod">
          <ac:chgData name="Maitreyee Kalkar" userId="a7c830611e560e81" providerId="LiveId" clId="{171CD653-78E2-449E-884D-34CB9E8AA8DA}" dt="2020-11-21T06:23:22.176" v="2689" actId="14100"/>
          <ac:picMkLst>
            <pc:docMk/>
            <pc:sldMk cId="4208925252" sldId="277"/>
            <ac:picMk id="3" creationId="{6D9CC22B-C16B-4CD9-8105-FAA7B07EEE11}"/>
          </ac:picMkLst>
        </pc:picChg>
        <pc:picChg chg="del">
          <ac:chgData name="Maitreyee Kalkar" userId="a7c830611e560e81" providerId="LiveId" clId="{171CD653-78E2-449E-884D-34CB9E8AA8DA}" dt="2020-11-21T06:22:54.159" v="2661" actId="478"/>
          <ac:picMkLst>
            <pc:docMk/>
            <pc:sldMk cId="4208925252" sldId="277"/>
            <ac:picMk id="4" creationId="{2EF7B98A-3AE0-40C5-AA4E-EA3C8C509978}"/>
          </ac:picMkLst>
        </pc:picChg>
      </pc:sldChg>
      <pc:sldChg chg="addSp delSp modSp add mod">
        <pc:chgData name="Maitreyee Kalkar" userId="a7c830611e560e81" providerId="LiveId" clId="{171CD653-78E2-449E-884D-34CB9E8AA8DA}" dt="2020-11-21T06:34:19.149" v="2773" actId="1035"/>
        <pc:sldMkLst>
          <pc:docMk/>
          <pc:sldMk cId="2799310879" sldId="278"/>
        </pc:sldMkLst>
        <pc:spChg chg="mod">
          <ac:chgData name="Maitreyee Kalkar" userId="a7c830611e560e81" providerId="LiveId" clId="{171CD653-78E2-449E-884D-34CB9E8AA8DA}" dt="2020-11-21T06:33:03.428" v="2745" actId="1035"/>
          <ac:spMkLst>
            <pc:docMk/>
            <pc:sldMk cId="2799310879" sldId="278"/>
            <ac:spMk id="2" creationId="{4B2E9CFE-CAA9-4D4C-AD9F-3E3AE0947F19}"/>
          </ac:spMkLst>
        </pc:spChg>
        <pc:spChg chg="mod">
          <ac:chgData name="Maitreyee Kalkar" userId="a7c830611e560e81" providerId="LiveId" clId="{171CD653-78E2-449E-884D-34CB9E8AA8DA}" dt="2020-11-21T06:34:19.149" v="2773" actId="1035"/>
          <ac:spMkLst>
            <pc:docMk/>
            <pc:sldMk cId="2799310879" sldId="278"/>
            <ac:spMk id="5" creationId="{B372728D-8E39-44E6-80F2-7D3C8094B8B2}"/>
          </ac:spMkLst>
        </pc:spChg>
        <pc:picChg chg="del">
          <ac:chgData name="Maitreyee Kalkar" userId="a7c830611e560e81" providerId="LiveId" clId="{171CD653-78E2-449E-884D-34CB9E8AA8DA}" dt="2020-11-21T06:30:02.451" v="2726" actId="478"/>
          <ac:picMkLst>
            <pc:docMk/>
            <pc:sldMk cId="2799310879" sldId="278"/>
            <ac:picMk id="3" creationId="{6D9CC22B-C16B-4CD9-8105-FAA7B07EEE11}"/>
          </ac:picMkLst>
        </pc:picChg>
        <pc:picChg chg="add mod">
          <ac:chgData name="Maitreyee Kalkar" userId="a7c830611e560e81" providerId="LiveId" clId="{171CD653-78E2-449E-884D-34CB9E8AA8DA}" dt="2020-11-21T06:34:00.371" v="2765" actId="1035"/>
          <ac:picMkLst>
            <pc:docMk/>
            <pc:sldMk cId="2799310879" sldId="278"/>
            <ac:picMk id="4" creationId="{10F6C3E0-59B1-4273-8FED-13F0D896CBCD}"/>
          </ac:picMkLst>
        </pc:picChg>
      </pc:sldChg>
      <pc:sldChg chg="add del setBg">
        <pc:chgData name="Maitreyee Kalkar" userId="a7c830611e560e81" providerId="LiveId" clId="{171CD653-78E2-449E-884D-34CB9E8AA8DA}" dt="2020-11-21T06:29:42.595" v="2723"/>
        <pc:sldMkLst>
          <pc:docMk/>
          <pc:sldMk cId="3892815470" sldId="278"/>
        </pc:sldMkLst>
      </pc:sldChg>
      <pc:sldChg chg="addSp delSp modSp add mod">
        <pc:chgData name="Maitreyee Kalkar" userId="a7c830611e560e81" providerId="LiveId" clId="{171CD653-78E2-449E-884D-34CB9E8AA8DA}" dt="2020-11-22T03:33:18.635" v="3046" actId="20577"/>
        <pc:sldMkLst>
          <pc:docMk/>
          <pc:sldMk cId="184605600" sldId="279"/>
        </pc:sldMkLst>
        <pc:spChg chg="mod">
          <ac:chgData name="Maitreyee Kalkar" userId="a7c830611e560e81" providerId="LiveId" clId="{171CD653-78E2-449E-884D-34CB9E8AA8DA}" dt="2020-11-22T03:32:23.929" v="3024" actId="20577"/>
          <ac:spMkLst>
            <pc:docMk/>
            <pc:sldMk cId="184605600" sldId="279"/>
            <ac:spMk id="2" creationId="{4B2E9CFE-CAA9-4D4C-AD9F-3E3AE0947F19}"/>
          </ac:spMkLst>
        </pc:spChg>
        <pc:spChg chg="mod">
          <ac:chgData name="Maitreyee Kalkar" userId="a7c830611e560e81" providerId="LiveId" clId="{171CD653-78E2-449E-884D-34CB9E8AA8DA}" dt="2020-11-22T03:33:18.635" v="3046" actId="20577"/>
          <ac:spMkLst>
            <pc:docMk/>
            <pc:sldMk cId="184605600" sldId="279"/>
            <ac:spMk id="5" creationId="{B372728D-8E39-44E6-80F2-7D3C8094B8B2}"/>
          </ac:spMkLst>
        </pc:spChg>
        <pc:picChg chg="add mod">
          <ac:chgData name="Maitreyee Kalkar" userId="a7c830611e560e81" providerId="LiveId" clId="{171CD653-78E2-449E-884D-34CB9E8AA8DA}" dt="2020-11-21T06:39:36.404" v="2786" actId="14100"/>
          <ac:picMkLst>
            <pc:docMk/>
            <pc:sldMk cId="184605600" sldId="279"/>
            <ac:picMk id="3" creationId="{9DB7EBC6-8939-47FB-823E-C6C99CCCDCDE}"/>
          </ac:picMkLst>
        </pc:picChg>
        <pc:picChg chg="del">
          <ac:chgData name="Maitreyee Kalkar" userId="a7c830611e560e81" providerId="LiveId" clId="{171CD653-78E2-449E-884D-34CB9E8AA8DA}" dt="2020-11-21T06:37:49.391" v="2782" actId="478"/>
          <ac:picMkLst>
            <pc:docMk/>
            <pc:sldMk cId="184605600" sldId="279"/>
            <ac:picMk id="4" creationId="{10F6C3E0-59B1-4273-8FED-13F0D896CBCD}"/>
          </ac:picMkLst>
        </pc:picChg>
      </pc:sldChg>
      <pc:sldChg chg="add del setBg">
        <pc:chgData name="Maitreyee Kalkar" userId="a7c830611e560e81" providerId="LiveId" clId="{171CD653-78E2-449E-884D-34CB9E8AA8DA}" dt="2020-11-21T06:36:46.862" v="2775"/>
        <pc:sldMkLst>
          <pc:docMk/>
          <pc:sldMk cId="3574450821" sldId="279"/>
        </pc:sldMkLst>
      </pc:sldChg>
      <pc:sldChg chg="add del setBg">
        <pc:chgData name="Maitreyee Kalkar" userId="a7c830611e560e81" providerId="LiveId" clId="{171CD653-78E2-449E-884D-34CB9E8AA8DA}" dt="2020-11-21T06:53:39.582" v="2915"/>
        <pc:sldMkLst>
          <pc:docMk/>
          <pc:sldMk cId="274377583" sldId="280"/>
        </pc:sldMkLst>
      </pc:sldChg>
      <pc:sldChg chg="modSp add mod">
        <pc:chgData name="Maitreyee Kalkar" userId="a7c830611e560e81" providerId="LiveId" clId="{171CD653-78E2-449E-884D-34CB9E8AA8DA}" dt="2020-11-21T18:12:07.959" v="2943" actId="6549"/>
        <pc:sldMkLst>
          <pc:docMk/>
          <pc:sldMk cId="2912460100" sldId="280"/>
        </pc:sldMkLst>
        <pc:spChg chg="mod">
          <ac:chgData name="Maitreyee Kalkar" userId="a7c830611e560e81" providerId="LiveId" clId="{171CD653-78E2-449E-884D-34CB9E8AA8DA}" dt="2020-11-21T06:53:49.844" v="2926" actId="20577"/>
          <ac:spMkLst>
            <pc:docMk/>
            <pc:sldMk cId="2912460100" sldId="280"/>
            <ac:spMk id="2" creationId="{B99FAA52-4A15-4771-BC2B-8DDC622FB404}"/>
          </ac:spMkLst>
        </pc:spChg>
        <pc:spChg chg="mod">
          <ac:chgData name="Maitreyee Kalkar" userId="a7c830611e560e81" providerId="LiveId" clId="{171CD653-78E2-449E-884D-34CB9E8AA8DA}" dt="2020-11-21T18:12:07.959" v="2943" actId="6549"/>
          <ac:spMkLst>
            <pc:docMk/>
            <pc:sldMk cId="2912460100" sldId="280"/>
            <ac:spMk id="3" creationId="{3EAA01C4-EDFB-43DE-80DD-D975F2E3092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CBE8E-A9FC-4915-A1B1-8F74CFDB8F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69B2D4-56DD-4CF8-8E6F-53C9AB3CCD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2EECF2-03DC-40CC-930D-4605500F5804}"/>
              </a:ext>
            </a:extLst>
          </p:cNvPr>
          <p:cNvSpPr>
            <a:spLocks noGrp="1"/>
          </p:cNvSpPr>
          <p:nvPr>
            <p:ph type="dt" sz="half" idx="10"/>
          </p:nvPr>
        </p:nvSpPr>
        <p:spPr/>
        <p:txBody>
          <a:bodyPr/>
          <a:lstStyle/>
          <a:p>
            <a:fld id="{BDD807D9-C9CA-4B70-897E-F7C7DCD294EA}" type="datetimeFigureOut">
              <a:rPr lang="en-US" smtClean="0"/>
              <a:t>11/19/2020</a:t>
            </a:fld>
            <a:endParaRPr lang="en-US"/>
          </a:p>
        </p:txBody>
      </p:sp>
      <p:sp>
        <p:nvSpPr>
          <p:cNvPr id="5" name="Footer Placeholder 4">
            <a:extLst>
              <a:ext uri="{FF2B5EF4-FFF2-40B4-BE49-F238E27FC236}">
                <a16:creationId xmlns:a16="http://schemas.microsoft.com/office/drawing/2014/main" id="{3BFAFBB3-F2A6-4891-9AF6-6E960EA74C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941AFD-1C3B-4615-85C5-753EF4B977EE}"/>
              </a:ext>
            </a:extLst>
          </p:cNvPr>
          <p:cNvSpPr>
            <a:spLocks noGrp="1"/>
          </p:cNvSpPr>
          <p:nvPr>
            <p:ph type="sldNum" sz="quarter" idx="12"/>
          </p:nvPr>
        </p:nvSpPr>
        <p:spPr/>
        <p:txBody>
          <a:bodyPr/>
          <a:lstStyle/>
          <a:p>
            <a:fld id="{3329A437-C04C-43A4-AA04-CCF363FE34FF}" type="slidenum">
              <a:rPr lang="en-US" smtClean="0"/>
              <a:t>‹#›</a:t>
            </a:fld>
            <a:endParaRPr lang="en-US"/>
          </a:p>
        </p:txBody>
      </p:sp>
    </p:spTree>
    <p:extLst>
      <p:ext uri="{BB962C8B-B14F-4D97-AF65-F5344CB8AC3E}">
        <p14:creationId xmlns:p14="http://schemas.microsoft.com/office/powerpoint/2010/main" val="95509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F692E-7E80-4922-9A79-F7A4E89B02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438237-5483-45E8-8B55-A81E4432E3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53C60-E264-4CD3-BCCB-62E2ED309E45}"/>
              </a:ext>
            </a:extLst>
          </p:cNvPr>
          <p:cNvSpPr>
            <a:spLocks noGrp="1"/>
          </p:cNvSpPr>
          <p:nvPr>
            <p:ph type="dt" sz="half" idx="10"/>
          </p:nvPr>
        </p:nvSpPr>
        <p:spPr/>
        <p:txBody>
          <a:bodyPr/>
          <a:lstStyle/>
          <a:p>
            <a:fld id="{BDD807D9-C9CA-4B70-897E-F7C7DCD294EA}" type="datetimeFigureOut">
              <a:rPr lang="en-US" smtClean="0"/>
              <a:t>11/19/2020</a:t>
            </a:fld>
            <a:endParaRPr lang="en-US"/>
          </a:p>
        </p:txBody>
      </p:sp>
      <p:sp>
        <p:nvSpPr>
          <p:cNvPr id="5" name="Footer Placeholder 4">
            <a:extLst>
              <a:ext uri="{FF2B5EF4-FFF2-40B4-BE49-F238E27FC236}">
                <a16:creationId xmlns:a16="http://schemas.microsoft.com/office/drawing/2014/main" id="{E0F99C81-F314-43C1-9C12-C8A54D4E7D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A03CC5-2ECF-4CF9-AECD-A5EBDE8CCA4F}"/>
              </a:ext>
            </a:extLst>
          </p:cNvPr>
          <p:cNvSpPr>
            <a:spLocks noGrp="1"/>
          </p:cNvSpPr>
          <p:nvPr>
            <p:ph type="sldNum" sz="quarter" idx="12"/>
          </p:nvPr>
        </p:nvSpPr>
        <p:spPr/>
        <p:txBody>
          <a:bodyPr/>
          <a:lstStyle/>
          <a:p>
            <a:fld id="{3329A437-C04C-43A4-AA04-CCF363FE34FF}" type="slidenum">
              <a:rPr lang="en-US" smtClean="0"/>
              <a:t>‹#›</a:t>
            </a:fld>
            <a:endParaRPr lang="en-US"/>
          </a:p>
        </p:txBody>
      </p:sp>
    </p:spTree>
    <p:extLst>
      <p:ext uri="{BB962C8B-B14F-4D97-AF65-F5344CB8AC3E}">
        <p14:creationId xmlns:p14="http://schemas.microsoft.com/office/powerpoint/2010/main" val="1674315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A30A38-B256-4D36-9B5D-8AC7A325C6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7A9AFA-F6DB-4D0E-B09B-5ACCDCF267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A31247-6B3E-4A1C-9E22-2CDC855423AE}"/>
              </a:ext>
            </a:extLst>
          </p:cNvPr>
          <p:cNvSpPr>
            <a:spLocks noGrp="1"/>
          </p:cNvSpPr>
          <p:nvPr>
            <p:ph type="dt" sz="half" idx="10"/>
          </p:nvPr>
        </p:nvSpPr>
        <p:spPr/>
        <p:txBody>
          <a:bodyPr/>
          <a:lstStyle/>
          <a:p>
            <a:fld id="{BDD807D9-C9CA-4B70-897E-F7C7DCD294EA}" type="datetimeFigureOut">
              <a:rPr lang="en-US" smtClean="0"/>
              <a:t>11/19/2020</a:t>
            </a:fld>
            <a:endParaRPr lang="en-US"/>
          </a:p>
        </p:txBody>
      </p:sp>
      <p:sp>
        <p:nvSpPr>
          <p:cNvPr id="5" name="Footer Placeholder 4">
            <a:extLst>
              <a:ext uri="{FF2B5EF4-FFF2-40B4-BE49-F238E27FC236}">
                <a16:creationId xmlns:a16="http://schemas.microsoft.com/office/drawing/2014/main" id="{98EA0B4E-6781-4563-A13E-C0C1093753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0A485-AB00-4526-B400-858A5BB55304}"/>
              </a:ext>
            </a:extLst>
          </p:cNvPr>
          <p:cNvSpPr>
            <a:spLocks noGrp="1"/>
          </p:cNvSpPr>
          <p:nvPr>
            <p:ph type="sldNum" sz="quarter" idx="12"/>
          </p:nvPr>
        </p:nvSpPr>
        <p:spPr/>
        <p:txBody>
          <a:bodyPr/>
          <a:lstStyle/>
          <a:p>
            <a:fld id="{3329A437-C04C-43A4-AA04-CCF363FE34FF}" type="slidenum">
              <a:rPr lang="en-US" smtClean="0"/>
              <a:t>‹#›</a:t>
            </a:fld>
            <a:endParaRPr lang="en-US"/>
          </a:p>
        </p:txBody>
      </p:sp>
    </p:spTree>
    <p:extLst>
      <p:ext uri="{BB962C8B-B14F-4D97-AF65-F5344CB8AC3E}">
        <p14:creationId xmlns:p14="http://schemas.microsoft.com/office/powerpoint/2010/main" val="823797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C62CC-7757-4D44-91E8-00C1FDB350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11A9D1-81CD-459B-86DA-6BEAF54809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F8A2A1-E5F2-4FC8-A02A-F3DD636E767D}"/>
              </a:ext>
            </a:extLst>
          </p:cNvPr>
          <p:cNvSpPr>
            <a:spLocks noGrp="1"/>
          </p:cNvSpPr>
          <p:nvPr>
            <p:ph type="dt" sz="half" idx="10"/>
          </p:nvPr>
        </p:nvSpPr>
        <p:spPr/>
        <p:txBody>
          <a:bodyPr/>
          <a:lstStyle/>
          <a:p>
            <a:fld id="{BDD807D9-C9CA-4B70-897E-F7C7DCD294EA}" type="datetimeFigureOut">
              <a:rPr lang="en-US" smtClean="0"/>
              <a:t>11/19/2020</a:t>
            </a:fld>
            <a:endParaRPr lang="en-US"/>
          </a:p>
        </p:txBody>
      </p:sp>
      <p:sp>
        <p:nvSpPr>
          <p:cNvPr id="5" name="Footer Placeholder 4">
            <a:extLst>
              <a:ext uri="{FF2B5EF4-FFF2-40B4-BE49-F238E27FC236}">
                <a16:creationId xmlns:a16="http://schemas.microsoft.com/office/drawing/2014/main" id="{B4F5A590-1890-4483-AFF5-04BE233CAF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89B2F-688A-420B-886F-7A749948D0A4}"/>
              </a:ext>
            </a:extLst>
          </p:cNvPr>
          <p:cNvSpPr>
            <a:spLocks noGrp="1"/>
          </p:cNvSpPr>
          <p:nvPr>
            <p:ph type="sldNum" sz="quarter" idx="12"/>
          </p:nvPr>
        </p:nvSpPr>
        <p:spPr/>
        <p:txBody>
          <a:bodyPr/>
          <a:lstStyle/>
          <a:p>
            <a:fld id="{3329A437-C04C-43A4-AA04-CCF363FE34FF}" type="slidenum">
              <a:rPr lang="en-US" smtClean="0"/>
              <a:t>‹#›</a:t>
            </a:fld>
            <a:endParaRPr lang="en-US"/>
          </a:p>
        </p:txBody>
      </p:sp>
    </p:spTree>
    <p:extLst>
      <p:ext uri="{BB962C8B-B14F-4D97-AF65-F5344CB8AC3E}">
        <p14:creationId xmlns:p14="http://schemas.microsoft.com/office/powerpoint/2010/main" val="1546864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2A413-0CE1-4139-BECD-A187881959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1E3870-E87C-45D1-B66A-278229E2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A1E155-E114-40B3-9EBE-8D84F84C0249}"/>
              </a:ext>
            </a:extLst>
          </p:cNvPr>
          <p:cNvSpPr>
            <a:spLocks noGrp="1"/>
          </p:cNvSpPr>
          <p:nvPr>
            <p:ph type="dt" sz="half" idx="10"/>
          </p:nvPr>
        </p:nvSpPr>
        <p:spPr/>
        <p:txBody>
          <a:bodyPr/>
          <a:lstStyle/>
          <a:p>
            <a:fld id="{BDD807D9-C9CA-4B70-897E-F7C7DCD294EA}" type="datetimeFigureOut">
              <a:rPr lang="en-US" smtClean="0"/>
              <a:t>11/19/2020</a:t>
            </a:fld>
            <a:endParaRPr lang="en-US"/>
          </a:p>
        </p:txBody>
      </p:sp>
      <p:sp>
        <p:nvSpPr>
          <p:cNvPr id="5" name="Footer Placeholder 4">
            <a:extLst>
              <a:ext uri="{FF2B5EF4-FFF2-40B4-BE49-F238E27FC236}">
                <a16:creationId xmlns:a16="http://schemas.microsoft.com/office/drawing/2014/main" id="{97418A8C-1DAB-45F6-9200-70196B69D9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974F0-FFAE-4181-B4D0-07CBCC5E8F4F}"/>
              </a:ext>
            </a:extLst>
          </p:cNvPr>
          <p:cNvSpPr>
            <a:spLocks noGrp="1"/>
          </p:cNvSpPr>
          <p:nvPr>
            <p:ph type="sldNum" sz="quarter" idx="12"/>
          </p:nvPr>
        </p:nvSpPr>
        <p:spPr/>
        <p:txBody>
          <a:bodyPr/>
          <a:lstStyle/>
          <a:p>
            <a:fld id="{3329A437-C04C-43A4-AA04-CCF363FE34FF}" type="slidenum">
              <a:rPr lang="en-US" smtClean="0"/>
              <a:t>‹#›</a:t>
            </a:fld>
            <a:endParaRPr lang="en-US"/>
          </a:p>
        </p:txBody>
      </p:sp>
    </p:spTree>
    <p:extLst>
      <p:ext uri="{BB962C8B-B14F-4D97-AF65-F5344CB8AC3E}">
        <p14:creationId xmlns:p14="http://schemas.microsoft.com/office/powerpoint/2010/main" val="3422487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C4E25-08DC-4D8C-85D9-0AA20B2F4B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BD5879-AE21-4516-924D-8798DD9B97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B4C5D7-63DF-42FE-AA6B-603498532F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5E169B-6B46-4A7E-9F93-3061E7344BD7}"/>
              </a:ext>
            </a:extLst>
          </p:cNvPr>
          <p:cNvSpPr>
            <a:spLocks noGrp="1"/>
          </p:cNvSpPr>
          <p:nvPr>
            <p:ph type="dt" sz="half" idx="10"/>
          </p:nvPr>
        </p:nvSpPr>
        <p:spPr/>
        <p:txBody>
          <a:bodyPr/>
          <a:lstStyle/>
          <a:p>
            <a:fld id="{BDD807D9-C9CA-4B70-897E-F7C7DCD294EA}" type="datetimeFigureOut">
              <a:rPr lang="en-US" smtClean="0"/>
              <a:t>11/19/2020</a:t>
            </a:fld>
            <a:endParaRPr lang="en-US"/>
          </a:p>
        </p:txBody>
      </p:sp>
      <p:sp>
        <p:nvSpPr>
          <p:cNvPr id="6" name="Footer Placeholder 5">
            <a:extLst>
              <a:ext uri="{FF2B5EF4-FFF2-40B4-BE49-F238E27FC236}">
                <a16:creationId xmlns:a16="http://schemas.microsoft.com/office/drawing/2014/main" id="{1BA6DACA-51C3-4883-8E78-22C858895F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9778AA-7EFB-42D1-9385-49E4CB277C42}"/>
              </a:ext>
            </a:extLst>
          </p:cNvPr>
          <p:cNvSpPr>
            <a:spLocks noGrp="1"/>
          </p:cNvSpPr>
          <p:nvPr>
            <p:ph type="sldNum" sz="quarter" idx="12"/>
          </p:nvPr>
        </p:nvSpPr>
        <p:spPr/>
        <p:txBody>
          <a:bodyPr/>
          <a:lstStyle/>
          <a:p>
            <a:fld id="{3329A437-C04C-43A4-AA04-CCF363FE34FF}" type="slidenum">
              <a:rPr lang="en-US" smtClean="0"/>
              <a:t>‹#›</a:t>
            </a:fld>
            <a:endParaRPr lang="en-US"/>
          </a:p>
        </p:txBody>
      </p:sp>
    </p:spTree>
    <p:extLst>
      <p:ext uri="{BB962C8B-B14F-4D97-AF65-F5344CB8AC3E}">
        <p14:creationId xmlns:p14="http://schemas.microsoft.com/office/powerpoint/2010/main" val="3295860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2FBBF-8B53-4716-BE0A-30881E1390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DB7EC9-E729-41EF-9F62-4E20F6DC0F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C1F147-6BB3-4B19-86A3-F0B6884E06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17085A-BE58-44E0-8A04-0BA1E0A7CC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C6FD64-F264-4227-85ED-8195F70065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8BA6C7-62D3-46A1-A868-88BB5429604E}"/>
              </a:ext>
            </a:extLst>
          </p:cNvPr>
          <p:cNvSpPr>
            <a:spLocks noGrp="1"/>
          </p:cNvSpPr>
          <p:nvPr>
            <p:ph type="dt" sz="half" idx="10"/>
          </p:nvPr>
        </p:nvSpPr>
        <p:spPr/>
        <p:txBody>
          <a:bodyPr/>
          <a:lstStyle/>
          <a:p>
            <a:fld id="{BDD807D9-C9CA-4B70-897E-F7C7DCD294EA}" type="datetimeFigureOut">
              <a:rPr lang="en-US" smtClean="0"/>
              <a:t>11/19/2020</a:t>
            </a:fld>
            <a:endParaRPr lang="en-US"/>
          </a:p>
        </p:txBody>
      </p:sp>
      <p:sp>
        <p:nvSpPr>
          <p:cNvPr id="8" name="Footer Placeholder 7">
            <a:extLst>
              <a:ext uri="{FF2B5EF4-FFF2-40B4-BE49-F238E27FC236}">
                <a16:creationId xmlns:a16="http://schemas.microsoft.com/office/drawing/2014/main" id="{761485D9-BED9-4B56-82BA-43AB09FCFA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5DB962-0585-45DD-9E34-4C0E841E7ACC}"/>
              </a:ext>
            </a:extLst>
          </p:cNvPr>
          <p:cNvSpPr>
            <a:spLocks noGrp="1"/>
          </p:cNvSpPr>
          <p:nvPr>
            <p:ph type="sldNum" sz="quarter" idx="12"/>
          </p:nvPr>
        </p:nvSpPr>
        <p:spPr/>
        <p:txBody>
          <a:bodyPr/>
          <a:lstStyle/>
          <a:p>
            <a:fld id="{3329A437-C04C-43A4-AA04-CCF363FE34FF}" type="slidenum">
              <a:rPr lang="en-US" smtClean="0"/>
              <a:t>‹#›</a:t>
            </a:fld>
            <a:endParaRPr lang="en-US"/>
          </a:p>
        </p:txBody>
      </p:sp>
    </p:spTree>
    <p:extLst>
      <p:ext uri="{BB962C8B-B14F-4D97-AF65-F5344CB8AC3E}">
        <p14:creationId xmlns:p14="http://schemas.microsoft.com/office/powerpoint/2010/main" val="3812273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C8060-2D8C-4DA0-8553-27D7EE3162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ACBB50-7BEF-483B-9F7B-43F425A04F2D}"/>
              </a:ext>
            </a:extLst>
          </p:cNvPr>
          <p:cNvSpPr>
            <a:spLocks noGrp="1"/>
          </p:cNvSpPr>
          <p:nvPr>
            <p:ph type="dt" sz="half" idx="10"/>
          </p:nvPr>
        </p:nvSpPr>
        <p:spPr/>
        <p:txBody>
          <a:bodyPr/>
          <a:lstStyle/>
          <a:p>
            <a:fld id="{BDD807D9-C9CA-4B70-897E-F7C7DCD294EA}" type="datetimeFigureOut">
              <a:rPr lang="en-US" smtClean="0"/>
              <a:t>11/19/2020</a:t>
            </a:fld>
            <a:endParaRPr lang="en-US"/>
          </a:p>
        </p:txBody>
      </p:sp>
      <p:sp>
        <p:nvSpPr>
          <p:cNvPr id="4" name="Footer Placeholder 3">
            <a:extLst>
              <a:ext uri="{FF2B5EF4-FFF2-40B4-BE49-F238E27FC236}">
                <a16:creationId xmlns:a16="http://schemas.microsoft.com/office/drawing/2014/main" id="{0D872466-DE0A-4112-B265-780AD29187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E67A44-8691-470F-8CE7-C9EE8494B2E7}"/>
              </a:ext>
            </a:extLst>
          </p:cNvPr>
          <p:cNvSpPr>
            <a:spLocks noGrp="1"/>
          </p:cNvSpPr>
          <p:nvPr>
            <p:ph type="sldNum" sz="quarter" idx="12"/>
          </p:nvPr>
        </p:nvSpPr>
        <p:spPr/>
        <p:txBody>
          <a:bodyPr/>
          <a:lstStyle/>
          <a:p>
            <a:fld id="{3329A437-C04C-43A4-AA04-CCF363FE34FF}" type="slidenum">
              <a:rPr lang="en-US" smtClean="0"/>
              <a:t>‹#›</a:t>
            </a:fld>
            <a:endParaRPr lang="en-US"/>
          </a:p>
        </p:txBody>
      </p:sp>
    </p:spTree>
    <p:extLst>
      <p:ext uri="{BB962C8B-B14F-4D97-AF65-F5344CB8AC3E}">
        <p14:creationId xmlns:p14="http://schemas.microsoft.com/office/powerpoint/2010/main" val="1651180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989CA9-3641-4E60-8D83-D93FB11C5BE3}"/>
              </a:ext>
            </a:extLst>
          </p:cNvPr>
          <p:cNvSpPr>
            <a:spLocks noGrp="1"/>
          </p:cNvSpPr>
          <p:nvPr>
            <p:ph type="dt" sz="half" idx="10"/>
          </p:nvPr>
        </p:nvSpPr>
        <p:spPr/>
        <p:txBody>
          <a:bodyPr/>
          <a:lstStyle/>
          <a:p>
            <a:fld id="{BDD807D9-C9CA-4B70-897E-F7C7DCD294EA}" type="datetimeFigureOut">
              <a:rPr lang="en-US" smtClean="0"/>
              <a:t>11/19/2020</a:t>
            </a:fld>
            <a:endParaRPr lang="en-US"/>
          </a:p>
        </p:txBody>
      </p:sp>
      <p:sp>
        <p:nvSpPr>
          <p:cNvPr id="3" name="Footer Placeholder 2">
            <a:extLst>
              <a:ext uri="{FF2B5EF4-FFF2-40B4-BE49-F238E27FC236}">
                <a16:creationId xmlns:a16="http://schemas.microsoft.com/office/drawing/2014/main" id="{6004DD99-39ED-4011-80F4-4A137F9906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2E2495-1937-469B-BC5D-D0917D67959C}"/>
              </a:ext>
            </a:extLst>
          </p:cNvPr>
          <p:cNvSpPr>
            <a:spLocks noGrp="1"/>
          </p:cNvSpPr>
          <p:nvPr>
            <p:ph type="sldNum" sz="quarter" idx="12"/>
          </p:nvPr>
        </p:nvSpPr>
        <p:spPr/>
        <p:txBody>
          <a:bodyPr/>
          <a:lstStyle/>
          <a:p>
            <a:fld id="{3329A437-C04C-43A4-AA04-CCF363FE34FF}" type="slidenum">
              <a:rPr lang="en-US" smtClean="0"/>
              <a:t>‹#›</a:t>
            </a:fld>
            <a:endParaRPr lang="en-US"/>
          </a:p>
        </p:txBody>
      </p:sp>
    </p:spTree>
    <p:extLst>
      <p:ext uri="{BB962C8B-B14F-4D97-AF65-F5344CB8AC3E}">
        <p14:creationId xmlns:p14="http://schemas.microsoft.com/office/powerpoint/2010/main" val="3634547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C1988-57EE-4168-87D3-CEDFD66DAB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918F5D-09D6-43F4-917B-97E941E39F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21DEDC-9C87-4B38-B813-C863252D42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E783BB-B55E-48BC-8372-15736423A6C6}"/>
              </a:ext>
            </a:extLst>
          </p:cNvPr>
          <p:cNvSpPr>
            <a:spLocks noGrp="1"/>
          </p:cNvSpPr>
          <p:nvPr>
            <p:ph type="dt" sz="half" idx="10"/>
          </p:nvPr>
        </p:nvSpPr>
        <p:spPr/>
        <p:txBody>
          <a:bodyPr/>
          <a:lstStyle/>
          <a:p>
            <a:fld id="{BDD807D9-C9CA-4B70-897E-F7C7DCD294EA}" type="datetimeFigureOut">
              <a:rPr lang="en-US" smtClean="0"/>
              <a:t>11/19/2020</a:t>
            </a:fld>
            <a:endParaRPr lang="en-US"/>
          </a:p>
        </p:txBody>
      </p:sp>
      <p:sp>
        <p:nvSpPr>
          <p:cNvPr id="6" name="Footer Placeholder 5">
            <a:extLst>
              <a:ext uri="{FF2B5EF4-FFF2-40B4-BE49-F238E27FC236}">
                <a16:creationId xmlns:a16="http://schemas.microsoft.com/office/drawing/2014/main" id="{546F402D-9BDF-4CEC-8060-49AFA09A1C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3A0AA5-C19C-4173-A974-4092F6834DBE}"/>
              </a:ext>
            </a:extLst>
          </p:cNvPr>
          <p:cNvSpPr>
            <a:spLocks noGrp="1"/>
          </p:cNvSpPr>
          <p:nvPr>
            <p:ph type="sldNum" sz="quarter" idx="12"/>
          </p:nvPr>
        </p:nvSpPr>
        <p:spPr/>
        <p:txBody>
          <a:bodyPr/>
          <a:lstStyle/>
          <a:p>
            <a:fld id="{3329A437-C04C-43A4-AA04-CCF363FE34FF}" type="slidenum">
              <a:rPr lang="en-US" smtClean="0"/>
              <a:t>‹#›</a:t>
            </a:fld>
            <a:endParaRPr lang="en-US"/>
          </a:p>
        </p:txBody>
      </p:sp>
    </p:spTree>
    <p:extLst>
      <p:ext uri="{BB962C8B-B14F-4D97-AF65-F5344CB8AC3E}">
        <p14:creationId xmlns:p14="http://schemas.microsoft.com/office/powerpoint/2010/main" val="764085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13773-16D8-4498-B9A0-A34E1DC681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D0D099-E781-48A6-9FEC-659EEBCFF9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503977-3442-443C-98BB-1D695083EC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DB8B5A-041F-4F05-AAD7-BD217D321B02}"/>
              </a:ext>
            </a:extLst>
          </p:cNvPr>
          <p:cNvSpPr>
            <a:spLocks noGrp="1"/>
          </p:cNvSpPr>
          <p:nvPr>
            <p:ph type="dt" sz="half" idx="10"/>
          </p:nvPr>
        </p:nvSpPr>
        <p:spPr/>
        <p:txBody>
          <a:bodyPr/>
          <a:lstStyle/>
          <a:p>
            <a:fld id="{BDD807D9-C9CA-4B70-897E-F7C7DCD294EA}" type="datetimeFigureOut">
              <a:rPr lang="en-US" smtClean="0"/>
              <a:t>11/19/2020</a:t>
            </a:fld>
            <a:endParaRPr lang="en-US"/>
          </a:p>
        </p:txBody>
      </p:sp>
      <p:sp>
        <p:nvSpPr>
          <p:cNvPr id="6" name="Footer Placeholder 5">
            <a:extLst>
              <a:ext uri="{FF2B5EF4-FFF2-40B4-BE49-F238E27FC236}">
                <a16:creationId xmlns:a16="http://schemas.microsoft.com/office/drawing/2014/main" id="{D12B6BC5-D76F-4598-814C-993D82DB9F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B188B5-C697-4805-93E7-1626E873353A}"/>
              </a:ext>
            </a:extLst>
          </p:cNvPr>
          <p:cNvSpPr>
            <a:spLocks noGrp="1"/>
          </p:cNvSpPr>
          <p:nvPr>
            <p:ph type="sldNum" sz="quarter" idx="12"/>
          </p:nvPr>
        </p:nvSpPr>
        <p:spPr/>
        <p:txBody>
          <a:bodyPr/>
          <a:lstStyle/>
          <a:p>
            <a:fld id="{3329A437-C04C-43A4-AA04-CCF363FE34FF}" type="slidenum">
              <a:rPr lang="en-US" smtClean="0"/>
              <a:t>‹#›</a:t>
            </a:fld>
            <a:endParaRPr lang="en-US"/>
          </a:p>
        </p:txBody>
      </p:sp>
    </p:spTree>
    <p:extLst>
      <p:ext uri="{BB962C8B-B14F-4D97-AF65-F5344CB8AC3E}">
        <p14:creationId xmlns:p14="http://schemas.microsoft.com/office/powerpoint/2010/main" val="3205373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34743B-9608-4B91-AD07-4A62298445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F015E3-F45B-4199-B2EF-9376E8C8D1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2B402-A1EC-4808-80E2-1EE4193A5F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D807D9-C9CA-4B70-897E-F7C7DCD294EA}" type="datetimeFigureOut">
              <a:rPr lang="en-US" smtClean="0"/>
              <a:t>11/19/2020</a:t>
            </a:fld>
            <a:endParaRPr lang="en-US"/>
          </a:p>
        </p:txBody>
      </p:sp>
      <p:sp>
        <p:nvSpPr>
          <p:cNvPr id="5" name="Footer Placeholder 4">
            <a:extLst>
              <a:ext uri="{FF2B5EF4-FFF2-40B4-BE49-F238E27FC236}">
                <a16:creationId xmlns:a16="http://schemas.microsoft.com/office/drawing/2014/main" id="{089DC2D8-61E8-47EC-8D2B-B320EA5FB5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C67E64-0890-479A-9A8F-2D2BCAD919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29A437-C04C-43A4-AA04-CCF363FE34FF}" type="slidenum">
              <a:rPr lang="en-US" smtClean="0"/>
              <a:t>‹#›</a:t>
            </a:fld>
            <a:endParaRPr lang="en-US"/>
          </a:p>
        </p:txBody>
      </p:sp>
    </p:spTree>
    <p:extLst>
      <p:ext uri="{BB962C8B-B14F-4D97-AF65-F5344CB8AC3E}">
        <p14:creationId xmlns:p14="http://schemas.microsoft.com/office/powerpoint/2010/main" val="4236691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heesoo37/120-years-of-olympic-history-athletes-and-resul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11E3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22AD6-3556-4586-AA62-3D6D5E47F6D6}"/>
              </a:ext>
            </a:extLst>
          </p:cNvPr>
          <p:cNvSpPr>
            <a:spLocks noGrp="1"/>
          </p:cNvSpPr>
          <p:nvPr>
            <p:ph type="ctrTitle"/>
          </p:nvPr>
        </p:nvSpPr>
        <p:spPr/>
        <p:txBody>
          <a:bodyPr/>
          <a:lstStyle/>
          <a:p>
            <a:r>
              <a:rPr lang="en-US" dirty="0">
                <a:solidFill>
                  <a:schemeClr val="bg1"/>
                </a:solidFill>
                <a:latin typeface="Calibri" panose="020F0502020204030204" pitchFamily="34" charset="0"/>
                <a:cs typeface="Calibri" panose="020F0502020204030204" pitchFamily="34" charset="0"/>
              </a:rPr>
              <a:t>120 years of Olympic History Athletes and Results</a:t>
            </a:r>
          </a:p>
        </p:txBody>
      </p:sp>
      <p:sp>
        <p:nvSpPr>
          <p:cNvPr id="3" name="Subtitle 2">
            <a:extLst>
              <a:ext uri="{FF2B5EF4-FFF2-40B4-BE49-F238E27FC236}">
                <a16:creationId xmlns:a16="http://schemas.microsoft.com/office/drawing/2014/main" id="{2237B331-D439-4B0A-A732-6B3389F26091}"/>
              </a:ext>
            </a:extLst>
          </p:cNvPr>
          <p:cNvSpPr>
            <a:spLocks noGrp="1"/>
          </p:cNvSpPr>
          <p:nvPr>
            <p:ph type="subTitle" idx="1"/>
          </p:nvPr>
        </p:nvSpPr>
        <p:spPr/>
        <p:txBody>
          <a:bodyPr/>
          <a:lstStyle/>
          <a:p>
            <a:r>
              <a:rPr lang="en-US" sz="2800" dirty="0">
                <a:solidFill>
                  <a:schemeClr val="bg1"/>
                </a:solidFill>
              </a:rPr>
              <a:t>DSC 530 – Exploratory Data Analysis</a:t>
            </a:r>
          </a:p>
          <a:p>
            <a:r>
              <a:rPr lang="en-US" sz="2800" dirty="0">
                <a:solidFill>
                  <a:schemeClr val="bg1"/>
                </a:solidFill>
              </a:rPr>
              <a:t>Fall 2020</a:t>
            </a:r>
          </a:p>
          <a:p>
            <a:r>
              <a:rPr lang="en-US" sz="2800" dirty="0">
                <a:solidFill>
                  <a:schemeClr val="bg1"/>
                </a:solidFill>
              </a:rPr>
              <a:t>Manish Kalkar</a:t>
            </a:r>
          </a:p>
          <a:p>
            <a:endParaRPr lang="en-US" dirty="0"/>
          </a:p>
        </p:txBody>
      </p:sp>
      <p:pic>
        <p:nvPicPr>
          <p:cNvPr id="7" name="Picture 6" descr="Logo&#10;&#10;Description automatically generated">
            <a:extLst>
              <a:ext uri="{FF2B5EF4-FFF2-40B4-BE49-F238E27FC236}">
                <a16:creationId xmlns:a16="http://schemas.microsoft.com/office/drawing/2014/main" id="{8EEADD9C-6C63-4E1C-A082-B64EE6E0AE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3270" y="196414"/>
            <a:ext cx="1214598" cy="1106877"/>
          </a:xfrm>
          <a:prstGeom prst="rect">
            <a:avLst/>
          </a:prstGeom>
        </p:spPr>
      </p:pic>
    </p:spTree>
    <p:extLst>
      <p:ext uri="{BB962C8B-B14F-4D97-AF65-F5344CB8AC3E}">
        <p14:creationId xmlns:p14="http://schemas.microsoft.com/office/powerpoint/2010/main" val="18013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11E3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E9CFE-CAA9-4D4C-AD9F-3E3AE0947F19}"/>
              </a:ext>
            </a:extLst>
          </p:cNvPr>
          <p:cNvSpPr>
            <a:spLocks noGrp="1"/>
          </p:cNvSpPr>
          <p:nvPr>
            <p:ph type="title"/>
          </p:nvPr>
        </p:nvSpPr>
        <p:spPr/>
        <p:txBody>
          <a:bodyPr>
            <a:normAutofit/>
          </a:bodyPr>
          <a:lstStyle/>
          <a:p>
            <a:r>
              <a:rPr lang="en-US" b="1" dirty="0">
                <a:solidFill>
                  <a:schemeClr val="bg1"/>
                </a:solidFill>
              </a:rPr>
              <a:t>Exploratory Data Analysis</a:t>
            </a:r>
            <a:br>
              <a:rPr lang="en-US" b="1" dirty="0">
                <a:solidFill>
                  <a:schemeClr val="bg1"/>
                </a:solidFill>
              </a:rPr>
            </a:br>
            <a:r>
              <a:rPr lang="en-US" sz="2800" b="1" dirty="0">
                <a:solidFill>
                  <a:schemeClr val="bg1"/>
                </a:solidFill>
              </a:rPr>
              <a:t>How many medals have been earned throughout 120 years?</a:t>
            </a:r>
            <a:endParaRPr lang="en-US" sz="2800" dirty="0"/>
          </a:p>
        </p:txBody>
      </p:sp>
      <p:pic>
        <p:nvPicPr>
          <p:cNvPr id="5" name="Picture 4">
            <a:extLst>
              <a:ext uri="{FF2B5EF4-FFF2-40B4-BE49-F238E27FC236}">
                <a16:creationId xmlns:a16="http://schemas.microsoft.com/office/drawing/2014/main" id="{2AF2F3D2-78FC-46C1-A5F0-8F386A59100E}"/>
              </a:ext>
            </a:extLst>
          </p:cNvPr>
          <p:cNvPicPr>
            <a:picLocks noChangeAspect="1"/>
          </p:cNvPicPr>
          <p:nvPr/>
        </p:nvPicPr>
        <p:blipFill>
          <a:blip r:embed="rId2"/>
          <a:stretch>
            <a:fillRect/>
          </a:stretch>
        </p:blipFill>
        <p:spPr>
          <a:xfrm>
            <a:off x="914400" y="1932741"/>
            <a:ext cx="10117123" cy="2163019"/>
          </a:xfrm>
          <a:prstGeom prst="rect">
            <a:avLst/>
          </a:prstGeom>
        </p:spPr>
      </p:pic>
      <p:sp>
        <p:nvSpPr>
          <p:cNvPr id="6" name="Content Placeholder 2">
            <a:extLst>
              <a:ext uri="{FF2B5EF4-FFF2-40B4-BE49-F238E27FC236}">
                <a16:creationId xmlns:a16="http://schemas.microsoft.com/office/drawing/2014/main" id="{B75FF3CE-97AA-4428-A2AE-F22F16654635}"/>
              </a:ext>
            </a:extLst>
          </p:cNvPr>
          <p:cNvSpPr>
            <a:spLocks noGrp="1"/>
          </p:cNvSpPr>
          <p:nvPr>
            <p:ph sz="half" idx="1"/>
          </p:nvPr>
        </p:nvSpPr>
        <p:spPr>
          <a:xfrm>
            <a:off x="821422" y="4361969"/>
            <a:ext cx="10315491" cy="965041"/>
          </a:xfrm>
        </p:spPr>
        <p:txBody>
          <a:bodyPr>
            <a:normAutofit fontScale="25000" lnSpcReduction="20000"/>
          </a:bodyPr>
          <a:lstStyle/>
          <a:p>
            <a:pPr marL="0" indent="0" algn="just">
              <a:buNone/>
            </a:pPr>
            <a:r>
              <a:rPr lang="en-US" sz="8000" dirty="0">
                <a:solidFill>
                  <a:schemeClr val="bg1"/>
                </a:solidFill>
              </a:rPr>
              <a:t>The Medal distribution is almost uniform. Almost the same quantity of gold, silver and bronze medals have been earned. However, a total of almost 39 thousand medals have been awarded, which means if top 20% of athletes that earn any medals, it is expected that those athletes earn more than one on average.</a:t>
            </a:r>
            <a:endParaRPr lang="en-US" dirty="0"/>
          </a:p>
        </p:txBody>
      </p:sp>
    </p:spTree>
    <p:extLst>
      <p:ext uri="{BB962C8B-B14F-4D97-AF65-F5344CB8AC3E}">
        <p14:creationId xmlns:p14="http://schemas.microsoft.com/office/powerpoint/2010/main" val="763930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11E3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E9CFE-CAA9-4D4C-AD9F-3E3AE0947F19}"/>
              </a:ext>
            </a:extLst>
          </p:cNvPr>
          <p:cNvSpPr>
            <a:spLocks noGrp="1"/>
          </p:cNvSpPr>
          <p:nvPr>
            <p:ph type="title"/>
          </p:nvPr>
        </p:nvSpPr>
        <p:spPr/>
        <p:txBody>
          <a:bodyPr>
            <a:normAutofit/>
          </a:bodyPr>
          <a:lstStyle/>
          <a:p>
            <a:r>
              <a:rPr lang="en-US" b="1" dirty="0">
                <a:solidFill>
                  <a:schemeClr val="bg1"/>
                </a:solidFill>
              </a:rPr>
              <a:t>Exploratory Data Analysis</a:t>
            </a:r>
            <a:br>
              <a:rPr lang="en-US" b="1" dirty="0">
                <a:solidFill>
                  <a:schemeClr val="bg1"/>
                </a:solidFill>
              </a:rPr>
            </a:br>
            <a:r>
              <a:rPr lang="en-US" sz="2800" b="1" dirty="0">
                <a:solidFill>
                  <a:schemeClr val="bg1"/>
                </a:solidFill>
              </a:rPr>
              <a:t>Medal distribution by countries - Number of medals by each country</a:t>
            </a:r>
            <a:endParaRPr lang="en-US" sz="2800" dirty="0"/>
          </a:p>
        </p:txBody>
      </p:sp>
      <p:pic>
        <p:nvPicPr>
          <p:cNvPr id="8" name="Picture 7">
            <a:extLst>
              <a:ext uri="{FF2B5EF4-FFF2-40B4-BE49-F238E27FC236}">
                <a16:creationId xmlns:a16="http://schemas.microsoft.com/office/drawing/2014/main" id="{0409F659-ED93-4649-9DF4-7F4DCBBDBEC9}"/>
              </a:ext>
            </a:extLst>
          </p:cNvPr>
          <p:cNvPicPr>
            <a:picLocks noChangeAspect="1"/>
          </p:cNvPicPr>
          <p:nvPr/>
        </p:nvPicPr>
        <p:blipFill>
          <a:blip r:embed="rId2"/>
          <a:stretch>
            <a:fillRect/>
          </a:stretch>
        </p:blipFill>
        <p:spPr>
          <a:xfrm>
            <a:off x="931178" y="1641977"/>
            <a:ext cx="8469355" cy="4045759"/>
          </a:xfrm>
          <a:prstGeom prst="rect">
            <a:avLst/>
          </a:prstGeom>
        </p:spPr>
      </p:pic>
      <p:sp>
        <p:nvSpPr>
          <p:cNvPr id="10" name="Content Placeholder 2">
            <a:extLst>
              <a:ext uri="{FF2B5EF4-FFF2-40B4-BE49-F238E27FC236}">
                <a16:creationId xmlns:a16="http://schemas.microsoft.com/office/drawing/2014/main" id="{8FE537E0-218B-4251-8373-5F8D4A7BA391}"/>
              </a:ext>
            </a:extLst>
          </p:cNvPr>
          <p:cNvSpPr>
            <a:spLocks noGrp="1"/>
          </p:cNvSpPr>
          <p:nvPr>
            <p:ph sz="half" idx="1"/>
          </p:nvPr>
        </p:nvSpPr>
        <p:spPr>
          <a:xfrm>
            <a:off x="821422" y="5855211"/>
            <a:ext cx="10315491" cy="965041"/>
          </a:xfrm>
        </p:spPr>
        <p:txBody>
          <a:bodyPr>
            <a:normAutofit fontScale="25000" lnSpcReduction="20000"/>
          </a:bodyPr>
          <a:lstStyle/>
          <a:p>
            <a:pPr marL="0" indent="0" algn="just">
              <a:buNone/>
            </a:pPr>
            <a:r>
              <a:rPr lang="en-US" sz="8000" dirty="0">
                <a:solidFill>
                  <a:schemeClr val="bg1"/>
                </a:solidFill>
              </a:rPr>
              <a:t>By fetching the head of the Pandas DataFrame we may see the countries with the most medals. First spot is for the USA - in all categories, and third spot is for Germany. Interestingly, the second country to ever earn more medals is still the Soviet Union, even though it has not been around for almost 20 years.</a:t>
            </a:r>
            <a:endParaRPr lang="en-US" dirty="0"/>
          </a:p>
        </p:txBody>
      </p:sp>
    </p:spTree>
    <p:extLst>
      <p:ext uri="{BB962C8B-B14F-4D97-AF65-F5344CB8AC3E}">
        <p14:creationId xmlns:p14="http://schemas.microsoft.com/office/powerpoint/2010/main" val="3968656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11E3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E9CFE-CAA9-4D4C-AD9F-3E3AE0947F19}"/>
              </a:ext>
            </a:extLst>
          </p:cNvPr>
          <p:cNvSpPr>
            <a:spLocks noGrp="1"/>
          </p:cNvSpPr>
          <p:nvPr>
            <p:ph type="title"/>
          </p:nvPr>
        </p:nvSpPr>
        <p:spPr>
          <a:xfrm>
            <a:off x="838200" y="222512"/>
            <a:ext cx="10515600" cy="1325563"/>
          </a:xfrm>
        </p:spPr>
        <p:txBody>
          <a:bodyPr>
            <a:normAutofit/>
          </a:bodyPr>
          <a:lstStyle/>
          <a:p>
            <a:r>
              <a:rPr lang="en-US" b="1" dirty="0">
                <a:solidFill>
                  <a:schemeClr val="bg1"/>
                </a:solidFill>
              </a:rPr>
              <a:t>Exploratory Data Analysis</a:t>
            </a:r>
            <a:br>
              <a:rPr lang="en-US" b="1" dirty="0">
                <a:solidFill>
                  <a:schemeClr val="bg1"/>
                </a:solidFill>
              </a:rPr>
            </a:br>
            <a:r>
              <a:rPr lang="en-US" sz="2800" b="1" dirty="0">
                <a:solidFill>
                  <a:schemeClr val="bg1"/>
                </a:solidFill>
              </a:rPr>
              <a:t>Medal distribution by countries - Continued</a:t>
            </a:r>
            <a:endParaRPr lang="en-US" sz="2800" dirty="0"/>
          </a:p>
        </p:txBody>
      </p:sp>
      <p:pic>
        <p:nvPicPr>
          <p:cNvPr id="3" name="Picture 2">
            <a:extLst>
              <a:ext uri="{FF2B5EF4-FFF2-40B4-BE49-F238E27FC236}">
                <a16:creationId xmlns:a16="http://schemas.microsoft.com/office/drawing/2014/main" id="{9B64C56C-562B-4A11-A571-78B4AFA5DE67}"/>
              </a:ext>
            </a:extLst>
          </p:cNvPr>
          <p:cNvPicPr>
            <a:picLocks noChangeAspect="1"/>
          </p:cNvPicPr>
          <p:nvPr/>
        </p:nvPicPr>
        <p:blipFill>
          <a:blip r:embed="rId2"/>
          <a:stretch>
            <a:fillRect/>
          </a:stretch>
        </p:blipFill>
        <p:spPr>
          <a:xfrm>
            <a:off x="946607" y="1568741"/>
            <a:ext cx="7777943" cy="4472582"/>
          </a:xfrm>
          <a:prstGeom prst="rect">
            <a:avLst/>
          </a:prstGeom>
        </p:spPr>
      </p:pic>
      <p:sp>
        <p:nvSpPr>
          <p:cNvPr id="5" name="Content Placeholder 2">
            <a:extLst>
              <a:ext uri="{FF2B5EF4-FFF2-40B4-BE49-F238E27FC236}">
                <a16:creationId xmlns:a16="http://schemas.microsoft.com/office/drawing/2014/main" id="{B372728D-8E39-44E6-80F2-7D3C8094B8B2}"/>
              </a:ext>
            </a:extLst>
          </p:cNvPr>
          <p:cNvSpPr>
            <a:spLocks noGrp="1"/>
          </p:cNvSpPr>
          <p:nvPr>
            <p:ph sz="half" idx="1"/>
          </p:nvPr>
        </p:nvSpPr>
        <p:spPr>
          <a:xfrm>
            <a:off x="821422" y="6190772"/>
            <a:ext cx="10315491" cy="637664"/>
          </a:xfrm>
        </p:spPr>
        <p:txBody>
          <a:bodyPr>
            <a:normAutofit lnSpcReduction="10000"/>
          </a:bodyPr>
          <a:lstStyle/>
          <a:p>
            <a:pPr marL="0" indent="0" algn="just">
              <a:buNone/>
            </a:pPr>
            <a:r>
              <a:rPr lang="en-US" sz="2000" dirty="0">
                <a:solidFill>
                  <a:schemeClr val="bg1"/>
                </a:solidFill>
              </a:rPr>
              <a:t>Using the function, we could get the amount of medals of each type a certain country got. I looked into Argentina, Mexico and China.</a:t>
            </a:r>
            <a:endParaRPr lang="en-US" sz="2000" dirty="0"/>
          </a:p>
        </p:txBody>
      </p:sp>
    </p:spTree>
    <p:extLst>
      <p:ext uri="{BB962C8B-B14F-4D97-AF65-F5344CB8AC3E}">
        <p14:creationId xmlns:p14="http://schemas.microsoft.com/office/powerpoint/2010/main" val="3112425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11E3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E9CFE-CAA9-4D4C-AD9F-3E3AE0947F19}"/>
              </a:ext>
            </a:extLst>
          </p:cNvPr>
          <p:cNvSpPr>
            <a:spLocks noGrp="1"/>
          </p:cNvSpPr>
          <p:nvPr>
            <p:ph type="title"/>
          </p:nvPr>
        </p:nvSpPr>
        <p:spPr>
          <a:xfrm>
            <a:off x="838200" y="222512"/>
            <a:ext cx="10515600" cy="1325563"/>
          </a:xfrm>
        </p:spPr>
        <p:txBody>
          <a:bodyPr>
            <a:normAutofit/>
          </a:bodyPr>
          <a:lstStyle/>
          <a:p>
            <a:r>
              <a:rPr lang="en-US" b="1" dirty="0">
                <a:solidFill>
                  <a:schemeClr val="bg1"/>
                </a:solidFill>
              </a:rPr>
              <a:t>Exploratory Data Analysis</a:t>
            </a:r>
            <a:br>
              <a:rPr lang="en-US" b="1" dirty="0">
                <a:solidFill>
                  <a:schemeClr val="bg1"/>
                </a:solidFill>
              </a:rPr>
            </a:br>
            <a:r>
              <a:rPr lang="en-US" sz="2800" b="1" dirty="0">
                <a:solidFill>
                  <a:schemeClr val="bg1"/>
                </a:solidFill>
              </a:rPr>
              <a:t>Men and Women participation</a:t>
            </a:r>
            <a:endParaRPr lang="en-US" sz="2800" dirty="0"/>
          </a:p>
        </p:txBody>
      </p:sp>
      <p:sp>
        <p:nvSpPr>
          <p:cNvPr id="5" name="Content Placeholder 2">
            <a:extLst>
              <a:ext uri="{FF2B5EF4-FFF2-40B4-BE49-F238E27FC236}">
                <a16:creationId xmlns:a16="http://schemas.microsoft.com/office/drawing/2014/main" id="{B372728D-8E39-44E6-80F2-7D3C8094B8B2}"/>
              </a:ext>
            </a:extLst>
          </p:cNvPr>
          <p:cNvSpPr>
            <a:spLocks noGrp="1"/>
          </p:cNvSpPr>
          <p:nvPr>
            <p:ph sz="half" idx="1"/>
          </p:nvPr>
        </p:nvSpPr>
        <p:spPr>
          <a:xfrm>
            <a:off x="838200" y="4059968"/>
            <a:ext cx="10315491" cy="2424722"/>
          </a:xfrm>
        </p:spPr>
        <p:txBody>
          <a:bodyPr>
            <a:normAutofit/>
          </a:bodyPr>
          <a:lstStyle/>
          <a:p>
            <a:pPr marL="0" indent="0" algn="just">
              <a:buNone/>
            </a:pPr>
            <a:r>
              <a:rPr lang="en-US" sz="2000" dirty="0">
                <a:solidFill>
                  <a:schemeClr val="bg1"/>
                </a:solidFill>
              </a:rPr>
              <a:t>It was surprising to see women participated in the games ever since as early as 1900.</a:t>
            </a:r>
          </a:p>
          <a:p>
            <a:pPr marL="0" indent="0" algn="just">
              <a:buNone/>
            </a:pPr>
            <a:r>
              <a:rPr lang="en-US" sz="2000" dirty="0">
                <a:solidFill>
                  <a:schemeClr val="bg1"/>
                </a:solidFill>
              </a:rPr>
              <a:t>Women participation is 33,808</a:t>
            </a:r>
          </a:p>
          <a:p>
            <a:pPr marL="0" indent="0" algn="just">
              <a:buNone/>
            </a:pPr>
            <a:r>
              <a:rPr lang="en-US" sz="2000" dirty="0">
                <a:solidFill>
                  <a:schemeClr val="bg1"/>
                </a:solidFill>
              </a:rPr>
              <a:t>Men participation is 100,979.</a:t>
            </a:r>
          </a:p>
          <a:p>
            <a:pPr marL="0" indent="0" algn="just">
              <a:buNone/>
            </a:pPr>
            <a:r>
              <a:rPr lang="en-US" sz="2000" dirty="0">
                <a:solidFill>
                  <a:schemeClr val="bg1"/>
                </a:solidFill>
              </a:rPr>
              <a:t>That means, there have been three men in the Olympics for every one woman. </a:t>
            </a:r>
          </a:p>
          <a:p>
            <a:pPr marL="0" indent="0" algn="just">
              <a:buNone/>
            </a:pPr>
            <a:r>
              <a:rPr lang="en-US" sz="2000" dirty="0">
                <a:solidFill>
                  <a:schemeClr val="bg1"/>
                </a:solidFill>
              </a:rPr>
              <a:t>Total number of medals women won are 11,253</a:t>
            </a:r>
          </a:p>
          <a:p>
            <a:pPr marL="0" indent="0" algn="just">
              <a:buNone/>
            </a:pPr>
            <a:r>
              <a:rPr lang="en-US" sz="2000" dirty="0">
                <a:solidFill>
                  <a:schemeClr val="bg1"/>
                </a:solidFill>
              </a:rPr>
              <a:t>Total number of medals men won are 28,530</a:t>
            </a:r>
          </a:p>
        </p:txBody>
      </p:sp>
      <p:pic>
        <p:nvPicPr>
          <p:cNvPr id="4" name="Picture 3">
            <a:extLst>
              <a:ext uri="{FF2B5EF4-FFF2-40B4-BE49-F238E27FC236}">
                <a16:creationId xmlns:a16="http://schemas.microsoft.com/office/drawing/2014/main" id="{AF368230-9ECD-4C79-83B7-8BE188B55179}"/>
              </a:ext>
            </a:extLst>
          </p:cNvPr>
          <p:cNvPicPr>
            <a:picLocks noChangeAspect="1"/>
          </p:cNvPicPr>
          <p:nvPr/>
        </p:nvPicPr>
        <p:blipFill>
          <a:blip r:embed="rId2"/>
          <a:stretch>
            <a:fillRect/>
          </a:stretch>
        </p:blipFill>
        <p:spPr>
          <a:xfrm>
            <a:off x="906011" y="1647218"/>
            <a:ext cx="10306367" cy="2194940"/>
          </a:xfrm>
          <a:prstGeom prst="rect">
            <a:avLst/>
          </a:prstGeom>
        </p:spPr>
      </p:pic>
    </p:spTree>
    <p:extLst>
      <p:ext uri="{BB962C8B-B14F-4D97-AF65-F5344CB8AC3E}">
        <p14:creationId xmlns:p14="http://schemas.microsoft.com/office/powerpoint/2010/main" val="2956357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11E3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E9CFE-CAA9-4D4C-AD9F-3E3AE0947F19}"/>
              </a:ext>
            </a:extLst>
          </p:cNvPr>
          <p:cNvSpPr>
            <a:spLocks noGrp="1"/>
          </p:cNvSpPr>
          <p:nvPr>
            <p:ph type="title"/>
          </p:nvPr>
        </p:nvSpPr>
        <p:spPr>
          <a:xfrm>
            <a:off x="838200" y="222512"/>
            <a:ext cx="10515600" cy="1325563"/>
          </a:xfrm>
        </p:spPr>
        <p:txBody>
          <a:bodyPr>
            <a:normAutofit/>
          </a:bodyPr>
          <a:lstStyle/>
          <a:p>
            <a:r>
              <a:rPr lang="en-US" b="1" dirty="0">
                <a:solidFill>
                  <a:schemeClr val="bg1"/>
                </a:solidFill>
              </a:rPr>
              <a:t>Exploratory Data Analysis</a:t>
            </a:r>
            <a:br>
              <a:rPr lang="en-US" b="1" dirty="0">
                <a:solidFill>
                  <a:schemeClr val="bg1"/>
                </a:solidFill>
              </a:rPr>
            </a:br>
            <a:r>
              <a:rPr lang="en-US" sz="2800" b="1" dirty="0">
                <a:solidFill>
                  <a:schemeClr val="bg1"/>
                </a:solidFill>
              </a:rPr>
              <a:t>Women participation – Time Series Analysis – Scatter Plot</a:t>
            </a:r>
            <a:endParaRPr lang="en-US" sz="2800" dirty="0"/>
          </a:p>
        </p:txBody>
      </p:sp>
      <p:sp>
        <p:nvSpPr>
          <p:cNvPr id="5" name="Content Placeholder 2">
            <a:extLst>
              <a:ext uri="{FF2B5EF4-FFF2-40B4-BE49-F238E27FC236}">
                <a16:creationId xmlns:a16="http://schemas.microsoft.com/office/drawing/2014/main" id="{B372728D-8E39-44E6-80F2-7D3C8094B8B2}"/>
              </a:ext>
            </a:extLst>
          </p:cNvPr>
          <p:cNvSpPr>
            <a:spLocks noGrp="1"/>
          </p:cNvSpPr>
          <p:nvPr>
            <p:ph sz="half" idx="1"/>
          </p:nvPr>
        </p:nvSpPr>
        <p:spPr>
          <a:xfrm>
            <a:off x="838200" y="5796793"/>
            <a:ext cx="10008765" cy="654341"/>
          </a:xfrm>
        </p:spPr>
        <p:txBody>
          <a:bodyPr>
            <a:normAutofit/>
          </a:bodyPr>
          <a:lstStyle/>
          <a:p>
            <a:pPr marL="0" indent="0" algn="just">
              <a:buNone/>
            </a:pPr>
            <a:r>
              <a:rPr lang="en-US" sz="2000" dirty="0">
                <a:solidFill>
                  <a:schemeClr val="bg1"/>
                </a:solidFill>
              </a:rPr>
              <a:t>We can see female participation has been ramping up very fast these past few decades, starting from almost zero and reaching the thousands.</a:t>
            </a:r>
          </a:p>
        </p:txBody>
      </p:sp>
      <p:pic>
        <p:nvPicPr>
          <p:cNvPr id="3" name="Picture 2">
            <a:extLst>
              <a:ext uri="{FF2B5EF4-FFF2-40B4-BE49-F238E27FC236}">
                <a16:creationId xmlns:a16="http://schemas.microsoft.com/office/drawing/2014/main" id="{F4089E6C-6C56-4B43-9326-7DD1384F7801}"/>
              </a:ext>
            </a:extLst>
          </p:cNvPr>
          <p:cNvPicPr>
            <a:picLocks noChangeAspect="1"/>
          </p:cNvPicPr>
          <p:nvPr/>
        </p:nvPicPr>
        <p:blipFill>
          <a:blip r:embed="rId2"/>
          <a:stretch>
            <a:fillRect/>
          </a:stretch>
        </p:blipFill>
        <p:spPr>
          <a:xfrm>
            <a:off x="897622" y="1640727"/>
            <a:ext cx="9890620" cy="3949473"/>
          </a:xfrm>
          <a:prstGeom prst="rect">
            <a:avLst/>
          </a:prstGeom>
        </p:spPr>
      </p:pic>
    </p:spTree>
    <p:extLst>
      <p:ext uri="{BB962C8B-B14F-4D97-AF65-F5344CB8AC3E}">
        <p14:creationId xmlns:p14="http://schemas.microsoft.com/office/powerpoint/2010/main" val="547425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11E3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E9CFE-CAA9-4D4C-AD9F-3E3AE0947F19}"/>
              </a:ext>
            </a:extLst>
          </p:cNvPr>
          <p:cNvSpPr>
            <a:spLocks noGrp="1"/>
          </p:cNvSpPr>
          <p:nvPr>
            <p:ph type="title"/>
          </p:nvPr>
        </p:nvSpPr>
        <p:spPr>
          <a:xfrm>
            <a:off x="838200" y="222512"/>
            <a:ext cx="10515600" cy="1325563"/>
          </a:xfrm>
        </p:spPr>
        <p:txBody>
          <a:bodyPr>
            <a:normAutofit/>
          </a:bodyPr>
          <a:lstStyle/>
          <a:p>
            <a:r>
              <a:rPr lang="en-US" b="1" dirty="0">
                <a:solidFill>
                  <a:schemeClr val="bg1"/>
                </a:solidFill>
              </a:rPr>
              <a:t>Exploratory Data Analysis</a:t>
            </a:r>
            <a:br>
              <a:rPr lang="en-US" b="1" dirty="0">
                <a:solidFill>
                  <a:schemeClr val="bg1"/>
                </a:solidFill>
              </a:rPr>
            </a:br>
            <a:r>
              <a:rPr lang="en-US" sz="2800" b="1" dirty="0">
                <a:solidFill>
                  <a:schemeClr val="bg1"/>
                </a:solidFill>
              </a:rPr>
              <a:t>Men vs. Women participation – Time Series Analysis – Scatter Plot</a:t>
            </a:r>
            <a:endParaRPr lang="en-US" sz="2800" dirty="0"/>
          </a:p>
        </p:txBody>
      </p:sp>
      <p:sp>
        <p:nvSpPr>
          <p:cNvPr id="5" name="Content Placeholder 2">
            <a:extLst>
              <a:ext uri="{FF2B5EF4-FFF2-40B4-BE49-F238E27FC236}">
                <a16:creationId xmlns:a16="http://schemas.microsoft.com/office/drawing/2014/main" id="{B372728D-8E39-44E6-80F2-7D3C8094B8B2}"/>
              </a:ext>
            </a:extLst>
          </p:cNvPr>
          <p:cNvSpPr>
            <a:spLocks noGrp="1"/>
          </p:cNvSpPr>
          <p:nvPr>
            <p:ph sz="half" idx="1"/>
          </p:nvPr>
        </p:nvSpPr>
        <p:spPr>
          <a:xfrm>
            <a:off x="838200" y="5620624"/>
            <a:ext cx="10008765" cy="1140903"/>
          </a:xfrm>
        </p:spPr>
        <p:txBody>
          <a:bodyPr>
            <a:noAutofit/>
          </a:bodyPr>
          <a:lstStyle/>
          <a:p>
            <a:pPr marL="0" indent="0" algn="just">
              <a:buNone/>
            </a:pPr>
            <a:r>
              <a:rPr lang="en-US" sz="2000" dirty="0">
                <a:solidFill>
                  <a:schemeClr val="bg1"/>
                </a:solidFill>
              </a:rPr>
              <a:t>We can clearly see how a pattern emerges. Women are fast approaching men in numbers. Little dots below, to the right indicate Winter Olympics. The picture looks optimistic for female representation, even though there has not been a single year with more female participants than male yet.</a:t>
            </a:r>
          </a:p>
        </p:txBody>
      </p:sp>
      <p:pic>
        <p:nvPicPr>
          <p:cNvPr id="4" name="Picture 3">
            <a:extLst>
              <a:ext uri="{FF2B5EF4-FFF2-40B4-BE49-F238E27FC236}">
                <a16:creationId xmlns:a16="http://schemas.microsoft.com/office/drawing/2014/main" id="{07CFCBC3-8D0E-490C-8E23-CB1E25E62BD1}"/>
              </a:ext>
            </a:extLst>
          </p:cNvPr>
          <p:cNvPicPr>
            <a:picLocks noChangeAspect="1"/>
          </p:cNvPicPr>
          <p:nvPr/>
        </p:nvPicPr>
        <p:blipFill>
          <a:blip r:embed="rId2"/>
          <a:stretch>
            <a:fillRect/>
          </a:stretch>
        </p:blipFill>
        <p:spPr>
          <a:xfrm>
            <a:off x="922789" y="1631964"/>
            <a:ext cx="9756396" cy="3926599"/>
          </a:xfrm>
          <a:prstGeom prst="rect">
            <a:avLst/>
          </a:prstGeom>
        </p:spPr>
      </p:pic>
    </p:spTree>
    <p:extLst>
      <p:ext uri="{BB962C8B-B14F-4D97-AF65-F5344CB8AC3E}">
        <p14:creationId xmlns:p14="http://schemas.microsoft.com/office/powerpoint/2010/main" val="2331154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11E3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E9CFE-CAA9-4D4C-AD9F-3E3AE0947F19}"/>
              </a:ext>
            </a:extLst>
          </p:cNvPr>
          <p:cNvSpPr>
            <a:spLocks noGrp="1"/>
          </p:cNvSpPr>
          <p:nvPr>
            <p:ph type="title"/>
          </p:nvPr>
        </p:nvSpPr>
        <p:spPr>
          <a:xfrm>
            <a:off x="838200" y="222512"/>
            <a:ext cx="10515600" cy="1325563"/>
          </a:xfrm>
        </p:spPr>
        <p:txBody>
          <a:bodyPr>
            <a:normAutofit/>
          </a:bodyPr>
          <a:lstStyle/>
          <a:p>
            <a:r>
              <a:rPr lang="en-US" b="1" dirty="0">
                <a:solidFill>
                  <a:schemeClr val="bg1"/>
                </a:solidFill>
              </a:rPr>
              <a:t>Exploratory Data Analysis</a:t>
            </a:r>
            <a:br>
              <a:rPr lang="en-US" b="1" dirty="0">
                <a:solidFill>
                  <a:schemeClr val="bg1"/>
                </a:solidFill>
              </a:rPr>
            </a:br>
            <a:r>
              <a:rPr lang="en-US" sz="2800" b="1" dirty="0">
                <a:solidFill>
                  <a:schemeClr val="bg1"/>
                </a:solidFill>
              </a:rPr>
              <a:t>Weight and Height of Athletes – Histogram with Analytical Distribution</a:t>
            </a:r>
            <a:endParaRPr lang="en-US" sz="2800" dirty="0"/>
          </a:p>
        </p:txBody>
      </p:sp>
      <p:sp>
        <p:nvSpPr>
          <p:cNvPr id="5" name="Content Placeholder 2">
            <a:extLst>
              <a:ext uri="{FF2B5EF4-FFF2-40B4-BE49-F238E27FC236}">
                <a16:creationId xmlns:a16="http://schemas.microsoft.com/office/drawing/2014/main" id="{B372728D-8E39-44E6-80F2-7D3C8094B8B2}"/>
              </a:ext>
            </a:extLst>
          </p:cNvPr>
          <p:cNvSpPr>
            <a:spLocks noGrp="1"/>
          </p:cNvSpPr>
          <p:nvPr>
            <p:ph sz="half" idx="1"/>
          </p:nvPr>
        </p:nvSpPr>
        <p:spPr>
          <a:xfrm>
            <a:off x="838200" y="5821960"/>
            <a:ext cx="10142989" cy="637563"/>
          </a:xfrm>
        </p:spPr>
        <p:txBody>
          <a:bodyPr>
            <a:noAutofit/>
          </a:bodyPr>
          <a:lstStyle/>
          <a:p>
            <a:pPr marL="0" indent="0" algn="just">
              <a:buNone/>
            </a:pPr>
            <a:r>
              <a:rPr lang="en-US" sz="2000" dirty="0">
                <a:solidFill>
                  <a:schemeClr val="bg1"/>
                </a:solidFill>
              </a:rPr>
              <a:t>Weight has been measured in Centimeters and Weight in Kilograms. Height is more of the normally distributed for most sports whereas, weight is skewed on the right.</a:t>
            </a:r>
          </a:p>
        </p:txBody>
      </p:sp>
      <p:pic>
        <p:nvPicPr>
          <p:cNvPr id="3" name="Picture 2">
            <a:extLst>
              <a:ext uri="{FF2B5EF4-FFF2-40B4-BE49-F238E27FC236}">
                <a16:creationId xmlns:a16="http://schemas.microsoft.com/office/drawing/2014/main" id="{27A19207-4E6A-40CC-AB74-40473F583E4E}"/>
              </a:ext>
            </a:extLst>
          </p:cNvPr>
          <p:cNvPicPr>
            <a:picLocks noChangeAspect="1"/>
          </p:cNvPicPr>
          <p:nvPr/>
        </p:nvPicPr>
        <p:blipFill>
          <a:blip r:embed="rId2"/>
          <a:stretch>
            <a:fillRect/>
          </a:stretch>
        </p:blipFill>
        <p:spPr>
          <a:xfrm>
            <a:off x="945614" y="1682300"/>
            <a:ext cx="4805191" cy="3882766"/>
          </a:xfrm>
          <a:prstGeom prst="rect">
            <a:avLst/>
          </a:prstGeom>
        </p:spPr>
      </p:pic>
      <p:pic>
        <p:nvPicPr>
          <p:cNvPr id="6" name="Picture 5">
            <a:extLst>
              <a:ext uri="{FF2B5EF4-FFF2-40B4-BE49-F238E27FC236}">
                <a16:creationId xmlns:a16="http://schemas.microsoft.com/office/drawing/2014/main" id="{C09C41D2-F761-4BBD-9FF6-CE49CB91F81A}"/>
              </a:ext>
            </a:extLst>
          </p:cNvPr>
          <p:cNvPicPr>
            <a:picLocks noChangeAspect="1"/>
          </p:cNvPicPr>
          <p:nvPr/>
        </p:nvPicPr>
        <p:blipFill>
          <a:blip r:embed="rId3"/>
          <a:stretch>
            <a:fillRect/>
          </a:stretch>
        </p:blipFill>
        <p:spPr>
          <a:xfrm>
            <a:off x="6011594" y="1682299"/>
            <a:ext cx="4969595" cy="3875844"/>
          </a:xfrm>
          <a:prstGeom prst="rect">
            <a:avLst/>
          </a:prstGeom>
        </p:spPr>
      </p:pic>
    </p:spTree>
    <p:extLst>
      <p:ext uri="{BB962C8B-B14F-4D97-AF65-F5344CB8AC3E}">
        <p14:creationId xmlns:p14="http://schemas.microsoft.com/office/powerpoint/2010/main" val="341764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11E3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E9CFE-CAA9-4D4C-AD9F-3E3AE0947F19}"/>
              </a:ext>
            </a:extLst>
          </p:cNvPr>
          <p:cNvSpPr>
            <a:spLocks noGrp="1"/>
          </p:cNvSpPr>
          <p:nvPr>
            <p:ph type="title"/>
          </p:nvPr>
        </p:nvSpPr>
        <p:spPr>
          <a:xfrm>
            <a:off x="838200" y="222512"/>
            <a:ext cx="10515600" cy="1325563"/>
          </a:xfrm>
        </p:spPr>
        <p:txBody>
          <a:bodyPr>
            <a:normAutofit/>
          </a:bodyPr>
          <a:lstStyle/>
          <a:p>
            <a:r>
              <a:rPr lang="en-US" b="1" dirty="0">
                <a:solidFill>
                  <a:schemeClr val="bg1"/>
                </a:solidFill>
              </a:rPr>
              <a:t>Exploratory Data Analysis</a:t>
            </a:r>
            <a:br>
              <a:rPr lang="en-US" b="1" dirty="0">
                <a:solidFill>
                  <a:schemeClr val="bg1"/>
                </a:solidFill>
              </a:rPr>
            </a:br>
            <a:r>
              <a:rPr lang="en-US" sz="2800" b="1" dirty="0">
                <a:solidFill>
                  <a:schemeClr val="bg1"/>
                </a:solidFill>
              </a:rPr>
              <a:t>Distribution between Height and Weight  – Scatter Plot</a:t>
            </a:r>
            <a:endParaRPr lang="en-US" sz="2800" dirty="0"/>
          </a:p>
        </p:txBody>
      </p:sp>
      <p:sp>
        <p:nvSpPr>
          <p:cNvPr id="5" name="Content Placeholder 2">
            <a:extLst>
              <a:ext uri="{FF2B5EF4-FFF2-40B4-BE49-F238E27FC236}">
                <a16:creationId xmlns:a16="http://schemas.microsoft.com/office/drawing/2014/main" id="{B372728D-8E39-44E6-80F2-7D3C8094B8B2}"/>
              </a:ext>
            </a:extLst>
          </p:cNvPr>
          <p:cNvSpPr>
            <a:spLocks noGrp="1"/>
          </p:cNvSpPr>
          <p:nvPr>
            <p:ph sz="half" idx="1"/>
          </p:nvPr>
        </p:nvSpPr>
        <p:spPr>
          <a:xfrm>
            <a:off x="838200" y="5821960"/>
            <a:ext cx="10142989" cy="637563"/>
          </a:xfrm>
        </p:spPr>
        <p:txBody>
          <a:bodyPr>
            <a:noAutofit/>
          </a:bodyPr>
          <a:lstStyle/>
          <a:p>
            <a:pPr marL="0" indent="0" algn="just">
              <a:buNone/>
            </a:pPr>
            <a:r>
              <a:rPr lang="en-US" sz="2000" dirty="0">
                <a:solidFill>
                  <a:schemeClr val="bg1"/>
                </a:solidFill>
              </a:rPr>
              <a:t>Weight has been measured in Centimeters and Weight in Kilograms. Athletes have the biggest concentration between 175 cm and 200 cm as well as 80kg to 90kg. </a:t>
            </a:r>
          </a:p>
        </p:txBody>
      </p:sp>
      <p:pic>
        <p:nvPicPr>
          <p:cNvPr id="4" name="Picture 3">
            <a:extLst>
              <a:ext uri="{FF2B5EF4-FFF2-40B4-BE49-F238E27FC236}">
                <a16:creationId xmlns:a16="http://schemas.microsoft.com/office/drawing/2014/main" id="{2EF7B98A-3AE0-40C5-AA4E-EA3C8C509978}"/>
              </a:ext>
            </a:extLst>
          </p:cNvPr>
          <p:cNvPicPr>
            <a:picLocks noChangeAspect="1"/>
          </p:cNvPicPr>
          <p:nvPr/>
        </p:nvPicPr>
        <p:blipFill>
          <a:blip r:embed="rId2"/>
          <a:stretch>
            <a:fillRect/>
          </a:stretch>
        </p:blipFill>
        <p:spPr>
          <a:xfrm>
            <a:off x="972978" y="1621755"/>
            <a:ext cx="9873432" cy="3973701"/>
          </a:xfrm>
          <a:prstGeom prst="rect">
            <a:avLst/>
          </a:prstGeom>
        </p:spPr>
      </p:pic>
    </p:spTree>
    <p:extLst>
      <p:ext uri="{BB962C8B-B14F-4D97-AF65-F5344CB8AC3E}">
        <p14:creationId xmlns:p14="http://schemas.microsoft.com/office/powerpoint/2010/main" val="2202142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11E3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E9CFE-CAA9-4D4C-AD9F-3E3AE0947F19}"/>
              </a:ext>
            </a:extLst>
          </p:cNvPr>
          <p:cNvSpPr>
            <a:spLocks noGrp="1"/>
          </p:cNvSpPr>
          <p:nvPr>
            <p:ph type="title"/>
          </p:nvPr>
        </p:nvSpPr>
        <p:spPr>
          <a:xfrm>
            <a:off x="838200" y="222512"/>
            <a:ext cx="10515600" cy="1325563"/>
          </a:xfrm>
        </p:spPr>
        <p:txBody>
          <a:bodyPr>
            <a:normAutofit fontScale="90000"/>
          </a:bodyPr>
          <a:lstStyle/>
          <a:p>
            <a:r>
              <a:rPr lang="en-US" b="1" dirty="0">
                <a:solidFill>
                  <a:schemeClr val="bg1"/>
                </a:solidFill>
              </a:rPr>
              <a:t>Exploratory Data Analysis</a:t>
            </a:r>
            <a:br>
              <a:rPr lang="en-US" b="1" dirty="0">
                <a:solidFill>
                  <a:schemeClr val="bg1"/>
                </a:solidFill>
              </a:rPr>
            </a:br>
            <a:r>
              <a:rPr lang="en-US" sz="2800" b="1" dirty="0">
                <a:solidFill>
                  <a:schemeClr val="bg1"/>
                </a:solidFill>
              </a:rPr>
              <a:t>What sports have the heaviest and tallest players, and the lightest or shortest?</a:t>
            </a:r>
            <a:endParaRPr lang="en-US" sz="2800" dirty="0"/>
          </a:p>
        </p:txBody>
      </p:sp>
      <p:sp>
        <p:nvSpPr>
          <p:cNvPr id="5" name="Content Placeholder 2">
            <a:extLst>
              <a:ext uri="{FF2B5EF4-FFF2-40B4-BE49-F238E27FC236}">
                <a16:creationId xmlns:a16="http://schemas.microsoft.com/office/drawing/2014/main" id="{B372728D-8E39-44E6-80F2-7D3C8094B8B2}"/>
              </a:ext>
            </a:extLst>
          </p:cNvPr>
          <p:cNvSpPr>
            <a:spLocks noGrp="1"/>
          </p:cNvSpPr>
          <p:nvPr>
            <p:ph sz="half" idx="1"/>
          </p:nvPr>
        </p:nvSpPr>
        <p:spPr>
          <a:xfrm>
            <a:off x="838200" y="4974671"/>
            <a:ext cx="10515600" cy="1191237"/>
          </a:xfrm>
        </p:spPr>
        <p:txBody>
          <a:bodyPr>
            <a:noAutofit/>
          </a:bodyPr>
          <a:lstStyle/>
          <a:p>
            <a:pPr marL="0" indent="0" algn="just">
              <a:buNone/>
            </a:pPr>
            <a:r>
              <a:rPr lang="en-US" sz="2000" dirty="0">
                <a:solidFill>
                  <a:schemeClr val="bg1"/>
                </a:solidFill>
              </a:rPr>
              <a:t>We have more data on the male athletes than the female ones. So we have done the analysis on the male ones. Tug-of-war practitioners, Basketball players and Rugby players are all heavy. It’s quite interesting to see there’s so much variation in Basketball and Rugby players, going from 59 to 156 kg, whereas most tug of war players are over 80 kilos.</a:t>
            </a:r>
          </a:p>
        </p:txBody>
      </p:sp>
      <p:pic>
        <p:nvPicPr>
          <p:cNvPr id="3" name="Picture 2">
            <a:extLst>
              <a:ext uri="{FF2B5EF4-FFF2-40B4-BE49-F238E27FC236}">
                <a16:creationId xmlns:a16="http://schemas.microsoft.com/office/drawing/2014/main" id="{3CAC383D-4A49-409D-A8BE-DAA193755B93}"/>
              </a:ext>
            </a:extLst>
          </p:cNvPr>
          <p:cNvPicPr>
            <a:picLocks noChangeAspect="1"/>
          </p:cNvPicPr>
          <p:nvPr/>
        </p:nvPicPr>
        <p:blipFill>
          <a:blip r:embed="rId2"/>
          <a:stretch>
            <a:fillRect/>
          </a:stretch>
        </p:blipFill>
        <p:spPr>
          <a:xfrm>
            <a:off x="947956" y="1682299"/>
            <a:ext cx="10405844" cy="877257"/>
          </a:xfrm>
          <a:prstGeom prst="rect">
            <a:avLst/>
          </a:prstGeom>
        </p:spPr>
      </p:pic>
      <p:pic>
        <p:nvPicPr>
          <p:cNvPr id="6" name="Picture 5">
            <a:extLst>
              <a:ext uri="{FF2B5EF4-FFF2-40B4-BE49-F238E27FC236}">
                <a16:creationId xmlns:a16="http://schemas.microsoft.com/office/drawing/2014/main" id="{7C06F7EB-5912-408C-9679-FB2C031A931F}"/>
              </a:ext>
            </a:extLst>
          </p:cNvPr>
          <p:cNvPicPr>
            <a:picLocks noChangeAspect="1"/>
          </p:cNvPicPr>
          <p:nvPr/>
        </p:nvPicPr>
        <p:blipFill>
          <a:blip r:embed="rId3"/>
          <a:stretch>
            <a:fillRect/>
          </a:stretch>
        </p:blipFill>
        <p:spPr>
          <a:xfrm>
            <a:off x="947956" y="2554701"/>
            <a:ext cx="10405844" cy="2249143"/>
          </a:xfrm>
          <a:prstGeom prst="rect">
            <a:avLst/>
          </a:prstGeom>
        </p:spPr>
      </p:pic>
    </p:spTree>
    <p:extLst>
      <p:ext uri="{BB962C8B-B14F-4D97-AF65-F5344CB8AC3E}">
        <p14:creationId xmlns:p14="http://schemas.microsoft.com/office/powerpoint/2010/main" val="1591358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11E3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E9CFE-CAA9-4D4C-AD9F-3E3AE0947F19}"/>
              </a:ext>
            </a:extLst>
          </p:cNvPr>
          <p:cNvSpPr>
            <a:spLocks noGrp="1"/>
          </p:cNvSpPr>
          <p:nvPr>
            <p:ph type="title"/>
          </p:nvPr>
        </p:nvSpPr>
        <p:spPr>
          <a:xfrm>
            <a:off x="838200" y="222512"/>
            <a:ext cx="10515600" cy="1325563"/>
          </a:xfrm>
        </p:spPr>
        <p:txBody>
          <a:bodyPr>
            <a:normAutofit/>
          </a:bodyPr>
          <a:lstStyle/>
          <a:p>
            <a:r>
              <a:rPr lang="en-US" b="1" dirty="0">
                <a:solidFill>
                  <a:schemeClr val="bg1"/>
                </a:solidFill>
              </a:rPr>
              <a:t>Exploratory Data Analysis</a:t>
            </a:r>
            <a:br>
              <a:rPr lang="en-US" b="1" dirty="0">
                <a:solidFill>
                  <a:schemeClr val="bg1"/>
                </a:solidFill>
              </a:rPr>
            </a:br>
            <a:r>
              <a:rPr lang="en-US" sz="2800" b="1" dirty="0">
                <a:solidFill>
                  <a:schemeClr val="bg1"/>
                </a:solidFill>
              </a:rPr>
              <a:t>Histogram - Mean weight and Mean height for each sport</a:t>
            </a:r>
            <a:endParaRPr lang="en-US" sz="2800" dirty="0"/>
          </a:p>
        </p:txBody>
      </p:sp>
      <p:sp>
        <p:nvSpPr>
          <p:cNvPr id="5" name="Content Placeholder 2">
            <a:extLst>
              <a:ext uri="{FF2B5EF4-FFF2-40B4-BE49-F238E27FC236}">
                <a16:creationId xmlns:a16="http://schemas.microsoft.com/office/drawing/2014/main" id="{B372728D-8E39-44E6-80F2-7D3C8094B8B2}"/>
              </a:ext>
            </a:extLst>
          </p:cNvPr>
          <p:cNvSpPr>
            <a:spLocks noGrp="1"/>
          </p:cNvSpPr>
          <p:nvPr>
            <p:ph sz="half" idx="1"/>
          </p:nvPr>
        </p:nvSpPr>
        <p:spPr>
          <a:xfrm>
            <a:off x="838200" y="5125674"/>
            <a:ext cx="10515600" cy="654342"/>
          </a:xfrm>
        </p:spPr>
        <p:txBody>
          <a:bodyPr>
            <a:noAutofit/>
          </a:bodyPr>
          <a:lstStyle/>
          <a:p>
            <a:pPr marL="0" indent="0" algn="just">
              <a:buNone/>
            </a:pPr>
            <a:r>
              <a:rPr lang="en-US" sz="2000" dirty="0">
                <a:solidFill>
                  <a:schemeClr val="bg1"/>
                </a:solidFill>
              </a:rPr>
              <a:t>Mean weight for each sport has normal distribution. The height has a similar, normal distribution, but its variance is a lot smaller, being highly concentrated in the mean.</a:t>
            </a:r>
          </a:p>
        </p:txBody>
      </p:sp>
      <p:pic>
        <p:nvPicPr>
          <p:cNvPr id="4" name="Picture 3">
            <a:extLst>
              <a:ext uri="{FF2B5EF4-FFF2-40B4-BE49-F238E27FC236}">
                <a16:creationId xmlns:a16="http://schemas.microsoft.com/office/drawing/2014/main" id="{66B40648-D734-4D91-A81E-C40CF17EA829}"/>
              </a:ext>
            </a:extLst>
          </p:cNvPr>
          <p:cNvPicPr>
            <a:picLocks noChangeAspect="1"/>
          </p:cNvPicPr>
          <p:nvPr/>
        </p:nvPicPr>
        <p:blipFill>
          <a:blip r:embed="rId2"/>
          <a:stretch>
            <a:fillRect/>
          </a:stretch>
        </p:blipFill>
        <p:spPr>
          <a:xfrm>
            <a:off x="924755" y="1657132"/>
            <a:ext cx="4947539" cy="3238155"/>
          </a:xfrm>
          <a:prstGeom prst="rect">
            <a:avLst/>
          </a:prstGeom>
        </p:spPr>
      </p:pic>
      <p:pic>
        <p:nvPicPr>
          <p:cNvPr id="7" name="Picture 6">
            <a:extLst>
              <a:ext uri="{FF2B5EF4-FFF2-40B4-BE49-F238E27FC236}">
                <a16:creationId xmlns:a16="http://schemas.microsoft.com/office/drawing/2014/main" id="{7899911B-CDCC-478A-AED7-503D02AB1CD0}"/>
              </a:ext>
            </a:extLst>
          </p:cNvPr>
          <p:cNvPicPr>
            <a:picLocks noChangeAspect="1"/>
          </p:cNvPicPr>
          <p:nvPr/>
        </p:nvPicPr>
        <p:blipFill>
          <a:blip r:embed="rId3"/>
          <a:stretch>
            <a:fillRect/>
          </a:stretch>
        </p:blipFill>
        <p:spPr>
          <a:xfrm>
            <a:off x="6159705" y="1657132"/>
            <a:ext cx="4947540" cy="3215262"/>
          </a:xfrm>
          <a:prstGeom prst="rect">
            <a:avLst/>
          </a:prstGeom>
        </p:spPr>
      </p:pic>
    </p:spTree>
    <p:extLst>
      <p:ext uri="{BB962C8B-B14F-4D97-AF65-F5344CB8AC3E}">
        <p14:creationId xmlns:p14="http://schemas.microsoft.com/office/powerpoint/2010/main" val="111740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11E3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FAA52-4A15-4771-BC2B-8DDC622FB404}"/>
              </a:ext>
            </a:extLst>
          </p:cNvPr>
          <p:cNvSpPr>
            <a:spLocks noGrp="1"/>
          </p:cNvSpPr>
          <p:nvPr>
            <p:ph type="title"/>
          </p:nvPr>
        </p:nvSpPr>
        <p:spPr/>
        <p:txBody>
          <a:bodyPr/>
          <a:lstStyle/>
          <a:p>
            <a:r>
              <a:rPr lang="en-US" b="1" dirty="0">
                <a:solidFill>
                  <a:schemeClr val="bg1"/>
                </a:solidFill>
              </a:rPr>
              <a:t>Introduction</a:t>
            </a:r>
          </a:p>
        </p:txBody>
      </p:sp>
      <p:sp>
        <p:nvSpPr>
          <p:cNvPr id="3" name="Content Placeholder 2">
            <a:extLst>
              <a:ext uri="{FF2B5EF4-FFF2-40B4-BE49-F238E27FC236}">
                <a16:creationId xmlns:a16="http://schemas.microsoft.com/office/drawing/2014/main" id="{3EAA01C4-EDFB-43DE-80DD-D975F2E30925}"/>
              </a:ext>
            </a:extLst>
          </p:cNvPr>
          <p:cNvSpPr>
            <a:spLocks noGrp="1"/>
          </p:cNvSpPr>
          <p:nvPr>
            <p:ph idx="1"/>
          </p:nvPr>
        </p:nvSpPr>
        <p:spPr/>
        <p:txBody>
          <a:bodyPr/>
          <a:lstStyle/>
          <a:p>
            <a:pPr marL="0" indent="0" algn="just">
              <a:buNone/>
            </a:pPr>
            <a:r>
              <a:rPr lang="en-US" b="0" i="0" dirty="0">
                <a:solidFill>
                  <a:schemeClr val="bg1"/>
                </a:solidFill>
                <a:effectLst/>
                <a:latin typeface="Open Sans"/>
              </a:rPr>
              <a:t>The Olympic Games are considered the world's foremost sports competition with more than 200 nations participating. This is a historical dataset on the modern Olympic Games, from Athens 1896 to Rio 2016. Based on this historical data, the odds of winning a medal could perhaps be given based on a few biological attributes of the athletes. We are going to perform Exploratory Data Analysis on this dataset to explore the evolution of Olympic sports and visualize patterns within the dataset.</a:t>
            </a:r>
            <a:endParaRPr lang="en-US" dirty="0">
              <a:solidFill>
                <a:schemeClr val="bg1"/>
              </a:solidFill>
            </a:endParaRPr>
          </a:p>
        </p:txBody>
      </p:sp>
    </p:spTree>
    <p:extLst>
      <p:ext uri="{BB962C8B-B14F-4D97-AF65-F5344CB8AC3E}">
        <p14:creationId xmlns:p14="http://schemas.microsoft.com/office/powerpoint/2010/main" val="2832231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11E3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E9CFE-CAA9-4D4C-AD9F-3E3AE0947F19}"/>
              </a:ext>
            </a:extLst>
          </p:cNvPr>
          <p:cNvSpPr>
            <a:spLocks noGrp="1"/>
          </p:cNvSpPr>
          <p:nvPr>
            <p:ph type="title"/>
          </p:nvPr>
        </p:nvSpPr>
        <p:spPr>
          <a:xfrm>
            <a:off x="838200" y="147011"/>
            <a:ext cx="10515600" cy="1325563"/>
          </a:xfrm>
        </p:spPr>
        <p:txBody>
          <a:bodyPr>
            <a:normAutofit/>
          </a:bodyPr>
          <a:lstStyle/>
          <a:p>
            <a:r>
              <a:rPr lang="en-US" b="1" dirty="0">
                <a:solidFill>
                  <a:schemeClr val="bg1"/>
                </a:solidFill>
              </a:rPr>
              <a:t>Exploratory Data Analysis</a:t>
            </a:r>
            <a:br>
              <a:rPr lang="en-US" b="1" dirty="0">
                <a:solidFill>
                  <a:schemeClr val="bg1"/>
                </a:solidFill>
              </a:rPr>
            </a:br>
            <a:r>
              <a:rPr lang="en-US" sz="2800" b="1" dirty="0">
                <a:solidFill>
                  <a:schemeClr val="bg1"/>
                </a:solidFill>
              </a:rPr>
              <a:t>Scatter plot to identify the outliers</a:t>
            </a:r>
            <a:endParaRPr lang="en-US" sz="2800" dirty="0"/>
          </a:p>
        </p:txBody>
      </p:sp>
      <p:sp>
        <p:nvSpPr>
          <p:cNvPr id="5" name="Content Placeholder 2">
            <a:extLst>
              <a:ext uri="{FF2B5EF4-FFF2-40B4-BE49-F238E27FC236}">
                <a16:creationId xmlns:a16="http://schemas.microsoft.com/office/drawing/2014/main" id="{B372728D-8E39-44E6-80F2-7D3C8094B8B2}"/>
              </a:ext>
            </a:extLst>
          </p:cNvPr>
          <p:cNvSpPr>
            <a:spLocks noGrp="1"/>
          </p:cNvSpPr>
          <p:nvPr>
            <p:ph sz="half" idx="1"/>
          </p:nvPr>
        </p:nvSpPr>
        <p:spPr>
          <a:xfrm>
            <a:off x="838200" y="5662570"/>
            <a:ext cx="10515600" cy="654342"/>
          </a:xfrm>
        </p:spPr>
        <p:txBody>
          <a:bodyPr>
            <a:noAutofit/>
          </a:bodyPr>
          <a:lstStyle/>
          <a:p>
            <a:pPr marL="0" indent="0" algn="just">
              <a:buNone/>
            </a:pPr>
            <a:r>
              <a:rPr lang="en-US" sz="2000" dirty="0">
                <a:solidFill>
                  <a:schemeClr val="bg1"/>
                </a:solidFill>
              </a:rPr>
              <a:t>The heaviest sport is quite the outlier with respect to the rest of the graph, and the same is the case with the lightest sport. If we look at heights, even though variance was clearly smaller, the plot reveals an even bigger difference between outliers and people near the mean, accentuated by the fact that most people do not really deviate a lot from it.</a:t>
            </a:r>
          </a:p>
        </p:txBody>
      </p:sp>
      <p:pic>
        <p:nvPicPr>
          <p:cNvPr id="3" name="Picture 2">
            <a:extLst>
              <a:ext uri="{FF2B5EF4-FFF2-40B4-BE49-F238E27FC236}">
                <a16:creationId xmlns:a16="http://schemas.microsoft.com/office/drawing/2014/main" id="{12203699-89C4-4446-B967-5366B98D062E}"/>
              </a:ext>
            </a:extLst>
          </p:cNvPr>
          <p:cNvPicPr>
            <a:picLocks noChangeAspect="1"/>
          </p:cNvPicPr>
          <p:nvPr/>
        </p:nvPicPr>
        <p:blipFill>
          <a:blip r:embed="rId2"/>
          <a:stretch>
            <a:fillRect/>
          </a:stretch>
        </p:blipFill>
        <p:spPr>
          <a:xfrm>
            <a:off x="989201" y="1430629"/>
            <a:ext cx="4790813" cy="4229003"/>
          </a:xfrm>
          <a:prstGeom prst="rect">
            <a:avLst/>
          </a:prstGeom>
        </p:spPr>
      </p:pic>
      <p:pic>
        <p:nvPicPr>
          <p:cNvPr id="8" name="Picture 7">
            <a:extLst>
              <a:ext uri="{FF2B5EF4-FFF2-40B4-BE49-F238E27FC236}">
                <a16:creationId xmlns:a16="http://schemas.microsoft.com/office/drawing/2014/main" id="{9C4A8C82-31F6-4E21-ADDA-F7BAD72C37C1}"/>
              </a:ext>
            </a:extLst>
          </p:cNvPr>
          <p:cNvPicPr>
            <a:picLocks noChangeAspect="1"/>
          </p:cNvPicPr>
          <p:nvPr/>
        </p:nvPicPr>
        <p:blipFill>
          <a:blip r:embed="rId3"/>
          <a:stretch>
            <a:fillRect/>
          </a:stretch>
        </p:blipFill>
        <p:spPr>
          <a:xfrm>
            <a:off x="6405475" y="1430629"/>
            <a:ext cx="4790813" cy="4217395"/>
          </a:xfrm>
          <a:prstGeom prst="rect">
            <a:avLst/>
          </a:prstGeom>
        </p:spPr>
      </p:pic>
    </p:spTree>
    <p:extLst>
      <p:ext uri="{BB962C8B-B14F-4D97-AF65-F5344CB8AC3E}">
        <p14:creationId xmlns:p14="http://schemas.microsoft.com/office/powerpoint/2010/main" val="2162434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11E3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E9CFE-CAA9-4D4C-AD9F-3E3AE0947F19}"/>
              </a:ext>
            </a:extLst>
          </p:cNvPr>
          <p:cNvSpPr>
            <a:spLocks noGrp="1"/>
          </p:cNvSpPr>
          <p:nvPr>
            <p:ph type="title"/>
          </p:nvPr>
        </p:nvSpPr>
        <p:spPr>
          <a:xfrm>
            <a:off x="838200" y="147011"/>
            <a:ext cx="10515600" cy="1325563"/>
          </a:xfrm>
        </p:spPr>
        <p:txBody>
          <a:bodyPr>
            <a:normAutofit fontScale="90000"/>
          </a:bodyPr>
          <a:lstStyle/>
          <a:p>
            <a:r>
              <a:rPr lang="en-US" b="1" dirty="0">
                <a:solidFill>
                  <a:schemeClr val="bg1"/>
                </a:solidFill>
              </a:rPr>
              <a:t>Exploratory Data Analysis</a:t>
            </a:r>
            <a:br>
              <a:rPr lang="en-US" b="1" dirty="0">
                <a:solidFill>
                  <a:schemeClr val="bg1"/>
                </a:solidFill>
              </a:rPr>
            </a:br>
            <a:r>
              <a:rPr lang="en-US" sz="2800" b="1" dirty="0">
                <a:solidFill>
                  <a:schemeClr val="bg1"/>
                </a:solidFill>
              </a:rPr>
              <a:t>Sports that have the heaviest and tallest players, and the lightest and shortest</a:t>
            </a:r>
            <a:endParaRPr lang="en-US" sz="2800" dirty="0"/>
          </a:p>
        </p:txBody>
      </p:sp>
      <p:sp>
        <p:nvSpPr>
          <p:cNvPr id="5" name="Content Placeholder 2">
            <a:extLst>
              <a:ext uri="{FF2B5EF4-FFF2-40B4-BE49-F238E27FC236}">
                <a16:creationId xmlns:a16="http://schemas.microsoft.com/office/drawing/2014/main" id="{B372728D-8E39-44E6-80F2-7D3C8094B8B2}"/>
              </a:ext>
            </a:extLst>
          </p:cNvPr>
          <p:cNvSpPr>
            <a:spLocks noGrp="1"/>
          </p:cNvSpPr>
          <p:nvPr>
            <p:ph sz="half" idx="1"/>
          </p:nvPr>
        </p:nvSpPr>
        <p:spPr>
          <a:xfrm>
            <a:off x="838200" y="6059182"/>
            <a:ext cx="10515600" cy="693932"/>
          </a:xfrm>
        </p:spPr>
        <p:txBody>
          <a:bodyPr>
            <a:noAutofit/>
          </a:bodyPr>
          <a:lstStyle/>
          <a:p>
            <a:pPr marL="0" indent="0" algn="just">
              <a:buNone/>
            </a:pPr>
            <a:r>
              <a:rPr lang="en-US" sz="2000" dirty="0">
                <a:solidFill>
                  <a:schemeClr val="bg1"/>
                </a:solidFill>
              </a:rPr>
              <a:t>Gymnastics athletes, even the male ones, are by far the lightest (and shortest) players. They are followed closely by Art Competitions, Weightlifting (surprising result), Figure skating and Diving.</a:t>
            </a:r>
          </a:p>
        </p:txBody>
      </p:sp>
      <p:pic>
        <p:nvPicPr>
          <p:cNvPr id="6" name="Picture 5">
            <a:extLst>
              <a:ext uri="{FF2B5EF4-FFF2-40B4-BE49-F238E27FC236}">
                <a16:creationId xmlns:a16="http://schemas.microsoft.com/office/drawing/2014/main" id="{BC7D731D-50A8-4970-8AD1-3E314E00B9A3}"/>
              </a:ext>
            </a:extLst>
          </p:cNvPr>
          <p:cNvPicPr>
            <a:picLocks noChangeAspect="1"/>
          </p:cNvPicPr>
          <p:nvPr/>
        </p:nvPicPr>
        <p:blipFill>
          <a:blip r:embed="rId2"/>
          <a:stretch>
            <a:fillRect/>
          </a:stretch>
        </p:blipFill>
        <p:spPr>
          <a:xfrm>
            <a:off x="954596" y="1472574"/>
            <a:ext cx="3251171" cy="2124670"/>
          </a:xfrm>
          <a:prstGeom prst="rect">
            <a:avLst/>
          </a:prstGeom>
        </p:spPr>
      </p:pic>
      <p:pic>
        <p:nvPicPr>
          <p:cNvPr id="7" name="Picture 6">
            <a:extLst>
              <a:ext uri="{FF2B5EF4-FFF2-40B4-BE49-F238E27FC236}">
                <a16:creationId xmlns:a16="http://schemas.microsoft.com/office/drawing/2014/main" id="{AAE9DEA0-8990-472B-A1EC-4DE9A1A00304}"/>
              </a:ext>
            </a:extLst>
          </p:cNvPr>
          <p:cNvPicPr>
            <a:picLocks noChangeAspect="1"/>
          </p:cNvPicPr>
          <p:nvPr/>
        </p:nvPicPr>
        <p:blipFill>
          <a:blip r:embed="rId3"/>
          <a:stretch>
            <a:fillRect/>
          </a:stretch>
        </p:blipFill>
        <p:spPr>
          <a:xfrm>
            <a:off x="7391189" y="1446805"/>
            <a:ext cx="3239898" cy="2150438"/>
          </a:xfrm>
          <a:prstGeom prst="rect">
            <a:avLst/>
          </a:prstGeom>
        </p:spPr>
      </p:pic>
      <p:pic>
        <p:nvPicPr>
          <p:cNvPr id="9" name="Picture 8">
            <a:extLst>
              <a:ext uri="{FF2B5EF4-FFF2-40B4-BE49-F238E27FC236}">
                <a16:creationId xmlns:a16="http://schemas.microsoft.com/office/drawing/2014/main" id="{8A557B57-3F70-41C6-A035-2DAF3D6D5CB3}"/>
              </a:ext>
            </a:extLst>
          </p:cNvPr>
          <p:cNvPicPr>
            <a:picLocks noChangeAspect="1"/>
          </p:cNvPicPr>
          <p:nvPr/>
        </p:nvPicPr>
        <p:blipFill>
          <a:blip r:embed="rId4"/>
          <a:stretch>
            <a:fillRect/>
          </a:stretch>
        </p:blipFill>
        <p:spPr>
          <a:xfrm>
            <a:off x="943324" y="3726112"/>
            <a:ext cx="3251171" cy="1982777"/>
          </a:xfrm>
          <a:prstGeom prst="rect">
            <a:avLst/>
          </a:prstGeom>
        </p:spPr>
      </p:pic>
      <p:pic>
        <p:nvPicPr>
          <p:cNvPr id="10" name="Picture 9">
            <a:extLst>
              <a:ext uri="{FF2B5EF4-FFF2-40B4-BE49-F238E27FC236}">
                <a16:creationId xmlns:a16="http://schemas.microsoft.com/office/drawing/2014/main" id="{CC76304A-5812-422C-98E0-A921497D86D2}"/>
              </a:ext>
            </a:extLst>
          </p:cNvPr>
          <p:cNvPicPr>
            <a:picLocks noChangeAspect="1"/>
          </p:cNvPicPr>
          <p:nvPr/>
        </p:nvPicPr>
        <p:blipFill>
          <a:blip r:embed="rId5"/>
          <a:stretch>
            <a:fillRect/>
          </a:stretch>
        </p:blipFill>
        <p:spPr>
          <a:xfrm>
            <a:off x="7379916" y="3761051"/>
            <a:ext cx="3251171" cy="1947838"/>
          </a:xfrm>
          <a:prstGeom prst="rect">
            <a:avLst/>
          </a:prstGeom>
        </p:spPr>
      </p:pic>
    </p:spTree>
    <p:extLst>
      <p:ext uri="{BB962C8B-B14F-4D97-AF65-F5344CB8AC3E}">
        <p14:creationId xmlns:p14="http://schemas.microsoft.com/office/powerpoint/2010/main" val="1327638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11E3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E9CFE-CAA9-4D4C-AD9F-3E3AE0947F19}"/>
              </a:ext>
            </a:extLst>
          </p:cNvPr>
          <p:cNvSpPr>
            <a:spLocks noGrp="1"/>
          </p:cNvSpPr>
          <p:nvPr>
            <p:ph type="title"/>
          </p:nvPr>
        </p:nvSpPr>
        <p:spPr>
          <a:xfrm>
            <a:off x="838200" y="222512"/>
            <a:ext cx="10515600" cy="1325563"/>
          </a:xfrm>
        </p:spPr>
        <p:txBody>
          <a:bodyPr>
            <a:normAutofit/>
          </a:bodyPr>
          <a:lstStyle/>
          <a:p>
            <a:r>
              <a:rPr lang="en-US" b="1" dirty="0">
                <a:solidFill>
                  <a:schemeClr val="bg1"/>
                </a:solidFill>
              </a:rPr>
              <a:t>Exploratory Data Analysis</a:t>
            </a:r>
            <a:br>
              <a:rPr lang="en-US" b="1" dirty="0">
                <a:solidFill>
                  <a:schemeClr val="bg1"/>
                </a:solidFill>
              </a:rPr>
            </a:br>
            <a:r>
              <a:rPr lang="en-US" sz="2800" b="1" dirty="0">
                <a:solidFill>
                  <a:schemeClr val="bg1"/>
                </a:solidFill>
              </a:rPr>
              <a:t>Build (weight/height) per each sport</a:t>
            </a:r>
            <a:endParaRPr lang="en-US" sz="2800" dirty="0"/>
          </a:p>
        </p:txBody>
      </p:sp>
      <p:sp>
        <p:nvSpPr>
          <p:cNvPr id="5" name="Content Placeholder 2">
            <a:extLst>
              <a:ext uri="{FF2B5EF4-FFF2-40B4-BE49-F238E27FC236}">
                <a16:creationId xmlns:a16="http://schemas.microsoft.com/office/drawing/2014/main" id="{B372728D-8E39-44E6-80F2-7D3C8094B8B2}"/>
              </a:ext>
            </a:extLst>
          </p:cNvPr>
          <p:cNvSpPr>
            <a:spLocks noGrp="1"/>
          </p:cNvSpPr>
          <p:nvPr>
            <p:ph sz="half" idx="1"/>
          </p:nvPr>
        </p:nvSpPr>
        <p:spPr>
          <a:xfrm>
            <a:off x="838200" y="6191076"/>
            <a:ext cx="10142989" cy="402671"/>
          </a:xfrm>
        </p:spPr>
        <p:txBody>
          <a:bodyPr>
            <a:noAutofit/>
          </a:bodyPr>
          <a:lstStyle/>
          <a:p>
            <a:pPr marL="0" indent="0" algn="just">
              <a:buNone/>
            </a:pPr>
            <a:r>
              <a:rPr lang="en-US" sz="2000" dirty="0">
                <a:solidFill>
                  <a:schemeClr val="bg1"/>
                </a:solidFill>
              </a:rPr>
              <a:t>The plot has a linear look, until we get to the top where most outliers fall. </a:t>
            </a:r>
          </a:p>
        </p:txBody>
      </p:sp>
      <p:pic>
        <p:nvPicPr>
          <p:cNvPr id="3" name="Picture 2">
            <a:extLst>
              <a:ext uri="{FF2B5EF4-FFF2-40B4-BE49-F238E27FC236}">
                <a16:creationId xmlns:a16="http://schemas.microsoft.com/office/drawing/2014/main" id="{6D9CC22B-C16B-4CD9-8105-FAA7B07EEE11}"/>
              </a:ext>
            </a:extLst>
          </p:cNvPr>
          <p:cNvPicPr>
            <a:picLocks noChangeAspect="1"/>
          </p:cNvPicPr>
          <p:nvPr/>
        </p:nvPicPr>
        <p:blipFill>
          <a:blip r:embed="rId2"/>
          <a:stretch>
            <a:fillRect/>
          </a:stretch>
        </p:blipFill>
        <p:spPr>
          <a:xfrm>
            <a:off x="964734" y="1548075"/>
            <a:ext cx="9873842" cy="4513180"/>
          </a:xfrm>
          <a:prstGeom prst="rect">
            <a:avLst/>
          </a:prstGeom>
        </p:spPr>
      </p:pic>
    </p:spTree>
    <p:extLst>
      <p:ext uri="{BB962C8B-B14F-4D97-AF65-F5344CB8AC3E}">
        <p14:creationId xmlns:p14="http://schemas.microsoft.com/office/powerpoint/2010/main" val="4208925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11E3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E9CFE-CAA9-4D4C-AD9F-3E3AE0947F19}"/>
              </a:ext>
            </a:extLst>
          </p:cNvPr>
          <p:cNvSpPr>
            <a:spLocks noGrp="1"/>
          </p:cNvSpPr>
          <p:nvPr>
            <p:ph type="title"/>
          </p:nvPr>
        </p:nvSpPr>
        <p:spPr>
          <a:xfrm>
            <a:off x="838200" y="205734"/>
            <a:ext cx="10515600" cy="1325563"/>
          </a:xfrm>
        </p:spPr>
        <p:txBody>
          <a:bodyPr>
            <a:normAutofit/>
          </a:bodyPr>
          <a:lstStyle/>
          <a:p>
            <a:r>
              <a:rPr lang="en-US" b="1" dirty="0">
                <a:solidFill>
                  <a:schemeClr val="bg1"/>
                </a:solidFill>
              </a:rPr>
              <a:t>Exploratory Data Analysis</a:t>
            </a:r>
            <a:br>
              <a:rPr lang="en-US" b="1" dirty="0">
                <a:solidFill>
                  <a:schemeClr val="bg1"/>
                </a:solidFill>
              </a:rPr>
            </a:br>
            <a:r>
              <a:rPr lang="en-US" sz="2800" b="1" dirty="0">
                <a:solidFill>
                  <a:schemeClr val="bg1"/>
                </a:solidFill>
              </a:rPr>
              <a:t>New sports introduced each year in Olympics</a:t>
            </a:r>
            <a:endParaRPr lang="en-US" sz="2800" dirty="0"/>
          </a:p>
        </p:txBody>
      </p:sp>
      <p:sp>
        <p:nvSpPr>
          <p:cNvPr id="5" name="Content Placeholder 2">
            <a:extLst>
              <a:ext uri="{FF2B5EF4-FFF2-40B4-BE49-F238E27FC236}">
                <a16:creationId xmlns:a16="http://schemas.microsoft.com/office/drawing/2014/main" id="{B372728D-8E39-44E6-80F2-7D3C8094B8B2}"/>
              </a:ext>
            </a:extLst>
          </p:cNvPr>
          <p:cNvSpPr>
            <a:spLocks noGrp="1"/>
          </p:cNvSpPr>
          <p:nvPr>
            <p:ph sz="half" idx="1"/>
          </p:nvPr>
        </p:nvSpPr>
        <p:spPr>
          <a:xfrm>
            <a:off x="838200" y="6216243"/>
            <a:ext cx="10142989" cy="553673"/>
          </a:xfrm>
        </p:spPr>
        <p:txBody>
          <a:bodyPr>
            <a:noAutofit/>
          </a:bodyPr>
          <a:lstStyle/>
          <a:p>
            <a:pPr marL="0" indent="0" algn="just">
              <a:buNone/>
            </a:pPr>
            <a:r>
              <a:rPr lang="en-US" sz="2000" dirty="0">
                <a:solidFill>
                  <a:schemeClr val="bg1"/>
                </a:solidFill>
              </a:rPr>
              <a:t>The above graph shows us how many sports were practiced in the Olympics for the first time for each year. In other words, how many sports were introduced each year.</a:t>
            </a:r>
          </a:p>
        </p:txBody>
      </p:sp>
      <p:pic>
        <p:nvPicPr>
          <p:cNvPr id="4" name="Picture 3">
            <a:extLst>
              <a:ext uri="{FF2B5EF4-FFF2-40B4-BE49-F238E27FC236}">
                <a16:creationId xmlns:a16="http://schemas.microsoft.com/office/drawing/2014/main" id="{10F6C3E0-59B1-4273-8FED-13F0D896CBCD}"/>
              </a:ext>
            </a:extLst>
          </p:cNvPr>
          <p:cNvPicPr>
            <a:picLocks noChangeAspect="1"/>
          </p:cNvPicPr>
          <p:nvPr/>
        </p:nvPicPr>
        <p:blipFill>
          <a:blip r:embed="rId2"/>
          <a:stretch>
            <a:fillRect/>
          </a:stretch>
        </p:blipFill>
        <p:spPr>
          <a:xfrm>
            <a:off x="956345" y="1455797"/>
            <a:ext cx="9051721" cy="4705410"/>
          </a:xfrm>
          <a:prstGeom prst="rect">
            <a:avLst/>
          </a:prstGeom>
        </p:spPr>
      </p:pic>
    </p:spTree>
    <p:extLst>
      <p:ext uri="{BB962C8B-B14F-4D97-AF65-F5344CB8AC3E}">
        <p14:creationId xmlns:p14="http://schemas.microsoft.com/office/powerpoint/2010/main" val="2799310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11E3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E9CFE-CAA9-4D4C-AD9F-3E3AE0947F19}"/>
              </a:ext>
            </a:extLst>
          </p:cNvPr>
          <p:cNvSpPr>
            <a:spLocks noGrp="1"/>
          </p:cNvSpPr>
          <p:nvPr>
            <p:ph type="title"/>
          </p:nvPr>
        </p:nvSpPr>
        <p:spPr>
          <a:xfrm>
            <a:off x="838200" y="205734"/>
            <a:ext cx="10515600" cy="1325563"/>
          </a:xfrm>
        </p:spPr>
        <p:txBody>
          <a:bodyPr>
            <a:normAutofit/>
          </a:bodyPr>
          <a:lstStyle/>
          <a:p>
            <a:r>
              <a:rPr lang="en-US" b="1" dirty="0">
                <a:solidFill>
                  <a:schemeClr val="bg1"/>
                </a:solidFill>
              </a:rPr>
              <a:t>Exploratory Data Analysis</a:t>
            </a:r>
            <a:br>
              <a:rPr lang="en-US" b="1" dirty="0">
                <a:solidFill>
                  <a:schemeClr val="bg1"/>
                </a:solidFill>
              </a:rPr>
            </a:br>
            <a:r>
              <a:rPr lang="en-US" sz="2800" b="1" dirty="0">
                <a:solidFill>
                  <a:schemeClr val="bg1"/>
                </a:solidFill>
              </a:rPr>
              <a:t>Disapproved sports from Olympics</a:t>
            </a:r>
            <a:endParaRPr lang="en-US" sz="2800" dirty="0"/>
          </a:p>
        </p:txBody>
      </p:sp>
      <p:sp>
        <p:nvSpPr>
          <p:cNvPr id="5" name="Content Placeholder 2">
            <a:extLst>
              <a:ext uri="{FF2B5EF4-FFF2-40B4-BE49-F238E27FC236}">
                <a16:creationId xmlns:a16="http://schemas.microsoft.com/office/drawing/2014/main" id="{B372728D-8E39-44E6-80F2-7D3C8094B8B2}"/>
              </a:ext>
            </a:extLst>
          </p:cNvPr>
          <p:cNvSpPr>
            <a:spLocks noGrp="1"/>
          </p:cNvSpPr>
          <p:nvPr>
            <p:ph sz="half" idx="1"/>
          </p:nvPr>
        </p:nvSpPr>
        <p:spPr>
          <a:xfrm>
            <a:off x="838200" y="6216243"/>
            <a:ext cx="10142989" cy="553673"/>
          </a:xfrm>
        </p:spPr>
        <p:txBody>
          <a:bodyPr>
            <a:noAutofit/>
          </a:bodyPr>
          <a:lstStyle/>
          <a:p>
            <a:pPr marL="0" indent="0" algn="just">
              <a:buNone/>
            </a:pPr>
            <a:r>
              <a:rPr lang="en-US" sz="2000" dirty="0">
                <a:solidFill>
                  <a:schemeClr val="bg1"/>
                </a:solidFill>
              </a:rPr>
              <a:t>The above graph shows us how many sports were disapproved from the Olympics for each year. Early 1900, mid century and the start of 2000 shows the sports have been disapproved.</a:t>
            </a:r>
          </a:p>
        </p:txBody>
      </p:sp>
      <p:pic>
        <p:nvPicPr>
          <p:cNvPr id="3" name="Picture 2">
            <a:extLst>
              <a:ext uri="{FF2B5EF4-FFF2-40B4-BE49-F238E27FC236}">
                <a16:creationId xmlns:a16="http://schemas.microsoft.com/office/drawing/2014/main" id="{9DB7EBC6-8939-47FB-823E-C6C99CCCDCDE}"/>
              </a:ext>
            </a:extLst>
          </p:cNvPr>
          <p:cNvPicPr>
            <a:picLocks noChangeAspect="1"/>
          </p:cNvPicPr>
          <p:nvPr/>
        </p:nvPicPr>
        <p:blipFill>
          <a:blip r:embed="rId2"/>
          <a:stretch>
            <a:fillRect/>
          </a:stretch>
        </p:blipFill>
        <p:spPr>
          <a:xfrm>
            <a:off x="964734" y="1531298"/>
            <a:ext cx="8615494" cy="4553144"/>
          </a:xfrm>
          <a:prstGeom prst="rect">
            <a:avLst/>
          </a:prstGeom>
        </p:spPr>
      </p:pic>
    </p:spTree>
    <p:extLst>
      <p:ext uri="{BB962C8B-B14F-4D97-AF65-F5344CB8AC3E}">
        <p14:creationId xmlns:p14="http://schemas.microsoft.com/office/powerpoint/2010/main" val="184605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11E3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FAA52-4A15-4771-BC2B-8DDC622FB404}"/>
              </a:ext>
            </a:extLst>
          </p:cNvPr>
          <p:cNvSpPr>
            <a:spLocks noGrp="1"/>
          </p:cNvSpPr>
          <p:nvPr>
            <p:ph type="title"/>
          </p:nvPr>
        </p:nvSpPr>
        <p:spPr/>
        <p:txBody>
          <a:bodyPr/>
          <a:lstStyle/>
          <a:p>
            <a:r>
              <a:rPr lang="en-US" b="1" dirty="0">
                <a:solidFill>
                  <a:schemeClr val="bg1"/>
                </a:solidFill>
              </a:rPr>
              <a:t>Conclusion</a:t>
            </a:r>
          </a:p>
        </p:txBody>
      </p:sp>
      <p:sp>
        <p:nvSpPr>
          <p:cNvPr id="3" name="Content Placeholder 2">
            <a:extLst>
              <a:ext uri="{FF2B5EF4-FFF2-40B4-BE49-F238E27FC236}">
                <a16:creationId xmlns:a16="http://schemas.microsoft.com/office/drawing/2014/main" id="{3EAA01C4-EDFB-43DE-80DD-D975F2E30925}"/>
              </a:ext>
            </a:extLst>
          </p:cNvPr>
          <p:cNvSpPr>
            <a:spLocks noGrp="1"/>
          </p:cNvSpPr>
          <p:nvPr>
            <p:ph idx="1"/>
          </p:nvPr>
        </p:nvSpPr>
        <p:spPr/>
        <p:txBody>
          <a:bodyPr>
            <a:normAutofit lnSpcReduction="10000"/>
          </a:bodyPr>
          <a:lstStyle/>
          <a:p>
            <a:pPr marL="0" indent="0" algn="just">
              <a:buNone/>
            </a:pPr>
            <a:r>
              <a:rPr lang="en-US" b="0" i="0" dirty="0">
                <a:solidFill>
                  <a:schemeClr val="bg1"/>
                </a:solidFill>
                <a:effectLst/>
                <a:latin typeface="Open Sans"/>
              </a:rPr>
              <a:t>What can 120 years of Olympic history tell us about the Games?</a:t>
            </a:r>
          </a:p>
          <a:p>
            <a:pPr marL="0" indent="0" algn="just">
              <a:buNone/>
            </a:pPr>
            <a:endParaRPr lang="en-US" dirty="0">
              <a:solidFill>
                <a:schemeClr val="bg1"/>
              </a:solidFill>
              <a:latin typeface="Open Sans"/>
            </a:endParaRPr>
          </a:p>
          <a:p>
            <a:pPr marL="0" indent="0" algn="just">
              <a:buNone/>
            </a:pPr>
            <a:r>
              <a:rPr lang="en-US" dirty="0">
                <a:solidFill>
                  <a:schemeClr val="bg1"/>
                </a:solidFill>
              </a:rPr>
              <a:t>Firstly, countries such as USA, Italy and Japan are in the Top 10 of countries with more participants and sports like Athletics, Gymnastics and Fencing are the most popular within the Athletes and all over the years. Secondly, that the Olympic Games have been led by Male Athletes, but we can see that year after years that women start to be more involved. Finally, the distribution weight vs height have been changed through the years, for men to be taller and heavier and for women to be smaller and thin enough for the sport that they are on, being a consistent but not drastic change over the years. </a:t>
            </a:r>
          </a:p>
        </p:txBody>
      </p:sp>
    </p:spTree>
    <p:extLst>
      <p:ext uri="{BB962C8B-B14F-4D97-AF65-F5344CB8AC3E}">
        <p14:creationId xmlns:p14="http://schemas.microsoft.com/office/powerpoint/2010/main" val="2912460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11E3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91999-6962-46BB-8C33-078C7FC4FC12}"/>
              </a:ext>
            </a:extLst>
          </p:cNvPr>
          <p:cNvSpPr>
            <a:spLocks noGrp="1"/>
          </p:cNvSpPr>
          <p:nvPr>
            <p:ph type="title"/>
          </p:nvPr>
        </p:nvSpPr>
        <p:spPr/>
        <p:txBody>
          <a:bodyPr/>
          <a:lstStyle/>
          <a:p>
            <a:r>
              <a:rPr lang="en-US" b="1" dirty="0">
                <a:solidFill>
                  <a:schemeClr val="bg1"/>
                </a:solidFill>
              </a:rPr>
              <a:t>Research Questions</a:t>
            </a:r>
          </a:p>
        </p:txBody>
      </p:sp>
      <p:sp>
        <p:nvSpPr>
          <p:cNvPr id="3" name="Content Placeholder 2">
            <a:extLst>
              <a:ext uri="{FF2B5EF4-FFF2-40B4-BE49-F238E27FC236}">
                <a16:creationId xmlns:a16="http://schemas.microsoft.com/office/drawing/2014/main" id="{49A296EA-B07E-488D-859C-7B884A1E4639}"/>
              </a:ext>
            </a:extLst>
          </p:cNvPr>
          <p:cNvSpPr>
            <a:spLocks noGrp="1"/>
          </p:cNvSpPr>
          <p:nvPr>
            <p:ph idx="1"/>
          </p:nvPr>
        </p:nvSpPr>
        <p:spPr/>
        <p:txBody>
          <a:bodyPr>
            <a:normAutofit fontScale="55000" lnSpcReduction="20000"/>
          </a:bodyPr>
          <a:lstStyle/>
          <a:p>
            <a:pPr marL="514350" indent="-514350" algn="l">
              <a:buFont typeface="+mj-lt"/>
              <a:buAutoNum type="arabicPeriod"/>
            </a:pPr>
            <a:r>
              <a:rPr lang="en-US" sz="3600" b="0" i="0" dirty="0">
                <a:solidFill>
                  <a:schemeClr val="bg1"/>
                </a:solidFill>
                <a:effectLst/>
                <a:latin typeface="inherit"/>
              </a:rPr>
              <a:t>How many different athletes participated in the Olympic games since the beginning of the games? How many of them won the medals?</a:t>
            </a:r>
          </a:p>
          <a:p>
            <a:pPr marL="514350" indent="-514350" algn="l">
              <a:buFont typeface="+mj-lt"/>
              <a:buAutoNum type="arabicPeriod"/>
            </a:pPr>
            <a:r>
              <a:rPr lang="en-US" sz="3600" b="0" i="0" dirty="0">
                <a:solidFill>
                  <a:schemeClr val="bg1"/>
                </a:solidFill>
                <a:effectLst/>
                <a:latin typeface="inherit"/>
              </a:rPr>
              <a:t>How many Gold, Silver and Bronze medals have been earned throughout these 120 years?</a:t>
            </a:r>
          </a:p>
          <a:p>
            <a:pPr marL="514350" indent="-514350" algn="l">
              <a:buFont typeface="+mj-lt"/>
              <a:buAutoNum type="arabicPeriod"/>
            </a:pPr>
            <a:r>
              <a:rPr lang="en-US" sz="3600" b="0" i="0" dirty="0">
                <a:solidFill>
                  <a:schemeClr val="bg1"/>
                </a:solidFill>
                <a:effectLst/>
                <a:latin typeface="inherit"/>
              </a:rPr>
              <a:t>What are the number of medals each country got?</a:t>
            </a:r>
          </a:p>
          <a:p>
            <a:pPr marL="514350" indent="-514350" algn="l">
              <a:buFont typeface="+mj-lt"/>
              <a:buAutoNum type="arabicPeriod"/>
            </a:pPr>
            <a:r>
              <a:rPr lang="en-US" sz="3600" b="0" i="0" dirty="0">
                <a:solidFill>
                  <a:schemeClr val="bg1"/>
                </a:solidFill>
                <a:effectLst/>
                <a:latin typeface="inherit"/>
              </a:rPr>
              <a:t>How many women and men have been participating in the Olympic Games and their Age Distribution?</a:t>
            </a:r>
          </a:p>
          <a:p>
            <a:pPr marL="514350" indent="-514350" algn="l">
              <a:buFont typeface="+mj-lt"/>
              <a:buAutoNum type="arabicPeriod"/>
            </a:pPr>
            <a:r>
              <a:rPr lang="en-US" sz="3600" b="0" i="0" dirty="0">
                <a:solidFill>
                  <a:schemeClr val="bg1"/>
                </a:solidFill>
                <a:effectLst/>
                <a:latin typeface="inherit"/>
              </a:rPr>
              <a:t>What was female representation like in the Olympics throughout the century?</a:t>
            </a:r>
          </a:p>
          <a:p>
            <a:pPr marL="514350" indent="-514350" algn="l">
              <a:buFont typeface="+mj-lt"/>
              <a:buAutoNum type="arabicPeriod"/>
            </a:pPr>
            <a:r>
              <a:rPr lang="en-US" sz="3600" b="0" i="0" dirty="0">
                <a:solidFill>
                  <a:schemeClr val="bg1"/>
                </a:solidFill>
                <a:effectLst/>
                <a:latin typeface="inherit"/>
              </a:rPr>
              <a:t>What is the probability distribution of height and weight?</a:t>
            </a:r>
          </a:p>
          <a:p>
            <a:pPr marL="514350" indent="-514350" algn="l">
              <a:buFont typeface="+mj-lt"/>
              <a:buAutoNum type="arabicPeriod"/>
            </a:pPr>
            <a:r>
              <a:rPr lang="en-US" sz="3600" b="0" i="0" dirty="0">
                <a:solidFill>
                  <a:schemeClr val="bg1"/>
                </a:solidFill>
                <a:effectLst/>
                <a:latin typeface="inherit"/>
              </a:rPr>
              <a:t>What sports have the heaviest and tallest players, and which have the lightest or shortest?</a:t>
            </a:r>
          </a:p>
          <a:p>
            <a:pPr marL="514350" indent="-514350" algn="l">
              <a:buFont typeface="+mj-lt"/>
              <a:buAutoNum type="arabicPeriod"/>
            </a:pPr>
            <a:r>
              <a:rPr lang="en-US" sz="3600" b="0" i="0" dirty="0">
                <a:solidFill>
                  <a:schemeClr val="bg1"/>
                </a:solidFill>
                <a:effectLst/>
                <a:latin typeface="inherit"/>
              </a:rPr>
              <a:t>Are there any sports that lost the Olympics’ favor and stopped being played?</a:t>
            </a:r>
          </a:p>
          <a:p>
            <a:pPr marL="514350" indent="-514350" algn="l">
              <a:buFont typeface="+mj-lt"/>
              <a:buAutoNum type="arabicPeriod"/>
            </a:pPr>
            <a:r>
              <a:rPr lang="en-US" sz="3600" b="0" i="0" dirty="0">
                <a:solidFill>
                  <a:schemeClr val="bg1"/>
                </a:solidFill>
                <a:effectLst/>
                <a:latin typeface="inherit"/>
              </a:rPr>
              <a:t>Are there any new sports have been introduced to the Olympics?</a:t>
            </a:r>
          </a:p>
          <a:p>
            <a:pPr marL="514350" indent="-514350" algn="l">
              <a:buFont typeface="+mj-lt"/>
              <a:buAutoNum type="arabicPeriod"/>
            </a:pPr>
            <a:r>
              <a:rPr lang="en-US" sz="3600" b="0" i="0" dirty="0">
                <a:solidFill>
                  <a:schemeClr val="bg1"/>
                </a:solidFill>
                <a:effectLst/>
                <a:latin typeface="inherit"/>
              </a:rPr>
              <a:t>What about the most diverse sports, with winners from many different countries?</a:t>
            </a:r>
          </a:p>
          <a:p>
            <a:pPr marL="0" indent="0">
              <a:buNone/>
            </a:pPr>
            <a:endParaRPr lang="en-US" dirty="0">
              <a:solidFill>
                <a:schemeClr val="bg1"/>
              </a:solidFill>
            </a:endParaRPr>
          </a:p>
        </p:txBody>
      </p:sp>
    </p:spTree>
    <p:extLst>
      <p:ext uri="{BB962C8B-B14F-4D97-AF65-F5344CB8AC3E}">
        <p14:creationId xmlns:p14="http://schemas.microsoft.com/office/powerpoint/2010/main" val="172627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11E3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BFAFD-FEAE-497B-BF99-1024A619988A}"/>
              </a:ext>
            </a:extLst>
          </p:cNvPr>
          <p:cNvSpPr>
            <a:spLocks noGrp="1"/>
          </p:cNvSpPr>
          <p:nvPr>
            <p:ph type="title"/>
          </p:nvPr>
        </p:nvSpPr>
        <p:spPr/>
        <p:txBody>
          <a:bodyPr/>
          <a:lstStyle/>
          <a:p>
            <a:r>
              <a:rPr lang="en-US" b="1" dirty="0">
                <a:solidFill>
                  <a:schemeClr val="bg1"/>
                </a:solidFill>
              </a:rPr>
              <a:t>Data Collection</a:t>
            </a:r>
          </a:p>
        </p:txBody>
      </p:sp>
      <p:sp>
        <p:nvSpPr>
          <p:cNvPr id="3" name="Content Placeholder 2">
            <a:extLst>
              <a:ext uri="{FF2B5EF4-FFF2-40B4-BE49-F238E27FC236}">
                <a16:creationId xmlns:a16="http://schemas.microsoft.com/office/drawing/2014/main" id="{FE40D6E5-23C0-4FA1-9E40-85BFFC0D2D81}"/>
              </a:ext>
            </a:extLst>
          </p:cNvPr>
          <p:cNvSpPr>
            <a:spLocks noGrp="1"/>
          </p:cNvSpPr>
          <p:nvPr>
            <p:ph idx="1"/>
          </p:nvPr>
        </p:nvSpPr>
        <p:spPr/>
        <p:txBody>
          <a:bodyPr>
            <a:normAutofit fontScale="92500" lnSpcReduction="10000"/>
          </a:bodyPr>
          <a:lstStyle/>
          <a:p>
            <a:pPr marL="0" indent="0" algn="just">
              <a:buNone/>
            </a:pPr>
            <a:r>
              <a:rPr lang="en-US" dirty="0">
                <a:solidFill>
                  <a:schemeClr val="bg1"/>
                </a:solidFill>
              </a:rPr>
              <a:t>This is a historical dataset on the modern Olympic Games, including summer and winter Olympics from Athens 1896 to Rio 2016. The data has been scraped from www.sports-reference.com in May 2018. The source of the data is free on Kaggle and can be downloaded from the link below:</a:t>
            </a:r>
          </a:p>
          <a:p>
            <a:pPr marL="0" indent="0">
              <a:buNone/>
            </a:pPr>
            <a:endParaRPr lang="en-US" dirty="0">
              <a:solidFill>
                <a:schemeClr val="bg1"/>
              </a:solidFill>
            </a:endParaRPr>
          </a:p>
          <a:p>
            <a:pPr marL="0" indent="0">
              <a:buNone/>
            </a:pPr>
            <a:r>
              <a:rPr lang="en-US" dirty="0">
                <a:solidFill>
                  <a:schemeClr val="bg1"/>
                </a:solidFill>
                <a:hlinkClick r:id="rId2">
                  <a:extLst>
                    <a:ext uri="{A12FA001-AC4F-418D-AE19-62706E023703}">
                      <ahyp:hlinkClr xmlns:ahyp="http://schemas.microsoft.com/office/drawing/2018/hyperlinkcolor" val="tx"/>
                    </a:ext>
                  </a:extLst>
                </a:hlinkClick>
              </a:rPr>
              <a:t>https://www.kaggle.com/heesoo37/120-years-of-olympic-history-athletes-and-results</a:t>
            </a:r>
            <a:endParaRPr lang="en-US" dirty="0">
              <a:solidFill>
                <a:schemeClr val="bg1"/>
              </a:solidFill>
            </a:endParaRPr>
          </a:p>
          <a:p>
            <a:pPr marL="0" indent="0">
              <a:buNone/>
            </a:pPr>
            <a:endParaRPr lang="en-US" dirty="0">
              <a:solidFill>
                <a:schemeClr val="bg1"/>
              </a:solidFill>
            </a:endParaRPr>
          </a:p>
          <a:p>
            <a:pPr marL="0" indent="0">
              <a:buNone/>
            </a:pPr>
            <a:r>
              <a:rPr lang="en-US" dirty="0">
                <a:solidFill>
                  <a:schemeClr val="bg1"/>
                </a:solidFill>
              </a:rPr>
              <a:t>The athlete_events CSV file, which has a row for every competitor on every Olympics game since 1900, with their country of birth, whether they obtained a medal and so on.</a:t>
            </a:r>
          </a:p>
          <a:p>
            <a:pPr marL="0" indent="0">
              <a:buNone/>
            </a:pPr>
            <a:endParaRPr lang="en-US" dirty="0">
              <a:solidFill>
                <a:schemeClr val="bg1"/>
              </a:solidFill>
            </a:endParaRPr>
          </a:p>
        </p:txBody>
      </p:sp>
    </p:spTree>
    <p:extLst>
      <p:ext uri="{BB962C8B-B14F-4D97-AF65-F5344CB8AC3E}">
        <p14:creationId xmlns:p14="http://schemas.microsoft.com/office/powerpoint/2010/main" val="1946717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11E3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6D74-8DE6-4EE2-B636-58A8D402D330}"/>
              </a:ext>
            </a:extLst>
          </p:cNvPr>
          <p:cNvSpPr>
            <a:spLocks noGrp="1"/>
          </p:cNvSpPr>
          <p:nvPr>
            <p:ph type="title"/>
          </p:nvPr>
        </p:nvSpPr>
        <p:spPr/>
        <p:txBody>
          <a:bodyPr/>
          <a:lstStyle/>
          <a:p>
            <a:r>
              <a:rPr lang="en-US" b="1" dirty="0">
                <a:solidFill>
                  <a:schemeClr val="bg1"/>
                </a:solidFill>
              </a:rPr>
              <a:t>Data Cleaning Approach</a:t>
            </a:r>
          </a:p>
        </p:txBody>
      </p:sp>
      <p:sp>
        <p:nvSpPr>
          <p:cNvPr id="3" name="Content Placeholder 2">
            <a:extLst>
              <a:ext uri="{FF2B5EF4-FFF2-40B4-BE49-F238E27FC236}">
                <a16:creationId xmlns:a16="http://schemas.microsoft.com/office/drawing/2014/main" id="{73B35501-1668-48B6-81EA-2A62D921E0D1}"/>
              </a:ext>
            </a:extLst>
          </p:cNvPr>
          <p:cNvSpPr>
            <a:spLocks noGrp="1"/>
          </p:cNvSpPr>
          <p:nvPr>
            <p:ph idx="1"/>
          </p:nvPr>
        </p:nvSpPr>
        <p:spPr/>
        <p:txBody>
          <a:bodyPr/>
          <a:lstStyle/>
          <a:p>
            <a:r>
              <a:rPr lang="en-US" dirty="0">
                <a:solidFill>
                  <a:schemeClr val="bg1"/>
                </a:solidFill>
              </a:rPr>
              <a:t>Check for missing data / Null values</a:t>
            </a:r>
          </a:p>
          <a:p>
            <a:r>
              <a:rPr lang="en-US" dirty="0">
                <a:solidFill>
                  <a:schemeClr val="bg1"/>
                </a:solidFill>
              </a:rPr>
              <a:t>Check variables names</a:t>
            </a:r>
          </a:p>
          <a:p>
            <a:r>
              <a:rPr lang="en-US" dirty="0">
                <a:solidFill>
                  <a:schemeClr val="bg1"/>
                </a:solidFill>
              </a:rPr>
              <a:t>Check for consistent data types</a:t>
            </a:r>
          </a:p>
          <a:p>
            <a:r>
              <a:rPr lang="en-US" dirty="0">
                <a:solidFill>
                  <a:schemeClr val="bg1"/>
                </a:solidFill>
              </a:rPr>
              <a:t>Check variable classification</a:t>
            </a:r>
          </a:p>
          <a:p>
            <a:r>
              <a:rPr lang="en-US" dirty="0">
                <a:solidFill>
                  <a:schemeClr val="bg1"/>
                </a:solidFill>
              </a:rPr>
              <a:t>Check misspellings / extra spaces</a:t>
            </a:r>
          </a:p>
          <a:p>
            <a:r>
              <a:rPr lang="en-US" dirty="0">
                <a:solidFill>
                  <a:schemeClr val="bg1"/>
                </a:solidFill>
              </a:rPr>
              <a:t>Check numeric data distribution</a:t>
            </a:r>
          </a:p>
          <a:p>
            <a:r>
              <a:rPr lang="en-US" dirty="0">
                <a:solidFill>
                  <a:schemeClr val="bg1"/>
                </a:solidFill>
              </a:rPr>
              <a:t>Check outliers</a:t>
            </a:r>
          </a:p>
          <a:p>
            <a:pPr marL="0" indent="0">
              <a:buNone/>
            </a:pPr>
            <a:endParaRPr lang="en-US" dirty="0">
              <a:solidFill>
                <a:schemeClr val="bg1"/>
              </a:solidFill>
            </a:endParaRPr>
          </a:p>
        </p:txBody>
      </p:sp>
    </p:spTree>
    <p:extLst>
      <p:ext uri="{BB962C8B-B14F-4D97-AF65-F5344CB8AC3E}">
        <p14:creationId xmlns:p14="http://schemas.microsoft.com/office/powerpoint/2010/main" val="2994286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11E3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40938-0F19-4A69-BAEE-8645266BDA83}"/>
              </a:ext>
            </a:extLst>
          </p:cNvPr>
          <p:cNvSpPr>
            <a:spLocks noGrp="1"/>
          </p:cNvSpPr>
          <p:nvPr>
            <p:ph type="title"/>
          </p:nvPr>
        </p:nvSpPr>
        <p:spPr/>
        <p:txBody>
          <a:bodyPr>
            <a:normAutofit/>
          </a:bodyPr>
          <a:lstStyle/>
          <a:p>
            <a:r>
              <a:rPr lang="en-US" b="1" dirty="0">
                <a:solidFill>
                  <a:schemeClr val="bg1"/>
                </a:solidFill>
              </a:rPr>
              <a:t>Exploratory Data Analysis</a:t>
            </a:r>
            <a:br>
              <a:rPr lang="en-US" b="1" dirty="0">
                <a:solidFill>
                  <a:schemeClr val="bg1"/>
                </a:solidFill>
              </a:rPr>
            </a:br>
            <a:r>
              <a:rPr lang="en-US" sz="2800" b="1" dirty="0">
                <a:solidFill>
                  <a:schemeClr val="bg1"/>
                </a:solidFill>
              </a:rPr>
              <a:t>Data Load - Load the data with Pandas, and check its size</a:t>
            </a:r>
          </a:p>
        </p:txBody>
      </p:sp>
      <p:sp>
        <p:nvSpPr>
          <p:cNvPr id="10" name="Content Placeholder 2">
            <a:extLst>
              <a:ext uri="{FF2B5EF4-FFF2-40B4-BE49-F238E27FC236}">
                <a16:creationId xmlns:a16="http://schemas.microsoft.com/office/drawing/2014/main" id="{ADE0F642-CD01-4449-AEC7-195ACCA3CD9E}"/>
              </a:ext>
            </a:extLst>
          </p:cNvPr>
          <p:cNvSpPr>
            <a:spLocks noGrp="1"/>
          </p:cNvSpPr>
          <p:nvPr>
            <p:ph sz="half" idx="1"/>
          </p:nvPr>
        </p:nvSpPr>
        <p:spPr>
          <a:xfrm>
            <a:off x="836343" y="6293294"/>
            <a:ext cx="10439400" cy="513485"/>
          </a:xfrm>
        </p:spPr>
        <p:txBody>
          <a:bodyPr/>
          <a:lstStyle/>
          <a:p>
            <a:pPr marL="0" indent="0">
              <a:buNone/>
            </a:pPr>
            <a:r>
              <a:rPr lang="en-US" sz="2000" dirty="0">
                <a:solidFill>
                  <a:schemeClr val="bg1"/>
                </a:solidFill>
              </a:rPr>
              <a:t>The dataset has 15 different columns, and a 271116 rows</a:t>
            </a:r>
          </a:p>
          <a:p>
            <a:pPr marL="0" indent="0">
              <a:buNone/>
            </a:pPr>
            <a:endParaRPr lang="en-US" dirty="0"/>
          </a:p>
          <a:p>
            <a:pPr marL="0" indent="0">
              <a:buNone/>
            </a:pPr>
            <a:endParaRPr lang="en-US" dirty="0"/>
          </a:p>
        </p:txBody>
      </p:sp>
      <p:pic>
        <p:nvPicPr>
          <p:cNvPr id="12" name="Picture 11">
            <a:extLst>
              <a:ext uri="{FF2B5EF4-FFF2-40B4-BE49-F238E27FC236}">
                <a16:creationId xmlns:a16="http://schemas.microsoft.com/office/drawing/2014/main" id="{857F753C-2BAF-498F-AB04-2115A3025D98}"/>
              </a:ext>
            </a:extLst>
          </p:cNvPr>
          <p:cNvPicPr>
            <a:picLocks noChangeAspect="1"/>
          </p:cNvPicPr>
          <p:nvPr/>
        </p:nvPicPr>
        <p:blipFill>
          <a:blip r:embed="rId2"/>
          <a:stretch>
            <a:fillRect/>
          </a:stretch>
        </p:blipFill>
        <p:spPr>
          <a:xfrm>
            <a:off x="914400" y="2921075"/>
            <a:ext cx="10439400" cy="3204954"/>
          </a:xfrm>
          <a:prstGeom prst="rect">
            <a:avLst/>
          </a:prstGeom>
        </p:spPr>
      </p:pic>
      <p:pic>
        <p:nvPicPr>
          <p:cNvPr id="15" name="Picture 14">
            <a:extLst>
              <a:ext uri="{FF2B5EF4-FFF2-40B4-BE49-F238E27FC236}">
                <a16:creationId xmlns:a16="http://schemas.microsoft.com/office/drawing/2014/main" id="{C3D60C14-F363-4FE0-9E1F-E67E8E52C2D6}"/>
              </a:ext>
            </a:extLst>
          </p:cNvPr>
          <p:cNvPicPr>
            <a:picLocks noChangeAspect="1"/>
          </p:cNvPicPr>
          <p:nvPr/>
        </p:nvPicPr>
        <p:blipFill>
          <a:blip r:embed="rId3"/>
          <a:stretch>
            <a:fillRect/>
          </a:stretch>
        </p:blipFill>
        <p:spPr>
          <a:xfrm>
            <a:off x="914400" y="1594254"/>
            <a:ext cx="10439400" cy="1382845"/>
          </a:xfrm>
          <a:prstGeom prst="rect">
            <a:avLst/>
          </a:prstGeom>
        </p:spPr>
      </p:pic>
    </p:spTree>
    <p:extLst>
      <p:ext uri="{BB962C8B-B14F-4D97-AF65-F5344CB8AC3E}">
        <p14:creationId xmlns:p14="http://schemas.microsoft.com/office/powerpoint/2010/main" val="1778548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11E3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40938-0F19-4A69-BAEE-8645266BDA83}"/>
              </a:ext>
            </a:extLst>
          </p:cNvPr>
          <p:cNvSpPr>
            <a:spLocks noGrp="1"/>
          </p:cNvSpPr>
          <p:nvPr>
            <p:ph type="title"/>
          </p:nvPr>
        </p:nvSpPr>
        <p:spPr/>
        <p:txBody>
          <a:bodyPr>
            <a:normAutofit/>
          </a:bodyPr>
          <a:lstStyle/>
          <a:p>
            <a:r>
              <a:rPr lang="en-US" b="1" dirty="0">
                <a:solidFill>
                  <a:schemeClr val="bg1"/>
                </a:solidFill>
              </a:rPr>
              <a:t>Exploratory Data Analysis</a:t>
            </a:r>
            <a:br>
              <a:rPr lang="en-US" b="1" dirty="0">
                <a:solidFill>
                  <a:schemeClr val="bg1"/>
                </a:solidFill>
              </a:rPr>
            </a:br>
            <a:r>
              <a:rPr lang="en-US" sz="2800" b="1" dirty="0">
                <a:solidFill>
                  <a:schemeClr val="bg1"/>
                </a:solidFill>
              </a:rPr>
              <a:t>How does the data look?</a:t>
            </a:r>
          </a:p>
        </p:txBody>
      </p:sp>
      <p:pic>
        <p:nvPicPr>
          <p:cNvPr id="5" name="Picture 4">
            <a:extLst>
              <a:ext uri="{FF2B5EF4-FFF2-40B4-BE49-F238E27FC236}">
                <a16:creationId xmlns:a16="http://schemas.microsoft.com/office/drawing/2014/main" id="{6CFF5935-945F-4FE9-8BE1-196F1B9E0366}"/>
              </a:ext>
            </a:extLst>
          </p:cNvPr>
          <p:cNvPicPr>
            <a:picLocks noChangeAspect="1"/>
          </p:cNvPicPr>
          <p:nvPr/>
        </p:nvPicPr>
        <p:blipFill>
          <a:blip r:embed="rId2"/>
          <a:stretch>
            <a:fillRect/>
          </a:stretch>
        </p:blipFill>
        <p:spPr>
          <a:xfrm>
            <a:off x="906860" y="1901593"/>
            <a:ext cx="10558244" cy="3054814"/>
          </a:xfrm>
          <a:prstGeom prst="rect">
            <a:avLst/>
          </a:prstGeom>
        </p:spPr>
      </p:pic>
      <p:sp>
        <p:nvSpPr>
          <p:cNvPr id="9" name="Content Placeholder 2">
            <a:extLst>
              <a:ext uri="{FF2B5EF4-FFF2-40B4-BE49-F238E27FC236}">
                <a16:creationId xmlns:a16="http://schemas.microsoft.com/office/drawing/2014/main" id="{9C9733CE-AD4F-4220-B0FC-31CC88796493}"/>
              </a:ext>
            </a:extLst>
          </p:cNvPr>
          <p:cNvSpPr>
            <a:spLocks noGrp="1"/>
          </p:cNvSpPr>
          <p:nvPr>
            <p:ph sz="half" idx="1"/>
          </p:nvPr>
        </p:nvSpPr>
        <p:spPr>
          <a:xfrm>
            <a:off x="858644" y="5167312"/>
            <a:ext cx="10606459" cy="513485"/>
          </a:xfrm>
        </p:spPr>
        <p:txBody>
          <a:bodyPr/>
          <a:lstStyle/>
          <a:p>
            <a:pPr marL="0" indent="0" algn="ctr">
              <a:buNone/>
            </a:pPr>
            <a:r>
              <a:rPr lang="en-US" sz="2000" dirty="0">
                <a:solidFill>
                  <a:schemeClr val="bg1"/>
                </a:solidFill>
              </a:rPr>
              <a:t>Top 5 rows of the dataset are displayed above.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27629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11E3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40967-B228-4F6E-BB58-6D35E2895FEB}"/>
              </a:ext>
            </a:extLst>
          </p:cNvPr>
          <p:cNvSpPr>
            <a:spLocks noGrp="1"/>
          </p:cNvSpPr>
          <p:nvPr>
            <p:ph type="title"/>
          </p:nvPr>
        </p:nvSpPr>
        <p:spPr>
          <a:xfrm>
            <a:off x="838200" y="264457"/>
            <a:ext cx="10515600" cy="1325563"/>
          </a:xfrm>
        </p:spPr>
        <p:txBody>
          <a:bodyPr/>
          <a:lstStyle/>
          <a:p>
            <a:r>
              <a:rPr lang="en-US" b="1" dirty="0">
                <a:solidFill>
                  <a:schemeClr val="bg1"/>
                </a:solidFill>
              </a:rPr>
              <a:t>Exploratory Data Analysis</a:t>
            </a:r>
            <a:br>
              <a:rPr lang="en-US" b="1" dirty="0">
                <a:solidFill>
                  <a:schemeClr val="bg1"/>
                </a:solidFill>
              </a:rPr>
            </a:br>
            <a:r>
              <a:rPr lang="en-US" sz="2800" b="1" dirty="0">
                <a:solidFill>
                  <a:schemeClr val="bg1"/>
                </a:solidFill>
              </a:rPr>
              <a:t>Missing data / Null values</a:t>
            </a:r>
            <a:endParaRPr lang="en-US" dirty="0"/>
          </a:p>
        </p:txBody>
      </p:sp>
      <p:pic>
        <p:nvPicPr>
          <p:cNvPr id="6" name="Picture 5">
            <a:extLst>
              <a:ext uri="{FF2B5EF4-FFF2-40B4-BE49-F238E27FC236}">
                <a16:creationId xmlns:a16="http://schemas.microsoft.com/office/drawing/2014/main" id="{373B888B-B3A3-4152-BF14-7729CDAD9031}"/>
              </a:ext>
            </a:extLst>
          </p:cNvPr>
          <p:cNvPicPr>
            <a:picLocks noChangeAspect="1"/>
          </p:cNvPicPr>
          <p:nvPr/>
        </p:nvPicPr>
        <p:blipFill>
          <a:blip r:embed="rId2"/>
          <a:stretch>
            <a:fillRect/>
          </a:stretch>
        </p:blipFill>
        <p:spPr>
          <a:xfrm>
            <a:off x="838199" y="1606798"/>
            <a:ext cx="10117821" cy="838486"/>
          </a:xfrm>
          <a:prstGeom prst="rect">
            <a:avLst/>
          </a:prstGeom>
        </p:spPr>
      </p:pic>
      <p:pic>
        <p:nvPicPr>
          <p:cNvPr id="7" name="Picture 6">
            <a:extLst>
              <a:ext uri="{FF2B5EF4-FFF2-40B4-BE49-F238E27FC236}">
                <a16:creationId xmlns:a16="http://schemas.microsoft.com/office/drawing/2014/main" id="{8AE72F1D-B4CE-401D-B9E5-54BEF3A57806}"/>
              </a:ext>
            </a:extLst>
          </p:cNvPr>
          <p:cNvPicPr>
            <a:picLocks noChangeAspect="1"/>
          </p:cNvPicPr>
          <p:nvPr/>
        </p:nvPicPr>
        <p:blipFill>
          <a:blip r:embed="rId3"/>
          <a:stretch>
            <a:fillRect/>
          </a:stretch>
        </p:blipFill>
        <p:spPr>
          <a:xfrm>
            <a:off x="838200" y="2399419"/>
            <a:ext cx="10117822" cy="3041948"/>
          </a:xfrm>
          <a:prstGeom prst="rect">
            <a:avLst/>
          </a:prstGeom>
        </p:spPr>
      </p:pic>
      <p:sp>
        <p:nvSpPr>
          <p:cNvPr id="8" name="Content Placeholder 2">
            <a:extLst>
              <a:ext uri="{FF2B5EF4-FFF2-40B4-BE49-F238E27FC236}">
                <a16:creationId xmlns:a16="http://schemas.microsoft.com/office/drawing/2014/main" id="{0C95F604-E3C2-4E9D-BE71-82A07E5FC79F}"/>
              </a:ext>
            </a:extLst>
          </p:cNvPr>
          <p:cNvSpPr>
            <a:spLocks noGrp="1"/>
          </p:cNvSpPr>
          <p:nvPr>
            <p:ph sz="half" idx="1"/>
          </p:nvPr>
        </p:nvSpPr>
        <p:spPr>
          <a:xfrm>
            <a:off x="741199" y="5687429"/>
            <a:ext cx="10315491" cy="965041"/>
          </a:xfrm>
        </p:spPr>
        <p:txBody>
          <a:bodyPr>
            <a:normAutofit fontScale="25000" lnSpcReduction="20000"/>
          </a:bodyPr>
          <a:lstStyle/>
          <a:p>
            <a:pPr marL="0" indent="0" algn="just">
              <a:buNone/>
            </a:pPr>
            <a:r>
              <a:rPr lang="en-US" sz="8000" dirty="0">
                <a:solidFill>
                  <a:schemeClr val="bg1"/>
                </a:solidFill>
              </a:rPr>
              <a:t>Using Pandas’ count method on a series, non-empty rows can be obtained. We see only four columns are incomplete out of all: Height, Weight, Age and Medal. Medal is incomplete any time an athlete doesn’t win a medal. It is interesting to see medals column is 85% empty, so on average only about 15% of Olympics Athletes get a medal.</a:t>
            </a:r>
            <a:endParaRPr lang="en-US" sz="8000" dirty="0"/>
          </a:p>
          <a:p>
            <a:pPr marL="0" indent="0">
              <a:buNone/>
            </a:pPr>
            <a:endParaRPr lang="en-US" dirty="0"/>
          </a:p>
        </p:txBody>
      </p:sp>
    </p:spTree>
    <p:extLst>
      <p:ext uri="{BB962C8B-B14F-4D97-AF65-F5344CB8AC3E}">
        <p14:creationId xmlns:p14="http://schemas.microsoft.com/office/powerpoint/2010/main" val="2621553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11E3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4413D-2937-4035-8482-58E6F6DC74FA}"/>
              </a:ext>
            </a:extLst>
          </p:cNvPr>
          <p:cNvSpPr>
            <a:spLocks noGrp="1"/>
          </p:cNvSpPr>
          <p:nvPr>
            <p:ph type="title"/>
          </p:nvPr>
        </p:nvSpPr>
        <p:spPr/>
        <p:txBody>
          <a:bodyPr/>
          <a:lstStyle/>
          <a:p>
            <a:r>
              <a:rPr lang="en-US" b="1" dirty="0">
                <a:solidFill>
                  <a:schemeClr val="bg1"/>
                </a:solidFill>
              </a:rPr>
              <a:t>Exploratory Data Analysis</a:t>
            </a:r>
            <a:br>
              <a:rPr lang="en-US" b="1" dirty="0">
                <a:solidFill>
                  <a:schemeClr val="bg1"/>
                </a:solidFill>
              </a:rPr>
            </a:br>
            <a:r>
              <a:rPr lang="en-US" sz="2800" b="1" dirty="0">
                <a:solidFill>
                  <a:schemeClr val="bg1"/>
                </a:solidFill>
              </a:rPr>
              <a:t>How many athletes won a medal since 1900?</a:t>
            </a:r>
            <a:endParaRPr lang="en-US" sz="2800" dirty="0"/>
          </a:p>
        </p:txBody>
      </p:sp>
      <p:pic>
        <p:nvPicPr>
          <p:cNvPr id="5" name="Picture 4">
            <a:extLst>
              <a:ext uri="{FF2B5EF4-FFF2-40B4-BE49-F238E27FC236}">
                <a16:creationId xmlns:a16="http://schemas.microsoft.com/office/drawing/2014/main" id="{033AD9ED-8C2F-43E1-A51B-FEFAF2221A24}"/>
              </a:ext>
            </a:extLst>
          </p:cNvPr>
          <p:cNvPicPr>
            <a:picLocks noChangeAspect="1"/>
          </p:cNvPicPr>
          <p:nvPr/>
        </p:nvPicPr>
        <p:blipFill>
          <a:blip r:embed="rId2"/>
          <a:stretch>
            <a:fillRect/>
          </a:stretch>
        </p:blipFill>
        <p:spPr>
          <a:xfrm>
            <a:off x="838200" y="2044827"/>
            <a:ext cx="10024844" cy="1310572"/>
          </a:xfrm>
          <a:prstGeom prst="rect">
            <a:avLst/>
          </a:prstGeom>
        </p:spPr>
      </p:pic>
      <p:sp>
        <p:nvSpPr>
          <p:cNvPr id="6" name="Content Placeholder 2">
            <a:extLst>
              <a:ext uri="{FF2B5EF4-FFF2-40B4-BE49-F238E27FC236}">
                <a16:creationId xmlns:a16="http://schemas.microsoft.com/office/drawing/2014/main" id="{C9769294-8A79-4D90-837F-AD4EF9D94435}"/>
              </a:ext>
            </a:extLst>
          </p:cNvPr>
          <p:cNvSpPr>
            <a:spLocks noGrp="1"/>
          </p:cNvSpPr>
          <p:nvPr>
            <p:ph sz="half" idx="1"/>
          </p:nvPr>
        </p:nvSpPr>
        <p:spPr>
          <a:xfrm>
            <a:off x="762699" y="3648904"/>
            <a:ext cx="10315491" cy="965041"/>
          </a:xfrm>
        </p:spPr>
        <p:txBody>
          <a:bodyPr>
            <a:normAutofit fontScale="25000" lnSpcReduction="20000"/>
          </a:bodyPr>
          <a:lstStyle/>
          <a:p>
            <a:pPr marL="0" indent="0" algn="just">
              <a:buNone/>
            </a:pPr>
            <a:r>
              <a:rPr lang="en-US" sz="8000" dirty="0">
                <a:solidFill>
                  <a:schemeClr val="bg1"/>
                </a:solidFill>
              </a:rPr>
              <a:t>Almost 135 thousand different people have competed on the Olympic games in the last 120 years, but only a little over 28 thousand have earned at least one medal. That’s about one in five, which is fine. However, if you consider many athletes are actually competing in more than one category though, it does not become too optimistic.</a:t>
            </a:r>
            <a:endParaRPr lang="en-US" dirty="0"/>
          </a:p>
        </p:txBody>
      </p:sp>
    </p:spTree>
    <p:extLst>
      <p:ext uri="{BB962C8B-B14F-4D97-AF65-F5344CB8AC3E}">
        <p14:creationId xmlns:p14="http://schemas.microsoft.com/office/powerpoint/2010/main" val="1654469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2805</TotalTime>
  <Words>1567</Words>
  <Application>Microsoft Office PowerPoint</Application>
  <PresentationFormat>Widescreen</PresentationFormat>
  <Paragraphs>78</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inherit</vt:lpstr>
      <vt:lpstr>Open Sans</vt:lpstr>
      <vt:lpstr>Office Theme</vt:lpstr>
      <vt:lpstr>120 years of Olympic History Athletes and Results</vt:lpstr>
      <vt:lpstr>Introduction</vt:lpstr>
      <vt:lpstr>Research Questions</vt:lpstr>
      <vt:lpstr>Data Collection</vt:lpstr>
      <vt:lpstr>Data Cleaning Approach</vt:lpstr>
      <vt:lpstr>Exploratory Data Analysis Data Load - Load the data with Pandas, and check its size</vt:lpstr>
      <vt:lpstr>Exploratory Data Analysis How does the data look?</vt:lpstr>
      <vt:lpstr>Exploratory Data Analysis Missing data / Null values</vt:lpstr>
      <vt:lpstr>Exploratory Data Analysis How many athletes won a medal since 1900?</vt:lpstr>
      <vt:lpstr>Exploratory Data Analysis How many medals have been earned throughout 120 years?</vt:lpstr>
      <vt:lpstr>Exploratory Data Analysis Medal distribution by countries - Number of medals by each country</vt:lpstr>
      <vt:lpstr>Exploratory Data Analysis Medal distribution by countries - Continued</vt:lpstr>
      <vt:lpstr>Exploratory Data Analysis Men and Women participation</vt:lpstr>
      <vt:lpstr>Exploratory Data Analysis Women participation – Time Series Analysis – Scatter Plot</vt:lpstr>
      <vt:lpstr>Exploratory Data Analysis Men vs. Women participation – Time Series Analysis – Scatter Plot</vt:lpstr>
      <vt:lpstr>Exploratory Data Analysis Weight and Height of Athletes – Histogram with Analytical Distribution</vt:lpstr>
      <vt:lpstr>Exploratory Data Analysis Distribution between Height and Weight  – Scatter Plot</vt:lpstr>
      <vt:lpstr>Exploratory Data Analysis What sports have the heaviest and tallest players, and the lightest or shortest?</vt:lpstr>
      <vt:lpstr>Exploratory Data Analysis Histogram - Mean weight and Mean height for each sport</vt:lpstr>
      <vt:lpstr>Exploratory Data Analysis Scatter plot to identify the outliers</vt:lpstr>
      <vt:lpstr>Exploratory Data Analysis Sports that have the heaviest and tallest players, and the lightest and shortest</vt:lpstr>
      <vt:lpstr>Exploratory Data Analysis Build (weight/height) per each sport</vt:lpstr>
      <vt:lpstr>Exploratory Data Analysis New sports introduced each year in Olympics</vt:lpstr>
      <vt:lpstr>Exploratory Data Analysis Disapproved sports from Olympics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120 years of Olympic History Athletes and Results</dc:title>
  <dc:creator>(Student) Anushka.K1</dc:creator>
  <cp:lastModifiedBy>(Student) Anushka.K1</cp:lastModifiedBy>
  <cp:revision>1</cp:revision>
  <dcterms:created xsi:type="dcterms:W3CDTF">2020-11-20T04:48:17Z</dcterms:created>
  <dcterms:modified xsi:type="dcterms:W3CDTF">2020-11-22T03:33:21Z</dcterms:modified>
</cp:coreProperties>
</file>