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xk165230@utdallas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5128-E23C-4E6B-BF35-63E36176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Homework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2DE5D-16C0-4145-9823-51C09DC60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Submitted by: Menaka Katapadi Kamath</a:t>
            </a:r>
            <a:br>
              <a:rPr lang="en-US" sz="2400" dirty="0"/>
            </a:br>
            <a:r>
              <a:rPr lang="en-US" sz="2400" dirty="0"/>
              <a:t>Email id: </a:t>
            </a:r>
            <a:r>
              <a:rPr lang="en-US" sz="2400" dirty="0">
                <a:hlinkClick r:id="rId2"/>
              </a:rPr>
              <a:t>mxk165230@utdallas.edu</a:t>
            </a:r>
            <a:br>
              <a:rPr lang="en-US" sz="2400" dirty="0"/>
            </a:br>
            <a:r>
              <a:rPr lang="en-US" sz="2400" dirty="0"/>
              <a:t>Language used: Python</a:t>
            </a:r>
            <a:br>
              <a:rPr lang="en-US" sz="2400" dirty="0"/>
            </a:br>
            <a:r>
              <a:rPr lang="en-US" sz="2400" dirty="0"/>
              <a:t>IDE: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75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B8F3-92E0-4E49-941F-3782D7EE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a) What is the most common task type in Repository 642?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A6C15D-72DB-4E4C-83DC-F6B5A7D7F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836" y="5582023"/>
            <a:ext cx="5305270" cy="1200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We can see from the diagram above that most common task type is Improvement. We can ignore the null task type.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B5169-CE78-4EEF-B651-12A6ADE8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59" y="1380183"/>
            <a:ext cx="5880847" cy="4195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61263-1C35-4EA1-9001-30EB2ED29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6" y="1911359"/>
            <a:ext cx="4062600" cy="3664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C5A9EF-E968-4E46-AEEB-A49A0DA368E2}"/>
              </a:ext>
            </a:extLst>
          </p:cNvPr>
          <p:cNvSpPr txBox="1"/>
          <p:nvPr/>
        </p:nvSpPr>
        <p:spPr>
          <a:xfrm>
            <a:off x="1780988" y="5582024"/>
            <a:ext cx="363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1.Python Data Frame object depicting the Task Type with the occurrence of the task type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402073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4195-6730-4824-8308-5EDE65FE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584" y="306333"/>
            <a:ext cx="8911687" cy="1280890"/>
          </a:xfrm>
        </p:spPr>
        <p:txBody>
          <a:bodyPr/>
          <a:lstStyle/>
          <a:p>
            <a:r>
              <a:rPr lang="en-US" dirty="0"/>
              <a:t>b) How many Vendors are used in each country?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A381D-4783-484D-A2FA-F14873FB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1587222"/>
            <a:ext cx="7052236" cy="5040683"/>
          </a:xfrm>
        </p:spPr>
        <p:txBody>
          <a:bodyPr>
            <a:normAutofit/>
          </a:bodyPr>
          <a:lstStyle/>
          <a:p>
            <a:r>
              <a:rPr lang="en-US" sz="2400" dirty="0"/>
              <a:t>To our left, we can see the python data frame object that denotes the number of vendors for each country.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974C9-3AF2-48CA-90B9-1FABB28E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11" y="1516763"/>
            <a:ext cx="252644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0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F3CA-B780-4BE4-ABB4-FD38EDFB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Percentage of the total projects working with Java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2A31-DBB0-4C5F-A4C5-D9B84A95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/>
              <a:t>I first calculated the total number of projects by finding out the size of the list that contains the unique values of project names. </a:t>
            </a:r>
          </a:p>
          <a:p>
            <a:r>
              <a:rPr lang="en-US" sz="3200" dirty="0"/>
              <a:t>I then used </a:t>
            </a:r>
            <a:r>
              <a:rPr lang="en-US" sz="3200" dirty="0" err="1"/>
              <a:t>groupby</a:t>
            </a:r>
            <a:r>
              <a:rPr lang="en-US" sz="3200" dirty="0"/>
              <a:t> clause for the </a:t>
            </a:r>
            <a:r>
              <a:rPr lang="en-US" sz="3200" dirty="0" err="1"/>
              <a:t>the</a:t>
            </a:r>
            <a:r>
              <a:rPr lang="en-US" sz="3200" dirty="0"/>
              <a:t> ‘</a:t>
            </a:r>
            <a:r>
              <a:rPr lang="en-US" sz="3200" dirty="0" err="1"/>
              <a:t>FileType</a:t>
            </a:r>
            <a:r>
              <a:rPr lang="en-US" sz="3200" dirty="0"/>
              <a:t>’ csv file, based on Project and Filetype to find the number of projects using Java Files. Finding out the size of the this </a:t>
            </a:r>
            <a:r>
              <a:rPr lang="en-US" sz="3200" dirty="0" err="1"/>
              <a:t>groupby</a:t>
            </a:r>
            <a:r>
              <a:rPr lang="en-US" sz="3200" dirty="0"/>
              <a:t> object, I could get the number of projects using Java.</a:t>
            </a:r>
          </a:p>
          <a:p>
            <a:endParaRPr lang="en-US" sz="3200" dirty="0"/>
          </a:p>
          <a:p>
            <a:r>
              <a:rPr lang="en-US" sz="3200" dirty="0"/>
              <a:t>By dividing Number of Java Projects by total number of projects, I arrived at the number below.</a:t>
            </a:r>
          </a:p>
          <a:p>
            <a:endParaRPr lang="en-US" sz="3200" dirty="0"/>
          </a:p>
          <a:p>
            <a:r>
              <a:rPr lang="en-US" sz="3200" dirty="0"/>
              <a:t>57.83 %</a:t>
            </a:r>
          </a:p>
        </p:txBody>
      </p:sp>
    </p:spTree>
    <p:extLst>
      <p:ext uri="{BB962C8B-B14F-4D97-AF65-F5344CB8AC3E}">
        <p14:creationId xmlns:p14="http://schemas.microsoft.com/office/powerpoint/2010/main" val="215566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0C74-8C10-4845-9C92-E50C98DE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8630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average number of Developers in all the repositories and What is the average number of Repositories in all the Projects?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2831-34C0-46B8-AD28-7D5E1A48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81" y="2244436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Average number of developers in all repositories - 103.487</a:t>
            </a:r>
          </a:p>
          <a:p>
            <a:r>
              <a:rPr lang="en-US" sz="2000" dirty="0"/>
              <a:t>Average number of repositories in all projects- 21.36740</a:t>
            </a:r>
          </a:p>
        </p:txBody>
      </p:sp>
    </p:spTree>
    <p:extLst>
      <p:ext uri="{BB962C8B-B14F-4D97-AF65-F5344CB8AC3E}">
        <p14:creationId xmlns:p14="http://schemas.microsoft.com/office/powerpoint/2010/main" val="138633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7F52-D388-4507-8A38-ABED65A6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51" y="624110"/>
            <a:ext cx="9947361" cy="595090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are the Top 3 Suppliers in terms of Billable Coding Effort (CE) Delivered per developer?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87A8-1812-4754-8940-B160F84B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09" y="5248835"/>
            <a:ext cx="5809035" cy="795363"/>
          </a:xfrm>
        </p:spPr>
        <p:txBody>
          <a:bodyPr/>
          <a:lstStyle/>
          <a:p>
            <a:r>
              <a:rPr lang="en-US" dirty="0"/>
              <a:t>Bar graph above depicts top 3 suppliers in terms of Billable CE delivered per developer.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C4AD0-51B1-4F27-92BE-5BAF715F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6" y="1784583"/>
            <a:ext cx="3102178" cy="2786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8E4799-B75D-4542-AFE7-03D36479C1C5}"/>
              </a:ext>
            </a:extLst>
          </p:cNvPr>
          <p:cNvSpPr txBox="1"/>
          <p:nvPr/>
        </p:nvSpPr>
        <p:spPr>
          <a:xfrm>
            <a:off x="1356659" y="4775201"/>
            <a:ext cx="363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1.Python Data Frame object depicting the Top 3 suppliers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3B71-BE8D-4610-935A-8E62A648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980" y="1609164"/>
            <a:ext cx="5741521" cy="36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D465-C81E-4CE8-BDAE-EB716A5E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f) Which is the Project with a maximum number of Billable CE hours per day delivered per developer?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AA3F-B397-4C37-95EA-49CD8A8F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518" y="4953000"/>
            <a:ext cx="9604094" cy="1340224"/>
          </a:xfrm>
        </p:spPr>
        <p:txBody>
          <a:bodyPr>
            <a:normAutofit/>
          </a:bodyPr>
          <a:lstStyle/>
          <a:p>
            <a:r>
              <a:rPr lang="en-US" sz="2000" dirty="0"/>
              <a:t>Above is a python </a:t>
            </a:r>
            <a:r>
              <a:rPr lang="en-US" sz="2000" dirty="0" err="1"/>
              <a:t>dataframe</a:t>
            </a:r>
            <a:r>
              <a:rPr lang="en-US" sz="2000" dirty="0"/>
              <a:t> object indicating Project 91 as the project with maximum number of billable CE hours per day delivered per developer.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4D50A-3406-498A-9F65-6EED433A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670" y="2699310"/>
            <a:ext cx="47244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3779-6C03-4C95-A512-74DCA8B5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295" y="624110"/>
            <a:ext cx="987531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difference on the total Actual CE delivered between July and August in Country 17?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180C-1800-40D4-80FC-BFD3C54A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708" y="2322022"/>
            <a:ext cx="8927668" cy="3622451"/>
          </a:xfrm>
        </p:spPr>
        <p:txBody>
          <a:bodyPr>
            <a:normAutofit/>
          </a:bodyPr>
          <a:lstStyle/>
          <a:p>
            <a:r>
              <a:rPr lang="en-US" sz="2000" dirty="0"/>
              <a:t>For July, the actual CE was 19316.10</a:t>
            </a:r>
          </a:p>
          <a:p>
            <a:r>
              <a:rPr lang="en-US" sz="2000" dirty="0"/>
              <a:t>For August, the actual CE was 17489.239</a:t>
            </a:r>
          </a:p>
          <a:p>
            <a:r>
              <a:rPr lang="en-US" sz="2000" dirty="0"/>
              <a:t>Difference between the two is </a:t>
            </a:r>
          </a:p>
          <a:p>
            <a:r>
              <a:rPr lang="en-US" sz="2000" dirty="0"/>
              <a:t>1826.86</a:t>
            </a:r>
          </a:p>
        </p:txBody>
      </p:sp>
    </p:spTree>
    <p:extLst>
      <p:ext uri="{BB962C8B-B14F-4D97-AF65-F5344CB8AC3E}">
        <p14:creationId xmlns:p14="http://schemas.microsoft.com/office/powerpoint/2010/main" val="76187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84EA-FDE7-49AA-AA29-035A5C92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7" y="38581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total number of developers in each one of the last 3 months for Vendor-002?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69C7-6876-40B0-AFA1-8FC5CE2D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150" y="2061557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366</a:t>
            </a:r>
          </a:p>
        </p:txBody>
      </p:sp>
    </p:spTree>
    <p:extLst>
      <p:ext uri="{BB962C8B-B14F-4D97-AF65-F5344CB8AC3E}">
        <p14:creationId xmlns:p14="http://schemas.microsoft.com/office/powerpoint/2010/main" val="34395872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396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Homework Part 1</vt:lpstr>
      <vt:lpstr>a) What is the most common task type in Repository 642? </vt:lpstr>
      <vt:lpstr>b) How many Vendors are used in each country?</vt:lpstr>
      <vt:lpstr>What Percentage of the total projects working with Java Files?</vt:lpstr>
      <vt:lpstr>What is the average number of Developers in all the repositories and What is the average number of Repositories in all the Projects? </vt:lpstr>
      <vt:lpstr>Which are the Top 3 Suppliers in terms of Billable Coding Effort (CE) Delivered per developer? </vt:lpstr>
      <vt:lpstr>f) Which is the Project with a maximum number of Billable CE hours per day delivered per developer? </vt:lpstr>
      <vt:lpstr>What is the difference on the total Actual CE delivered between July and August in Country 17? </vt:lpstr>
      <vt:lpstr>What is the total number of developers in each one of the last 3 months for Vendor-002?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Part 1</dc:title>
  <dc:creator>Kamath, Menaka Katapadi</dc:creator>
  <cp:lastModifiedBy>Kamath, Menaka Katapadi</cp:lastModifiedBy>
  <cp:revision>4</cp:revision>
  <dcterms:created xsi:type="dcterms:W3CDTF">2018-04-23T22:41:17Z</dcterms:created>
  <dcterms:modified xsi:type="dcterms:W3CDTF">2018-04-23T23:10:00Z</dcterms:modified>
</cp:coreProperties>
</file>