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8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B4D0-4085-456B-8CE7-0B08549DE5A7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4D11B2D-9A1D-4355-88F0-5670F095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0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B4D0-4085-456B-8CE7-0B08549DE5A7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D11B2D-9A1D-4355-88F0-5670F095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7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B4D0-4085-456B-8CE7-0B08549DE5A7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D11B2D-9A1D-4355-88F0-5670F095D4B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604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B4D0-4085-456B-8CE7-0B08549DE5A7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D11B2D-9A1D-4355-88F0-5670F095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B4D0-4085-456B-8CE7-0B08549DE5A7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D11B2D-9A1D-4355-88F0-5670F095D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164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B4D0-4085-456B-8CE7-0B08549DE5A7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D11B2D-9A1D-4355-88F0-5670F095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2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B4D0-4085-456B-8CE7-0B08549DE5A7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1B2D-9A1D-4355-88F0-5670F095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5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B4D0-4085-456B-8CE7-0B08549DE5A7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1B2D-9A1D-4355-88F0-5670F095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B4D0-4085-456B-8CE7-0B08549DE5A7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1B2D-9A1D-4355-88F0-5670F095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3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B4D0-4085-456B-8CE7-0B08549DE5A7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D11B2D-9A1D-4355-88F0-5670F095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0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B4D0-4085-456B-8CE7-0B08549DE5A7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4D11B2D-9A1D-4355-88F0-5670F095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7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B4D0-4085-456B-8CE7-0B08549DE5A7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4D11B2D-9A1D-4355-88F0-5670F095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4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B4D0-4085-456B-8CE7-0B08549DE5A7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1B2D-9A1D-4355-88F0-5670F095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B4D0-4085-456B-8CE7-0B08549DE5A7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1B2D-9A1D-4355-88F0-5670F095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9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B4D0-4085-456B-8CE7-0B08549DE5A7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1B2D-9A1D-4355-88F0-5670F095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1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B4D0-4085-456B-8CE7-0B08549DE5A7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D11B2D-9A1D-4355-88F0-5670F095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5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6B4D0-4085-456B-8CE7-0B08549DE5A7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4D11B2D-9A1D-4355-88F0-5670F095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107" y="715872"/>
            <a:ext cx="2529840" cy="5185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ar-SY" sz="32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موقع ويب</a:t>
            </a:r>
            <a:endParaRPr lang="en-US" sz="3200" b="1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59169" y="1234440"/>
            <a:ext cx="9284677" cy="1271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ar-SY" sz="7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مشروع قراءة الكتب التفاعلية</a:t>
            </a:r>
            <a:endParaRPr lang="en-US" sz="7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367245" y="2190410"/>
            <a:ext cx="9261565" cy="17900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ar-SY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إعداد:</a:t>
            </a:r>
          </a:p>
          <a:p>
            <a:pPr algn="ctr">
              <a:lnSpc>
                <a:spcPct val="150000"/>
              </a:lnSpc>
            </a:pPr>
            <a:r>
              <a:rPr lang="ar-SY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محمد رجب</a:t>
            </a:r>
            <a:endParaRPr lang="en-US" sz="2800" b="1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33107" y="4350748"/>
            <a:ext cx="2529840" cy="11356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ar-SY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إشراف:</a:t>
            </a:r>
          </a:p>
          <a:p>
            <a:pPr algn="ctr">
              <a:lnSpc>
                <a:spcPct val="150000"/>
              </a:lnSpc>
            </a:pPr>
            <a:r>
              <a:rPr lang="ar-SY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د زينب الشوا</a:t>
            </a:r>
            <a:endParaRPr lang="en-US" sz="2800" b="1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612569" y="5597434"/>
            <a:ext cx="7517676" cy="518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ar-SY" sz="2000" dirty="0">
                <a:solidFill>
                  <a:schemeClr val="tx1"/>
                </a:solidFill>
              </a:rPr>
              <a:t>يغطي هذا المشروع أحد متطلبات نيل الإجازة في الهندسة المعلوماتية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132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6679"/>
          </a:xfrm>
        </p:spPr>
        <p:txBody>
          <a:bodyPr/>
          <a:lstStyle/>
          <a:p>
            <a:pPr algn="r"/>
            <a:r>
              <a:rPr lang="ar-SY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Simplified Arabic" panose="02020603050405020304" pitchFamily="18" charset="-78"/>
                <a:cs typeface="Simplified Arabic" panose="02020603050405020304" pitchFamily="18" charset="-78"/>
              </a:rPr>
              <a:t>عناوين العرض: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98023"/>
            <a:ext cx="8915400" cy="4175760"/>
          </a:xfrm>
        </p:spPr>
        <p:txBody>
          <a:bodyPr>
            <a:normAutofit/>
          </a:bodyPr>
          <a:lstStyle/>
          <a:p>
            <a:pPr algn="r" rtl="1">
              <a:lnSpc>
                <a:spcPct val="11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Y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المقدمة</a:t>
            </a:r>
          </a:p>
          <a:p>
            <a:pPr algn="r" rtl="1">
              <a:lnSpc>
                <a:spcPct val="11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Y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الهدف من المشروع</a:t>
            </a:r>
          </a:p>
          <a:p>
            <a:pPr algn="r" rtl="1">
              <a:lnSpc>
                <a:spcPct val="11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Y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التقنيات المستخدمة في المشروع</a:t>
            </a:r>
          </a:p>
          <a:p>
            <a:pPr algn="r" rtl="1">
              <a:lnSpc>
                <a:spcPct val="11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Y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مرحلة التحليل</a:t>
            </a:r>
          </a:p>
          <a:p>
            <a:pPr algn="r" rtl="1">
              <a:lnSpc>
                <a:spcPct val="11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Y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مخطط </a:t>
            </a:r>
            <a:r>
              <a:rPr lang="en-US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ERD</a:t>
            </a:r>
            <a:r>
              <a:rPr lang="ar-SY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</a:p>
          <a:p>
            <a:pPr algn="r" rtl="1">
              <a:lnSpc>
                <a:spcPct val="11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Y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الاستنتاجات والمقترحات</a:t>
            </a:r>
          </a:p>
        </p:txBody>
      </p:sp>
    </p:spTree>
    <p:extLst>
      <p:ext uri="{BB962C8B-B14F-4D97-AF65-F5344CB8AC3E}">
        <p14:creationId xmlns:p14="http://schemas.microsoft.com/office/powerpoint/2010/main" val="14844023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9955" y="754738"/>
            <a:ext cx="8578532" cy="669113"/>
          </a:xfrm>
        </p:spPr>
        <p:txBody>
          <a:bodyPr>
            <a:normAutofit/>
          </a:bodyPr>
          <a:lstStyle/>
          <a:p>
            <a:pPr algn="r"/>
            <a:r>
              <a:rPr lang="ar-SY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Simplified Arabic" panose="02020603050405020304" pitchFamily="18" charset="-78"/>
                <a:cs typeface="Simplified Arabic" panose="02020603050405020304" pitchFamily="18" charset="-78"/>
              </a:rPr>
              <a:t>المقدمة</a:t>
            </a:r>
            <a:endParaRPr lang="en-US" b="1" dirty="0">
              <a:solidFill>
                <a:srgbClr val="C00000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754" y="1593668"/>
            <a:ext cx="9520733" cy="4487371"/>
          </a:xfrm>
        </p:spPr>
        <p:txBody>
          <a:bodyPr>
            <a:normAutofit fontScale="85000" lnSpcReduction="10000"/>
          </a:bodyPr>
          <a:lstStyle/>
          <a:p>
            <a:pPr algn="r" rtl="1">
              <a:lnSpc>
                <a:spcPct val="15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Y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تم عمل المشروع ليحي هواية قراءة الكتب والتي تخلى عنها معظم الناس</a:t>
            </a:r>
          </a:p>
          <a:p>
            <a:pPr algn="r" rtl="1">
              <a:lnSpc>
                <a:spcPct val="150000"/>
              </a:lnSpc>
            </a:pPr>
            <a:r>
              <a:rPr lang="ar-SY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امكانية قراءة الكتب على الانترنت مباشرتاً او تحميلها كورد او بي دي اف</a:t>
            </a:r>
            <a:endParaRPr lang="en-US" sz="2800" b="1" dirty="0" smtClean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algn="r" rtl="1">
              <a:lnSpc>
                <a:spcPct val="150000"/>
              </a:lnSpc>
            </a:pPr>
            <a:r>
              <a:rPr lang="en-US" sz="2800" b="1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Y" sz="2800" b="1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امكانية رفع الكتب من قبل اي كاتب او تحميله من قبل المدير العام</a:t>
            </a:r>
          </a:p>
          <a:p>
            <a:pPr algn="r" rtl="1">
              <a:lnSpc>
                <a:spcPct val="150000"/>
              </a:lnSpc>
            </a:pPr>
            <a:r>
              <a:rPr lang="ar-SY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يحتوي على نظام تسجيل متكامل حيث ان الزائر الموقع يختلف عن كاتب الموقع (العضو) </a:t>
            </a:r>
          </a:p>
          <a:p>
            <a:pPr algn="r" rtl="1">
              <a:lnSpc>
                <a:spcPct val="150000"/>
              </a:lnSpc>
            </a:pPr>
            <a:r>
              <a:rPr lang="ar-SY" sz="2800" b="1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Y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نظام دعوات لقراءة كتابي حيث بالإمكان دعوة كتاب آخرين لقراءة كتابي وابداء الآراء والانتقادات والاقتراحات</a:t>
            </a:r>
          </a:p>
          <a:p>
            <a:pPr algn="r" rtl="1">
              <a:lnSpc>
                <a:spcPct val="150000"/>
              </a:lnSpc>
            </a:pPr>
            <a:r>
              <a:rPr lang="ar-SY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نظام من الاحصائيات من حيث القراءة والاعجاب والتعليقات</a:t>
            </a:r>
            <a:endParaRPr lang="en-US" sz="2800" b="1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algn="r" rtl="1"/>
            <a:endParaRPr lang="en-US" sz="2800" b="1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algn="r" rtl="1"/>
            <a:endParaRPr lang="en-US" sz="2800" b="1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229826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96834"/>
            <a:ext cx="8911687" cy="770709"/>
          </a:xfrm>
        </p:spPr>
        <p:txBody>
          <a:bodyPr>
            <a:normAutofit/>
          </a:bodyPr>
          <a:lstStyle/>
          <a:p>
            <a:pPr algn="r"/>
            <a:r>
              <a:rPr lang="ar-SY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Simplified Arabic" panose="02020603050405020304" pitchFamily="18" charset="-78"/>
                <a:cs typeface="Simplified Arabic" panose="02020603050405020304" pitchFamily="18" charset="-78"/>
              </a:rPr>
              <a:t>الهدف من المشروع: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67543"/>
            <a:ext cx="8915400" cy="4767943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en-US" sz="2800" b="1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Y" sz="2800" b="1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احياء مفهوم القراءة بصورة عصرية بما يناسب عصر التكنلوجيا والانترنت</a:t>
            </a:r>
            <a:endParaRPr lang="en-US" sz="2800" b="1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algn="r" rtl="1">
              <a:lnSpc>
                <a:spcPct val="150000"/>
              </a:lnSpc>
            </a:pPr>
            <a:r>
              <a:rPr lang="ar-SY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الغاء الروتينية في مفهوم القراءة بالذهاب الى المكتبة واستئجار كتاب واعادته الى المكتبة بعد الانتهاء منه </a:t>
            </a:r>
          </a:p>
          <a:p>
            <a:pPr algn="r" rtl="1">
              <a:lnSpc>
                <a:spcPct val="160000"/>
              </a:lnSpc>
            </a:pPr>
            <a:r>
              <a:rPr lang="ar-SY" sz="2800" b="1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Y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الحفاظ على الكتب مقسمة في أقسام و وفهرسة ورفع الكتب والموافقة عليه من قبل مشرف الموقع ونظام احصائيات للمساعدة في تقيم الكتاب</a:t>
            </a:r>
            <a:endParaRPr lang="ar-SY" sz="2800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algn="r" rtl="1"/>
            <a:endParaRPr lang="en-US" sz="2800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636491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4427"/>
          </a:xfrm>
        </p:spPr>
        <p:txBody>
          <a:bodyPr>
            <a:noAutofit/>
          </a:bodyPr>
          <a:lstStyle/>
          <a:p>
            <a:pPr algn="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Y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Simplified Arabic" panose="02020603050405020304" pitchFamily="18" charset="-78"/>
                <a:cs typeface="Simplified Arabic" panose="02020603050405020304" pitchFamily="18" charset="-78"/>
              </a:rPr>
              <a:t>التقنيات المستخدمة في المشروع</a:t>
            </a:r>
            <a:br>
              <a:rPr lang="ar-SY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Simplified Arabic" panose="02020603050405020304" pitchFamily="18" charset="-78"/>
                <a:cs typeface="Simplified Arabic" panose="02020603050405020304" pitchFamily="18" charset="-78"/>
              </a:rPr>
            </a:b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19794"/>
            <a:ext cx="8915400" cy="4767943"/>
          </a:xfrm>
        </p:spPr>
        <p:txBody>
          <a:bodyPr>
            <a:normAutofit/>
          </a:bodyPr>
          <a:lstStyle/>
          <a:p>
            <a:pPr algn="r" rtl="1"/>
            <a:r>
              <a:rPr lang="en-US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Y" sz="2800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لغة </a:t>
            </a:r>
            <a:r>
              <a:rPr lang="en-US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PHP</a:t>
            </a:r>
            <a:r>
              <a:rPr lang="ar-SY" sz="2800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</a:p>
          <a:p>
            <a:pPr algn="r" rtl="1"/>
            <a:r>
              <a:rPr lang="ar-SY" sz="2800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لغة </a:t>
            </a:r>
            <a:r>
              <a:rPr lang="en-US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HTML</a:t>
            </a:r>
          </a:p>
          <a:p>
            <a:pPr algn="r" rtl="1"/>
            <a:r>
              <a:rPr lang="en-US" sz="2800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Y" sz="2800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لغة </a:t>
            </a:r>
            <a:r>
              <a:rPr lang="en-US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CSS</a:t>
            </a:r>
          </a:p>
          <a:p>
            <a:pPr algn="r" rtl="1"/>
            <a:r>
              <a:rPr lang="ar-SY" sz="2800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نظام إدارة قواعد البيانات </a:t>
            </a:r>
            <a:r>
              <a:rPr lang="en-US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MySQL</a:t>
            </a:r>
          </a:p>
          <a:p>
            <a:pPr algn="r" rtl="1"/>
            <a:r>
              <a:rPr lang="ar-SY" sz="2800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Y" sz="2800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لغة </a:t>
            </a:r>
            <a:r>
              <a:rPr lang="en-US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Java Script</a:t>
            </a:r>
          </a:p>
          <a:p>
            <a:pPr algn="r" rtl="1"/>
            <a:r>
              <a:rPr lang="ar-SY" sz="2800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Y" sz="2800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مكتبة </a:t>
            </a:r>
            <a:r>
              <a:rPr lang="en-US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JQuery</a:t>
            </a:r>
          </a:p>
          <a:p>
            <a:pPr algn="r" rtl="1"/>
            <a:r>
              <a:rPr lang="en-US" sz="2800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Y" sz="2800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موقع </a:t>
            </a:r>
            <a:r>
              <a:rPr lang="en-US" sz="2800" b="1" dirty="0" err="1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InfinityFree</a:t>
            </a:r>
            <a:endParaRPr lang="ar-SY" sz="2800" b="1" dirty="0" smtClean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algn="r" rtl="1"/>
            <a:r>
              <a:rPr lang="ar-SY" sz="2800" b="1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Y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برنامج </a:t>
            </a:r>
            <a:r>
              <a:rPr lang="en-US" sz="2800" b="1" dirty="0" err="1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Filezilla</a:t>
            </a:r>
            <a:endParaRPr lang="en-US" sz="2800" b="1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89352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6679"/>
          </a:xfrm>
        </p:spPr>
        <p:txBody>
          <a:bodyPr/>
          <a:lstStyle/>
          <a:p>
            <a:pPr algn="r"/>
            <a:r>
              <a:rPr lang="ar-SY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Simplified Arabic" panose="02020603050405020304" pitchFamily="18" charset="-78"/>
                <a:cs typeface="Simplified Arabic" panose="02020603050405020304" pitchFamily="18" charset="-78"/>
              </a:rPr>
              <a:t>مرحلة التحليل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7415" y="1672045"/>
            <a:ext cx="9617197" cy="4506685"/>
          </a:xfrm>
        </p:spPr>
        <p:txBody>
          <a:bodyPr>
            <a:normAutofit lnSpcReduction="10000"/>
          </a:bodyPr>
          <a:lstStyle/>
          <a:p>
            <a:pPr algn="r" rtl="1"/>
            <a:r>
              <a:rPr lang="ar-SY" sz="2800" b="1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Y" sz="2800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بني المشروع اعتماداً على أربعة لوحات تحكم : لوحة تحكم المدير- لوحة تحكم مشرف الموقع – الاظهار (لوحة الكاتب للعضو) – الاظهار (للزائر)</a:t>
            </a:r>
          </a:p>
          <a:p>
            <a:pPr algn="r" rtl="1"/>
            <a:r>
              <a:rPr lang="ar-SY" sz="2800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مهمة المدير انشاء الأقسام الأساسية للكتب ورفع الكتب المتوفرة لديه و اضافة الكتّاب المتوفرين لديه وتعديل الصفحات الأساسية للموقع</a:t>
            </a:r>
          </a:p>
          <a:p>
            <a:pPr algn="r" rtl="1"/>
            <a:r>
              <a:rPr lang="ar-SY" sz="2800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Y" sz="2800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مهمة المشرف فحص و دراسة الكتب التي بيتم رفعها من قبل الكتّاب للتأكد من صحتها و سلامتها وانها مطابقة للمواصفات والقسم التابع لها</a:t>
            </a:r>
          </a:p>
          <a:p>
            <a:pPr algn="r" rtl="1"/>
            <a:r>
              <a:rPr lang="ar-SY" sz="2800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Y" sz="2800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الاظهار(لوحة تحكم الكاتب) يستطيع تحميل كتاب خاص به و تصفح الكتب واضافة تعليقات </a:t>
            </a:r>
            <a:r>
              <a:rPr lang="ar-SY" sz="2800" dirty="0" err="1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واعجابات</a:t>
            </a:r>
            <a:r>
              <a:rPr lang="ar-SY" sz="2800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لأي كتاب ودعوة كتّاب مهمين لقراءة كتاب معين لإبداء الرأي </a:t>
            </a:r>
          </a:p>
          <a:p>
            <a:pPr algn="r" rtl="1"/>
            <a:r>
              <a:rPr lang="ar-SY" sz="2800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Y" sz="2800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الاظهار (للزائر) </a:t>
            </a:r>
            <a:r>
              <a:rPr lang="ar-SY" sz="2800" dirty="0" err="1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بستطيع</a:t>
            </a:r>
            <a:r>
              <a:rPr lang="ar-SY" sz="2800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التصفح فقط والقاء نظرة عن الموقع و الاقسام و الكتب</a:t>
            </a:r>
            <a:endParaRPr lang="en-US" sz="2800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655628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>
            <a:normAutofit fontScale="90000"/>
          </a:bodyPr>
          <a:lstStyle/>
          <a:p>
            <a:pPr algn="r" rtl="1"/>
            <a:r>
              <a:rPr lang="ar-SY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Simplified Arabic" panose="02020603050405020304" pitchFamily="18" charset="-78"/>
                <a:cs typeface="Simplified Arabic" panose="02020603050405020304" pitchFamily="18" charset="-78"/>
              </a:rPr>
              <a:t>مخطط قاعدة البيانات </a:t>
            </a:r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Simplified Arabic" panose="02020603050405020304" pitchFamily="18" charset="-78"/>
                <a:cs typeface="Simplified Arabic" panose="02020603050405020304" pitchFamily="18" charset="-78"/>
              </a:rPr>
              <a:t>Entity Relationship </a:t>
            </a: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Simplified Arabic" panose="02020603050405020304" pitchFamily="18" charset="-78"/>
                <a:cs typeface="Simplified Arabic" panose="02020603050405020304" pitchFamily="18" charset="-78"/>
              </a:rPr>
              <a:t>D</a:t>
            </a:r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Simplified Arabic" panose="02020603050405020304" pitchFamily="18" charset="-78"/>
                <a:cs typeface="Simplified Arabic" panose="02020603050405020304" pitchFamily="18" charset="-78"/>
              </a:rPr>
              <a:t>iagram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pic>
        <p:nvPicPr>
          <p:cNvPr id="1027" name="Picture 3" descr="D:\my projects\مشروع الكتب التفاعلية بوكلي السنة الرابعة محمد\ملفات التقرير\e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73638"/>
            <a:ext cx="9671538" cy="54788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53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1"/>
            <a:ext cx="8911687" cy="721363"/>
          </a:xfrm>
        </p:spPr>
        <p:txBody>
          <a:bodyPr/>
          <a:lstStyle/>
          <a:p>
            <a:pPr algn="r"/>
            <a:r>
              <a:rPr lang="ar-SY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Simplified Arabic" panose="02020603050405020304" pitchFamily="18" charset="-78"/>
                <a:cs typeface="Simplified Arabic" panose="02020603050405020304" pitchFamily="18" charset="-78"/>
              </a:rPr>
              <a:t>الاستنتاجات والمقترحات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19793"/>
            <a:ext cx="8915400" cy="4637315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ar-SY" sz="2800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Y" sz="2800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بعد البحث المطول تبين لنا ان هذا المشروع يعطي فكرة متميزة في احياء مفهوم القراءة وادخال الانترنت في عصرنا</a:t>
            </a:r>
            <a:endParaRPr lang="en-US" sz="2800" dirty="0" smtClean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algn="r" rtl="1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Y" sz="2800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يمكن تطوير في مشروعنا بإنشاء نظام تسويق الكتروني للكتب حيث ان الكتاب لا يمكن تصفحه الا بشرائه عن طريق نظم الشراء الالكترونية المعروفة عالماً مثل </a:t>
            </a:r>
            <a:r>
              <a:rPr lang="ar-SY" sz="280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الماستر كارد او البي بال </a:t>
            </a:r>
            <a:endParaRPr lang="en-US" sz="2800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algn="r" rtl="1"/>
            <a:endParaRPr lang="en-US" sz="2800" dirty="0" smtClean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891043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342" y="251822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7200" b="1" i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endParaRPr lang="en-US" sz="7200" b="1" i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890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549</TotalTime>
  <Words>396</Words>
  <Application>Microsoft Office PowerPoint</Application>
  <PresentationFormat>مخصص</PresentationFormat>
  <Paragraphs>45</Paragraphs>
  <Slides>9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9</vt:i4>
      </vt:variant>
    </vt:vector>
  </HeadingPairs>
  <TitlesOfParts>
    <vt:vector size="10" baseType="lpstr">
      <vt:lpstr>Wisp</vt:lpstr>
      <vt:lpstr>موقع ويب</vt:lpstr>
      <vt:lpstr>عناوين العرض:</vt:lpstr>
      <vt:lpstr>المقدمة</vt:lpstr>
      <vt:lpstr>الهدف من المشروع:</vt:lpstr>
      <vt:lpstr> التقنيات المستخدمة في المشروع </vt:lpstr>
      <vt:lpstr>مرحلة التحليل</vt:lpstr>
      <vt:lpstr>مخطط قاعدة البيانات Entity Relationship Diagram</vt:lpstr>
      <vt:lpstr>الاستنتاجات والمقترحات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موقع ويب</dc:title>
  <dc:creator>Lawand</dc:creator>
  <cp:lastModifiedBy>mkamel</cp:lastModifiedBy>
  <cp:revision>26</cp:revision>
  <dcterms:created xsi:type="dcterms:W3CDTF">2019-07-06T11:36:05Z</dcterms:created>
  <dcterms:modified xsi:type="dcterms:W3CDTF">2019-07-08T23:07:16Z</dcterms:modified>
</cp:coreProperties>
</file>