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7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0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164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3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1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6B4D0-4085-456B-8CE7-0B08549DE5A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D11B2D-9A1D-4355-88F0-5670F095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107" y="715872"/>
            <a:ext cx="2529840" cy="5185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ar-SY" sz="32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موقع ويب</a:t>
            </a:r>
            <a:endParaRPr lang="en-US" sz="3200" b="1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12569" y="1234440"/>
            <a:ext cx="6770915" cy="1271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ar-SY" sz="7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نظام إدارة مدرسة</a:t>
            </a:r>
            <a:endParaRPr lang="en-US" sz="7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67245" y="2190410"/>
            <a:ext cx="9261565" cy="17900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إعداد:</a:t>
            </a:r>
          </a:p>
          <a:p>
            <a:pPr algn="ctr">
              <a:lnSpc>
                <a:spcPct val="150000"/>
              </a:lnSpc>
            </a:pP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أنور محمد    </a:t>
            </a:r>
            <a:r>
              <a:rPr lang="ar-SY" sz="2800" b="1" dirty="0" err="1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شيراف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بلال    حمزة القاسم</a:t>
            </a:r>
            <a:endParaRPr lang="en-US" sz="2800" b="1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33107" y="4350748"/>
            <a:ext cx="2529840" cy="1135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إشراف:</a:t>
            </a:r>
          </a:p>
          <a:p>
            <a:pPr algn="ctr">
              <a:lnSpc>
                <a:spcPct val="150000"/>
              </a:lnSpc>
            </a:pP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د. يحيى نجار</a:t>
            </a:r>
            <a:endParaRPr lang="en-US" sz="2800" b="1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12569" y="5597434"/>
            <a:ext cx="7517676" cy="51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ar-SY" sz="2000" dirty="0">
                <a:solidFill>
                  <a:schemeClr val="tx1"/>
                </a:solidFill>
              </a:rPr>
              <a:t>يغطي هذا المشروع أحد متطلبات نيل الإجازة في الهندسة المعلوماتية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13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/>
          <a:lstStyle/>
          <a:p>
            <a:pPr algn="r"/>
            <a:r>
              <a:rPr lang="ar-SY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عناوين العرض: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8023"/>
            <a:ext cx="8915400" cy="4175760"/>
          </a:xfrm>
        </p:spPr>
        <p:txBody>
          <a:bodyPr>
            <a:normAutofit/>
          </a:bodyPr>
          <a:lstStyle/>
          <a:p>
            <a:pPr algn="r" rtl="1">
              <a:lnSpc>
                <a:spcPct val="11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المقدمة</a:t>
            </a:r>
          </a:p>
          <a:p>
            <a:pPr algn="r" rtl="1">
              <a:lnSpc>
                <a:spcPct val="11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الهدف من المشروع</a:t>
            </a:r>
          </a:p>
          <a:p>
            <a:pPr algn="r" rtl="1">
              <a:lnSpc>
                <a:spcPct val="11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التقنيات المستخدمة في المشروع</a:t>
            </a:r>
          </a:p>
          <a:p>
            <a:pPr algn="r" rtl="1">
              <a:lnSpc>
                <a:spcPct val="11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مرحلة التحليل</a:t>
            </a:r>
          </a:p>
          <a:p>
            <a:pPr algn="r" rtl="1">
              <a:lnSpc>
                <a:spcPct val="11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مخطط </a:t>
            </a: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ERD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</a:p>
          <a:p>
            <a:pPr algn="r" rtl="1">
              <a:lnSpc>
                <a:spcPct val="11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الاستنتاجات والمقترحات</a:t>
            </a:r>
          </a:p>
        </p:txBody>
      </p:sp>
    </p:spTree>
    <p:extLst>
      <p:ext uri="{BB962C8B-B14F-4D97-AF65-F5344CB8AC3E}">
        <p14:creationId xmlns:p14="http://schemas.microsoft.com/office/powerpoint/2010/main" val="14844023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955" y="754738"/>
            <a:ext cx="8578532" cy="669113"/>
          </a:xfrm>
        </p:spPr>
        <p:txBody>
          <a:bodyPr>
            <a:normAutofit/>
          </a:bodyPr>
          <a:lstStyle/>
          <a:p>
            <a:pPr algn="r"/>
            <a:r>
              <a:rPr lang="ar-SY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المقدمة</a:t>
            </a:r>
            <a:endParaRPr lang="en-US" b="1" dirty="0">
              <a:solidFill>
                <a:srgbClr val="C00000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087" y="1593668"/>
            <a:ext cx="8915400" cy="4487371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تم عمل هذا المشروع ليلائم المدارس في المرحلة الإعدادية</a:t>
            </a:r>
          </a:p>
          <a:p>
            <a:pPr algn="r" rtl="1">
              <a:lnSpc>
                <a:spcPct val="150000"/>
              </a:lnSpc>
            </a:pP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يغطي </a:t>
            </a:r>
            <a:r>
              <a:rPr lang="ar-SY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هذا المشروع كافة الجوانب المتعلقة بالعملية التدريسية ابتداءً من تسجيل الطلاب بداية العام الدراسي إلى نتائج الامتحانات نهاية العام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الدراسي</a:t>
            </a:r>
            <a:endParaRPr lang="en-US" sz="2800" b="1" dirty="0" smtClean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تم </a:t>
            </a:r>
            <a:r>
              <a:rPr lang="ar-SY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إنشاء مدرسة متكاملة افتراضية على النت أو على الشبكة الداخلية بحيث كل عنصر من عناصرها له كيانه ومسيطر عليه الكترونياً</a:t>
            </a:r>
            <a:endParaRPr lang="en-US" sz="2800" b="1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/>
            <a:endParaRPr lang="en-US" sz="28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/>
            <a:endParaRPr lang="en-US" sz="28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2982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96834"/>
            <a:ext cx="8911687" cy="770709"/>
          </a:xfrm>
        </p:spPr>
        <p:txBody>
          <a:bodyPr>
            <a:normAutofit/>
          </a:bodyPr>
          <a:lstStyle/>
          <a:p>
            <a:pPr algn="r"/>
            <a:r>
              <a:rPr lang="ar-SY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الهدف من المشروع: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67543"/>
            <a:ext cx="8915400" cy="4767943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إدخال التطوّر في الحياة العملية لأنّها تفرض نظام عمل دقيق و سهل</a:t>
            </a:r>
            <a:r>
              <a:rPr lang="en-US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يستطيع فهمه الجميع</a:t>
            </a:r>
            <a:endParaRPr lang="en-US" sz="2800" b="1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>
              <a:lnSpc>
                <a:spcPct val="150000"/>
              </a:lnSpc>
            </a:pP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الاستغناء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عن الأمور </a:t>
            </a:r>
            <a:r>
              <a:rPr lang="ar-SY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الورقية والتي تعطي روتينية تحمل العديد من احتمالية الخطأ والتي تعاني من البطء الشديد في تنفيذ المطلوب والتي تسبب المشاكل في عمليات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الإدخال</a:t>
            </a:r>
          </a:p>
          <a:p>
            <a:pPr algn="r" rtl="1">
              <a:lnSpc>
                <a:spcPct val="160000"/>
              </a:lnSpc>
            </a:pPr>
            <a:r>
              <a:rPr lang="ar-SY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تقديم خدمة الاستعلام عن العلامات وبرامج الامتحان والدوام من قبل الطالب وذويه</a:t>
            </a:r>
            <a:endParaRPr lang="ar-SY" sz="2800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/>
            <a:endParaRPr lang="en-US" sz="28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3649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427"/>
          </a:xfrm>
        </p:spPr>
        <p:txBody>
          <a:bodyPr>
            <a:noAutofit/>
          </a:bodyPr>
          <a:lstStyle/>
          <a:p>
            <a:pPr algn="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التقنيات المستخدمة في المشروع</a:t>
            </a:r>
            <a:br>
              <a:rPr lang="ar-SY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</a:b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19794"/>
            <a:ext cx="8915400" cy="4767943"/>
          </a:xfrm>
        </p:spPr>
        <p:txBody>
          <a:bodyPr>
            <a:normAutofit/>
          </a:bodyPr>
          <a:lstStyle/>
          <a:p>
            <a:pPr algn="r" rtl="1"/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لغة </a:t>
            </a: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PHP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</a:p>
          <a:p>
            <a:pPr algn="r" rtl="1"/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لغة </a:t>
            </a: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HTML</a:t>
            </a:r>
          </a:p>
          <a:p>
            <a:pPr algn="r" rtl="1"/>
            <a:r>
              <a:rPr lang="en-US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لغة </a:t>
            </a: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CSS</a:t>
            </a:r>
          </a:p>
          <a:p>
            <a:pPr algn="r" rtl="1"/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نظام إدارة قواعد البيانات </a:t>
            </a: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MySQL</a:t>
            </a:r>
          </a:p>
          <a:p>
            <a:pPr algn="r" rtl="1"/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لغة </a:t>
            </a: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Java Script</a:t>
            </a:r>
          </a:p>
          <a:p>
            <a:pPr algn="r" rtl="1"/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مكتبة </a:t>
            </a:r>
            <a:r>
              <a:rPr lang="en-US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JQuery</a:t>
            </a:r>
          </a:p>
          <a:p>
            <a:pPr algn="r" rtl="1"/>
            <a:r>
              <a:rPr lang="en-US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موقع </a:t>
            </a:r>
            <a:r>
              <a:rPr lang="en-US" sz="2800" b="1" dirty="0" err="1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InfinityFree</a:t>
            </a:r>
            <a:endParaRPr lang="ar-SY" sz="2800" b="1" dirty="0" smtClean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/>
            <a:r>
              <a:rPr lang="ar-SY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برنامج </a:t>
            </a:r>
            <a:r>
              <a:rPr lang="en-US" sz="2800" b="1" dirty="0" err="1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Filezilla</a:t>
            </a:r>
            <a:endParaRPr lang="en-US" sz="2800" b="1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9352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/>
          <a:lstStyle/>
          <a:p>
            <a:pPr algn="r"/>
            <a:r>
              <a:rPr lang="ar-SY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مرحلة التحليل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2045"/>
            <a:ext cx="8915400" cy="4506685"/>
          </a:xfrm>
        </p:spPr>
        <p:txBody>
          <a:bodyPr>
            <a:normAutofit/>
          </a:bodyPr>
          <a:lstStyle/>
          <a:p>
            <a:pPr algn="r" rtl="1"/>
            <a:r>
              <a:rPr lang="ar-SY" sz="2800" b="1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بني المشروع اعتماداً على أربعة لوحات تحكم : لوحة تحكم المدير- لوحة تحكم مراقب الدوام – لوحة تحكم الطالب – لوحة تحكم المدرّس</a:t>
            </a:r>
          </a:p>
          <a:p>
            <a:pPr algn="r" rtl="1"/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مهمة المدير تحديد الصفوف وعدد الشعب و تسجيل الطلاب وتوزيعهم وتوزيع المدرّسين ضمن الشعب</a:t>
            </a:r>
          </a:p>
          <a:p>
            <a:pPr algn="r" rtl="1"/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مهمة مراقب الدوام تسجيل حضور الطلاب وتنظيم برنامج الدوام وبرنامج الامتحان</a:t>
            </a:r>
          </a:p>
          <a:p>
            <a:pPr algn="r" rtl="1"/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مهمة المدرّس مراسلة الطلاب وإدخال العلامات</a:t>
            </a:r>
          </a:p>
          <a:p>
            <a:pPr algn="r" rtl="1"/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يستطيع الطالب الاستعلام عن العلامات وبرنامج الدوام والامتحان ومتابعة الملاحظات</a:t>
            </a:r>
            <a:endParaRPr lang="en-US" sz="2800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5562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 fontScale="90000"/>
          </a:bodyPr>
          <a:lstStyle/>
          <a:p>
            <a:pPr algn="r" rtl="1"/>
            <a:r>
              <a:rPr lang="ar-SY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مخطط قاعدة البيانات 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Entity Relationship 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D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iagram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19349"/>
            <a:ext cx="9980022" cy="530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3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21363"/>
          </a:xfrm>
        </p:spPr>
        <p:txBody>
          <a:bodyPr/>
          <a:lstStyle/>
          <a:p>
            <a:pPr algn="r"/>
            <a:r>
              <a:rPr lang="ar-SY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الاستنتاجات والمقترحات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9793"/>
            <a:ext cx="8915400" cy="4637315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بعد البحث المطوّل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تبيّن </a:t>
            </a:r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لنا أنّ هذا المشروع يوفّر الكثير من العناء وإيجاد الحلول للمشاكل الورقيّة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والروتينية</a:t>
            </a:r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كما </a:t>
            </a:r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أن التقدّم الحاصل حالياً يفرض علينا إدخال الأنترنت وتكنولوجيا المعلومات في جميع مجالات الحياة التعليميّة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والمهنيّة </a:t>
            </a:r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والحاجات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اليومية</a:t>
            </a:r>
            <a:endParaRPr lang="en-US" sz="2800" dirty="0" smtClean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يمكن تطوير هذا العمل مستقبلا ب</a:t>
            </a:r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إضافة ميزة الحصول على كشف علامات تفصيلي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للطلاب </a:t>
            </a:r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و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تصميم </a:t>
            </a:r>
            <a:r>
              <a:rPr lang="ar-SY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تطبيق لأجهزة الموبايل يساعد على سهولة التعامل مع </a:t>
            </a:r>
            <a:r>
              <a:rPr lang="ar-SY" sz="28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المشروع</a:t>
            </a:r>
            <a:endParaRPr lang="en-US" sz="2800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/>
            <a:endParaRPr lang="en-US" sz="2800" dirty="0" smtClean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9104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342" y="251822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7200" b="1" i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90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520</TotalTime>
  <Words>342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Andalus</vt:lpstr>
      <vt:lpstr>Arial</vt:lpstr>
      <vt:lpstr>Century Gothic</vt:lpstr>
      <vt:lpstr>Simplified Arabic</vt:lpstr>
      <vt:lpstr>Tahoma</vt:lpstr>
      <vt:lpstr>Wingdings 3</vt:lpstr>
      <vt:lpstr>Wisp</vt:lpstr>
      <vt:lpstr>موقع ويب</vt:lpstr>
      <vt:lpstr>عناوين العرض:</vt:lpstr>
      <vt:lpstr>المقدمة</vt:lpstr>
      <vt:lpstr>الهدف من المشروع:</vt:lpstr>
      <vt:lpstr> التقنيات المستخدمة في المشروع </vt:lpstr>
      <vt:lpstr>مرحلة التحليل</vt:lpstr>
      <vt:lpstr>مخطط قاعدة البيانات Entity Relationship Diagram</vt:lpstr>
      <vt:lpstr>الاستنتاجات والمقترحات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موقع ويب</dc:title>
  <dc:creator>Lawand</dc:creator>
  <cp:lastModifiedBy>Lawand</cp:lastModifiedBy>
  <cp:revision>21</cp:revision>
  <dcterms:created xsi:type="dcterms:W3CDTF">2019-07-06T11:36:05Z</dcterms:created>
  <dcterms:modified xsi:type="dcterms:W3CDTF">2019-07-07T19:45:10Z</dcterms:modified>
</cp:coreProperties>
</file>