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357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3429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52687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96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19335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2062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46661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90603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2063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164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89163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8131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326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0204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94079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96818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304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111C05-76F5-4AA2-9BFC-0AC7840BF0F9}" type="datetimeFigureOut">
              <a:rPr lang="ar-SY" smtClean="0"/>
              <a:t>05/12/1441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FD1F-B8C0-4421-BA8A-0B0571DED3E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85714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657232" y="734096"/>
            <a:ext cx="8825658" cy="2072818"/>
          </a:xfrm>
        </p:spPr>
        <p:txBody>
          <a:bodyPr/>
          <a:lstStyle/>
          <a:p>
            <a:pPr algn="ctr"/>
            <a:r>
              <a:rPr lang="ar-SY" sz="9600" dirty="0" smtClean="0"/>
              <a:t>برنامج دوامي</a:t>
            </a:r>
            <a:endParaRPr lang="ar-SY" sz="96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657232" y="3090246"/>
            <a:ext cx="8825658" cy="282115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ar-SY" sz="3200" dirty="0" smtClean="0"/>
              <a:t>برنامج إدارة و مراقبة وتنظيم الدوام </a:t>
            </a:r>
          </a:p>
          <a:p>
            <a:pPr algn="ctr"/>
            <a:endParaRPr lang="ar-SY" sz="3200" dirty="0"/>
          </a:p>
          <a:p>
            <a:pPr algn="ctr"/>
            <a:endParaRPr lang="ar-SY" sz="3200" dirty="0" smtClean="0"/>
          </a:p>
          <a:p>
            <a:pPr algn="ctr"/>
            <a:r>
              <a:rPr lang="ar-SY" sz="3200" dirty="0" smtClean="0"/>
              <a:t>اعداد </a:t>
            </a:r>
          </a:p>
          <a:p>
            <a:pPr algn="ctr"/>
            <a:r>
              <a:rPr lang="ar-SY" sz="3200" dirty="0" smtClean="0"/>
              <a:t>غفران جاسر</a:t>
            </a:r>
          </a:p>
          <a:p>
            <a:pPr algn="ctr"/>
            <a:r>
              <a:rPr lang="ar-SY" sz="3200" dirty="0" smtClean="0"/>
              <a:t>شيرين شيخ سيدي</a:t>
            </a:r>
            <a:endParaRPr lang="ar-SY" sz="3200" dirty="0"/>
          </a:p>
        </p:txBody>
      </p:sp>
    </p:spTree>
    <p:extLst>
      <p:ext uri="{BB962C8B-B14F-4D97-AF65-F5344CB8AC3E}">
        <p14:creationId xmlns:p14="http://schemas.microsoft.com/office/powerpoint/2010/main" val="339665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172754" y="2472744"/>
            <a:ext cx="4017697" cy="2150092"/>
          </a:xfrm>
        </p:spPr>
        <p:txBody>
          <a:bodyPr/>
          <a:lstStyle/>
          <a:p>
            <a:pPr algn="ctr"/>
            <a:r>
              <a:rPr lang="ar-SY" sz="11500" dirty="0" smtClean="0"/>
              <a:t>النهاية</a:t>
            </a:r>
            <a:endParaRPr lang="ar-SY" sz="11500" dirty="0"/>
          </a:p>
        </p:txBody>
      </p:sp>
    </p:spTree>
    <p:extLst>
      <p:ext uri="{BB962C8B-B14F-4D97-AF65-F5344CB8AC3E}">
        <p14:creationId xmlns:p14="http://schemas.microsoft.com/office/powerpoint/2010/main" val="329246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5177307" y="103031"/>
            <a:ext cx="5820738" cy="1003872"/>
          </a:xfrm>
        </p:spPr>
        <p:txBody>
          <a:bodyPr/>
          <a:lstStyle/>
          <a:p>
            <a:pPr algn="ctr"/>
            <a:r>
              <a:rPr lang="ar-SY" sz="6600" dirty="0" smtClean="0"/>
              <a:t>عناوين العرض</a:t>
            </a:r>
            <a:endParaRPr lang="ar-SY" sz="66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455313" y="1480387"/>
            <a:ext cx="8744753" cy="4482532"/>
          </a:xfrm>
        </p:spPr>
        <p:txBody>
          <a:bodyPr>
            <a:normAutofit/>
          </a:bodyPr>
          <a:lstStyle/>
          <a:p>
            <a:pPr algn="r"/>
            <a:r>
              <a:rPr lang="ar-SY" sz="4000" dirty="0" smtClean="0"/>
              <a:t>1- المقدمة </a:t>
            </a:r>
          </a:p>
          <a:p>
            <a:pPr algn="r"/>
            <a:r>
              <a:rPr lang="ar-SY" sz="4000" dirty="0" smtClean="0"/>
              <a:t>2- طرق المراقبة المتبعة </a:t>
            </a:r>
          </a:p>
          <a:p>
            <a:pPr algn="r"/>
            <a:r>
              <a:rPr lang="ar-SY" sz="4000" dirty="0" smtClean="0"/>
              <a:t>3- التقنيات المستخدمة في المشروع</a:t>
            </a:r>
          </a:p>
          <a:p>
            <a:pPr algn="r"/>
            <a:r>
              <a:rPr lang="ar-SY" sz="4000" dirty="0" smtClean="0"/>
              <a:t>4- مرحلة التحليل</a:t>
            </a:r>
          </a:p>
          <a:p>
            <a:pPr algn="r"/>
            <a:r>
              <a:rPr lang="ar-SY" sz="4000" dirty="0" smtClean="0"/>
              <a:t>5- مخطط </a:t>
            </a:r>
            <a:r>
              <a:rPr lang="en-US" sz="4000" dirty="0" smtClean="0"/>
              <a:t>ERD</a:t>
            </a:r>
            <a:r>
              <a:rPr lang="ar-SY" sz="4000" dirty="0" smtClean="0"/>
              <a:t> لقواعد البيانات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6075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404574" y="180304"/>
            <a:ext cx="5820738" cy="1003872"/>
          </a:xfrm>
        </p:spPr>
        <p:txBody>
          <a:bodyPr/>
          <a:lstStyle/>
          <a:p>
            <a:pPr algn="r"/>
            <a:r>
              <a:rPr lang="ar-SY" sz="6600" dirty="0" smtClean="0"/>
              <a:t>المقدمة</a:t>
            </a:r>
            <a:endParaRPr lang="ar-SY" sz="66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68589" y="1493265"/>
            <a:ext cx="9650419" cy="4482532"/>
          </a:xfrm>
        </p:spPr>
        <p:txBody>
          <a:bodyPr>
            <a:normAutofit/>
          </a:bodyPr>
          <a:lstStyle/>
          <a:p>
            <a:pPr algn="r"/>
            <a:r>
              <a:rPr lang="ar-SY" sz="3200" dirty="0" smtClean="0"/>
              <a:t>1- تم عمل المشروع لأفضل أداء في إدارة وتنظيم الدوام للطلاب 	والمدرسين </a:t>
            </a:r>
          </a:p>
          <a:p>
            <a:pPr algn="r"/>
            <a:r>
              <a:rPr lang="ar-SY" sz="3200" dirty="0" smtClean="0"/>
              <a:t>2- حل مشكلة الدوام والتقرير المطلوبة للإدارة </a:t>
            </a:r>
          </a:p>
          <a:p>
            <a:pPr algn="r"/>
            <a:r>
              <a:rPr lang="ar-SY" sz="3200" dirty="0" smtClean="0"/>
              <a:t>3- حل مشكلة التكاليف الباهظة في الطرق الحديثة لإدارة الدوام </a:t>
            </a:r>
          </a:p>
          <a:p>
            <a:pPr algn="r"/>
            <a:r>
              <a:rPr lang="ar-SY" sz="3200" dirty="0" smtClean="0"/>
              <a:t>4- يحتوي على نظام متكامل من انشاء بطاقات الطلاب و طباعتها و ادرة 	الدوام عن طريق البرنامج بدون التدخل الى برامج أخرى</a:t>
            </a:r>
          </a:p>
          <a:p>
            <a:pPr algn="r"/>
            <a:r>
              <a:rPr lang="ar-SY" sz="3200" dirty="0" smtClean="0"/>
              <a:t>5- ادراج التكنلوجيا مع الطرق القديمة في اخذ الدوام وادارته</a:t>
            </a:r>
          </a:p>
        </p:txBody>
      </p:sp>
    </p:spTree>
    <p:extLst>
      <p:ext uri="{BB962C8B-B14F-4D97-AF65-F5344CB8AC3E}">
        <p14:creationId xmlns:p14="http://schemas.microsoft.com/office/powerpoint/2010/main" val="356024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2636026" y="0"/>
            <a:ext cx="8825658" cy="1106902"/>
          </a:xfrm>
        </p:spPr>
        <p:txBody>
          <a:bodyPr/>
          <a:lstStyle/>
          <a:p>
            <a:pPr algn="ctr"/>
            <a:r>
              <a:rPr lang="ar-SY" sz="6000" dirty="0" smtClean="0"/>
              <a:t>طرق مراقبة الدوام المتبعة</a:t>
            </a:r>
            <a:endParaRPr lang="ar-SY" sz="60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3099665" y="1442431"/>
            <a:ext cx="8143078" cy="4082605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ar-SY" sz="3200" dirty="0" smtClean="0"/>
              <a:t>1- سجل الدوام اليومي المزايا والعيوب :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1- المزايا : 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1-  تفقد الدوام بدقة من الساعة الى الساعة</a:t>
            </a:r>
          </a:p>
          <a:p>
            <a:pPr algn="r"/>
            <a:r>
              <a:rPr lang="ar-SY" sz="3200" dirty="0" smtClean="0"/>
              <a:t>			2- سهلة وبسيطة لا تحتاج الى الكثير من الخبرة أو المعرفة </a:t>
            </a:r>
          </a:p>
          <a:p>
            <a:pPr algn="r"/>
            <a:r>
              <a:rPr lang="ar-SY" sz="3200" dirty="0" smtClean="0"/>
              <a:t>			3- يمكن لأي شخص ذو ثقة التكليف بالعمل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2- العيوب :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1- يحتاج الى دفاتر من نوع خاص وذو حجم خاص وطباعة خاصة 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2- يمكن لأي شخص التوقيع عن شخص آخر</a:t>
            </a:r>
          </a:p>
          <a:p>
            <a:pPr algn="r"/>
            <a:r>
              <a:rPr lang="ar-SY" sz="3200" dirty="0" smtClean="0"/>
              <a:t>			3- يمكن التوقيع بأي وقت وكتابة أي وقت كما اريد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4- تحتاج الى موظف دائم </a:t>
            </a:r>
          </a:p>
          <a:p>
            <a:pPr algn="r"/>
            <a:endParaRPr lang="ar-SY" sz="3200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5" y="1284346"/>
            <a:ext cx="2950536" cy="4398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328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2636026" y="0"/>
            <a:ext cx="8825658" cy="1106902"/>
          </a:xfrm>
        </p:spPr>
        <p:txBody>
          <a:bodyPr/>
          <a:lstStyle/>
          <a:p>
            <a:pPr algn="ctr"/>
            <a:r>
              <a:rPr lang="ar-SY" sz="6000" dirty="0" smtClean="0"/>
              <a:t>طرق مراقبة الدوام المتبعة</a:t>
            </a:r>
            <a:endParaRPr lang="ar-SY" sz="60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3099665" y="1442431"/>
            <a:ext cx="8143078" cy="462351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ar-SY" sz="3200" dirty="0" smtClean="0"/>
              <a:t>1- جهاز المراقبة بالبصمة: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1- المزايا : 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1-  تفقد الدوام بدقة من الساعة الى الساعة</a:t>
            </a:r>
          </a:p>
          <a:p>
            <a:pPr algn="r"/>
            <a:r>
              <a:rPr lang="ar-SY" sz="3200" dirty="0" smtClean="0"/>
              <a:t>			2- حصرا يجب دخول الشخص نفسه لأن البصمة 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    لا تتكرر</a:t>
            </a:r>
          </a:p>
          <a:p>
            <a:pPr algn="r"/>
            <a:r>
              <a:rPr lang="ar-SY" sz="3200" dirty="0" smtClean="0"/>
              <a:t>			3- السرعة في عملية اخذ الدوام</a:t>
            </a:r>
          </a:p>
          <a:p>
            <a:pPr algn="r"/>
            <a:r>
              <a:rPr lang="ar-SY" sz="3200" dirty="0" smtClean="0"/>
              <a:t>		2- العيوب :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1- باهظ الثمن وغالي جدا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2- يحتاج الى الكهرباء بشكل دائم</a:t>
            </a:r>
          </a:p>
          <a:p>
            <a:pPr algn="r"/>
            <a:r>
              <a:rPr lang="ar-SY" sz="3200" dirty="0" smtClean="0"/>
              <a:t>			3- الدخول حصرا بالأصبع المحدد</a:t>
            </a:r>
          </a:p>
          <a:p>
            <a:pPr algn="r"/>
            <a:endParaRPr lang="ar-SY" sz="32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5" y="2360521"/>
            <a:ext cx="2857500" cy="2581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836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2636026" y="0"/>
            <a:ext cx="8825658" cy="1106902"/>
          </a:xfrm>
        </p:spPr>
        <p:txBody>
          <a:bodyPr/>
          <a:lstStyle/>
          <a:p>
            <a:pPr algn="ctr"/>
            <a:r>
              <a:rPr lang="ar-SY" sz="6000" dirty="0" smtClean="0"/>
              <a:t>طريقة عمل برنامج دوامي</a:t>
            </a:r>
            <a:endParaRPr lang="ar-SY" sz="60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3661088" y="1455310"/>
            <a:ext cx="8143078" cy="488109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ar-SY" sz="3200" dirty="0"/>
              <a:t>	</a:t>
            </a:r>
            <a:r>
              <a:rPr lang="ar-SY" sz="3200" dirty="0" smtClean="0"/>
              <a:t>	1- المزايا : 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1-  اخذ الدوام عن طريق البطاقة أو الرقم الخاص</a:t>
            </a:r>
          </a:p>
          <a:p>
            <a:pPr algn="r"/>
            <a:r>
              <a:rPr lang="ar-SY" sz="3200" dirty="0" smtClean="0"/>
              <a:t>			2-  يحتاج فقط الى جهاز حاسب وكاميرة ويب عادية رخيصة 				الثمن</a:t>
            </a:r>
          </a:p>
          <a:p>
            <a:pPr algn="r"/>
            <a:r>
              <a:rPr lang="ar-SY" sz="3200" dirty="0" smtClean="0"/>
              <a:t>			3- السرعة في عملية اخذ الدوام</a:t>
            </a:r>
          </a:p>
          <a:p>
            <a:pPr algn="r"/>
            <a:r>
              <a:rPr lang="ar-SY" sz="3200" dirty="0" smtClean="0"/>
              <a:t>			4- إعطاء تقارير دقيقة وعصرية عن الطلاب</a:t>
            </a:r>
          </a:p>
          <a:p>
            <a:pPr algn="r"/>
            <a:r>
              <a:rPr lang="ar-SY" sz="3200" dirty="0" smtClean="0"/>
              <a:t>				 و المدرسين من حيث الدخول والخروج 	</a:t>
            </a:r>
          </a:p>
          <a:p>
            <a:pPr algn="r"/>
            <a:r>
              <a:rPr lang="ar-SY" sz="3200" dirty="0" smtClean="0"/>
              <a:t>		2- العيوب :</a:t>
            </a:r>
          </a:p>
          <a:p>
            <a:pPr algn="r"/>
            <a:r>
              <a:rPr lang="ar-SY" sz="3200" dirty="0" smtClean="0"/>
              <a:t>			1- يحتاج الى مراقب دوام للتأكد من هوية صاحب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    البطاقة</a:t>
            </a:r>
          </a:p>
          <a:p>
            <a:pPr algn="r"/>
            <a:r>
              <a:rPr lang="ar-SY" sz="3200" dirty="0"/>
              <a:t>	</a:t>
            </a:r>
            <a:r>
              <a:rPr lang="ar-SY" sz="3200" dirty="0" smtClean="0"/>
              <a:t>		2- يحتاج الى الكهرباء بشكل دائم</a:t>
            </a:r>
          </a:p>
          <a:p>
            <a:pPr algn="r"/>
            <a:endParaRPr lang="ar-SY" sz="3200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6" y="2836413"/>
            <a:ext cx="4166785" cy="21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970468" y="180304"/>
            <a:ext cx="8254844" cy="1003872"/>
          </a:xfrm>
        </p:spPr>
        <p:txBody>
          <a:bodyPr/>
          <a:lstStyle/>
          <a:p>
            <a:pPr algn="r"/>
            <a:r>
              <a:rPr lang="ar-SY" sz="5400" dirty="0" smtClean="0"/>
              <a:t>التقنيات المستخدمة في المشروع</a:t>
            </a:r>
            <a:endParaRPr lang="ar-SY" sz="54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68589" y="1326524"/>
            <a:ext cx="10255726" cy="4971245"/>
          </a:xfrm>
        </p:spPr>
        <p:txBody>
          <a:bodyPr>
            <a:normAutofit/>
          </a:bodyPr>
          <a:lstStyle/>
          <a:p>
            <a:pPr algn="r"/>
            <a:r>
              <a:rPr lang="ar-SY" b="1" dirty="0" smtClean="0"/>
              <a:t>1- لغات البرمجة المستخدمة :</a:t>
            </a:r>
            <a:endParaRPr lang="en-US" dirty="0"/>
          </a:p>
          <a:p>
            <a:pPr lvl="0" algn="r"/>
            <a:r>
              <a:rPr lang="ar-SY" b="1" dirty="0"/>
              <a:t>	</a:t>
            </a:r>
            <a:r>
              <a:rPr lang="ar-SY" b="1" dirty="0" smtClean="0"/>
              <a:t>1- لغة </a:t>
            </a:r>
            <a:r>
              <a:rPr lang="ar-SY" b="1" dirty="0"/>
              <a:t>البرمجة </a:t>
            </a:r>
            <a:r>
              <a:rPr lang="en-US" b="1" dirty="0"/>
              <a:t>C#</a:t>
            </a:r>
            <a:r>
              <a:rPr lang="ar-SY" b="1" dirty="0"/>
              <a:t> من شركة </a:t>
            </a:r>
            <a:r>
              <a:rPr lang="en-US" b="1" dirty="0"/>
              <a:t>Microsoft  </a:t>
            </a:r>
            <a:endParaRPr lang="en-US" dirty="0"/>
          </a:p>
          <a:p>
            <a:pPr lvl="0" algn="r"/>
            <a:r>
              <a:rPr lang="ar-SY" b="1" dirty="0" smtClean="0"/>
              <a:t>	2- لغة </a:t>
            </a:r>
            <a:r>
              <a:rPr lang="en-US" b="1" dirty="0"/>
              <a:t>SQL</a:t>
            </a:r>
            <a:r>
              <a:rPr lang="ar-SY" b="1" dirty="0"/>
              <a:t> وذلك لتنفيذ تعليمات قواعد البيانات </a:t>
            </a:r>
            <a:endParaRPr lang="en-US" dirty="0"/>
          </a:p>
          <a:p>
            <a:pPr algn="r"/>
            <a:r>
              <a:rPr lang="ar-SY" b="1" dirty="0" smtClean="0"/>
              <a:t>2- البرامج </a:t>
            </a:r>
            <a:r>
              <a:rPr lang="ar-SY" b="1" dirty="0"/>
              <a:t>المستخدمة</a:t>
            </a:r>
            <a:endParaRPr lang="en-US" dirty="0"/>
          </a:p>
          <a:p>
            <a:pPr lvl="0" algn="r"/>
            <a:r>
              <a:rPr lang="ar-SY" b="1" dirty="0" smtClean="0"/>
              <a:t>	1- برنامج </a:t>
            </a:r>
            <a:r>
              <a:rPr lang="en-US" b="1" dirty="0" err="1"/>
              <a:t>SharpDevelop</a:t>
            </a:r>
            <a:r>
              <a:rPr lang="ar-SY" b="1" dirty="0"/>
              <a:t> </a:t>
            </a:r>
            <a:r>
              <a:rPr lang="ar-SY" b="1" dirty="0" smtClean="0"/>
              <a:t>البرنامج </a:t>
            </a:r>
            <a:r>
              <a:rPr lang="ar-SY" b="1" dirty="0"/>
              <a:t>البديل </a:t>
            </a:r>
            <a:r>
              <a:rPr lang="ar-SY" b="1" dirty="0" smtClean="0"/>
              <a:t>عن </a:t>
            </a:r>
            <a:r>
              <a:rPr lang="en-US" b="1" dirty="0" smtClean="0"/>
              <a:t>Visual </a:t>
            </a:r>
            <a:r>
              <a:rPr lang="en-US" b="1" dirty="0"/>
              <a:t>Studio</a:t>
            </a:r>
            <a:r>
              <a:rPr lang="ar-SY" b="1" dirty="0"/>
              <a:t> </a:t>
            </a:r>
            <a:endParaRPr lang="ar-SY" b="1" dirty="0" smtClean="0"/>
          </a:p>
          <a:p>
            <a:pPr lvl="0" algn="r"/>
            <a:r>
              <a:rPr lang="ar-SY" b="1" dirty="0" smtClean="0"/>
              <a:t>	2- برنامج </a:t>
            </a:r>
            <a:r>
              <a:rPr lang="en-US" b="1" dirty="0"/>
              <a:t>Microsoft Access</a:t>
            </a:r>
            <a:r>
              <a:rPr lang="ar-SY" b="1" dirty="0"/>
              <a:t> </a:t>
            </a:r>
            <a:r>
              <a:rPr lang="ar-SY" b="1" dirty="0" smtClean="0"/>
              <a:t>تخزين قواعد البيانات</a:t>
            </a:r>
            <a:endParaRPr lang="en-US" dirty="0"/>
          </a:p>
          <a:p>
            <a:pPr lvl="0" algn="r"/>
            <a:r>
              <a:rPr lang="ar-SY" b="1" dirty="0" smtClean="0"/>
              <a:t>	3- برنامج </a:t>
            </a:r>
            <a:r>
              <a:rPr lang="en-US" b="1" dirty="0"/>
              <a:t>Microsoft Visio</a:t>
            </a:r>
            <a:r>
              <a:rPr lang="ar-SY" b="1" dirty="0"/>
              <a:t>  </a:t>
            </a:r>
            <a:r>
              <a:rPr lang="ar-SY" b="1" dirty="0" smtClean="0"/>
              <a:t>انشاء </a:t>
            </a:r>
            <a:r>
              <a:rPr lang="ar-SY" b="1" dirty="0"/>
              <a:t>مخطط قواعد البيانات </a:t>
            </a:r>
            <a:r>
              <a:rPr lang="en-US" b="1" dirty="0"/>
              <a:t>ERD</a:t>
            </a:r>
            <a:endParaRPr lang="en-US" dirty="0"/>
          </a:p>
          <a:p>
            <a:pPr algn="r"/>
            <a:r>
              <a:rPr lang="ar-SY" b="1" dirty="0" smtClean="0"/>
              <a:t>3- المكاتب </a:t>
            </a:r>
            <a:r>
              <a:rPr lang="ar-SY" b="1" dirty="0"/>
              <a:t>المستخدمة في البرنامج:</a:t>
            </a:r>
            <a:endParaRPr lang="en-US" dirty="0"/>
          </a:p>
          <a:p>
            <a:pPr lvl="0" algn="r"/>
            <a:r>
              <a:rPr lang="ar-SY" b="1" dirty="0" smtClean="0"/>
              <a:t>	1- مكتبة </a:t>
            </a:r>
            <a:r>
              <a:rPr lang="en-US" b="1" dirty="0"/>
              <a:t>WebCam_Capture.dll</a:t>
            </a:r>
            <a:r>
              <a:rPr lang="ar-SY" b="1" dirty="0"/>
              <a:t> </a:t>
            </a:r>
            <a:r>
              <a:rPr lang="ar-SY" b="1" dirty="0" smtClean="0"/>
              <a:t>المكتبة المسؤولة عن الاتصال </a:t>
            </a:r>
            <a:r>
              <a:rPr lang="ar-SY" b="1" dirty="0"/>
              <a:t>مع الكاميرة </a:t>
            </a:r>
            <a:endParaRPr lang="ar-SY" b="1" dirty="0" smtClean="0"/>
          </a:p>
          <a:p>
            <a:pPr lvl="0" algn="r"/>
            <a:r>
              <a:rPr lang="ar-SY" b="1" dirty="0" smtClean="0"/>
              <a:t>	2- مكتبة </a:t>
            </a:r>
            <a:r>
              <a:rPr lang="en-US" b="1" dirty="0"/>
              <a:t>MessagingToolkit.Barcode.dll</a:t>
            </a:r>
            <a:r>
              <a:rPr lang="ar-SY" b="1" dirty="0"/>
              <a:t> </a:t>
            </a:r>
            <a:r>
              <a:rPr lang="ar-SY" b="1" dirty="0" smtClean="0"/>
              <a:t>المكتبة المسؤولة عن إنشاء </a:t>
            </a:r>
            <a:r>
              <a:rPr lang="ar-SY" b="1" dirty="0"/>
              <a:t>و قراءة وتحليل أي </a:t>
            </a:r>
            <a:r>
              <a:rPr lang="ar-SY" b="1" dirty="0" smtClean="0"/>
              <a:t>   	صورة </a:t>
            </a:r>
            <a:r>
              <a:rPr lang="en-US" b="1" dirty="0" err="1"/>
              <a:t>QRcode</a:t>
            </a:r>
            <a:r>
              <a:rPr lang="ar-SY" b="1" dirty="0"/>
              <a:t> واستخلاص المعلومات </a:t>
            </a:r>
            <a:r>
              <a:rPr lang="ar-SY" b="1" dirty="0" smtClean="0"/>
              <a:t>التي </a:t>
            </a:r>
            <a:r>
              <a:rPr lang="ar-SY" b="1" dirty="0"/>
              <a:t>تحتوي النظام العالمي </a:t>
            </a:r>
            <a:r>
              <a:rPr lang="ar-SY" b="1" dirty="0" err="1"/>
              <a:t>لل</a:t>
            </a:r>
            <a:r>
              <a:rPr lang="ar-SY" b="1" dirty="0"/>
              <a:t> </a:t>
            </a:r>
            <a:r>
              <a:rPr lang="en-US" b="1" dirty="0"/>
              <a:t>Quick Response </a:t>
            </a:r>
            <a:r>
              <a:rPr lang="en-US" b="1" dirty="0" smtClean="0"/>
              <a:t>code</a:t>
            </a:r>
            <a:endParaRPr lang="ar-SY" sz="3200" dirty="0" smtClean="0"/>
          </a:p>
        </p:txBody>
      </p:sp>
    </p:spTree>
    <p:extLst>
      <p:ext uri="{BB962C8B-B14F-4D97-AF65-F5344CB8AC3E}">
        <p14:creationId xmlns:p14="http://schemas.microsoft.com/office/powerpoint/2010/main" val="316484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3734873" y="180304"/>
            <a:ext cx="6490439" cy="1003872"/>
          </a:xfrm>
        </p:spPr>
        <p:txBody>
          <a:bodyPr/>
          <a:lstStyle/>
          <a:p>
            <a:pPr algn="r"/>
            <a:r>
              <a:rPr lang="ar-SY" sz="6000" dirty="0" smtClean="0"/>
              <a:t>مرحلة تحليل البرنامج</a:t>
            </a:r>
            <a:endParaRPr lang="ar-SY" sz="60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68589" y="1493264"/>
            <a:ext cx="9650419" cy="458556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ar-SY" sz="3200" dirty="0"/>
              <a:t>1- لوحة تسجيل الدخول </a:t>
            </a:r>
            <a:r>
              <a:rPr lang="ar-SY" sz="3200" dirty="0" smtClean="0"/>
              <a:t>للبرنامج</a:t>
            </a:r>
          </a:p>
          <a:p>
            <a:pPr algn="r"/>
            <a:r>
              <a:rPr lang="ar-SY" sz="3200" dirty="0"/>
              <a:t>2- لوحة المراحل </a:t>
            </a:r>
            <a:r>
              <a:rPr lang="ar-SY" sz="3200" dirty="0" smtClean="0"/>
              <a:t>والشعب</a:t>
            </a:r>
          </a:p>
          <a:p>
            <a:pPr algn="r"/>
            <a:r>
              <a:rPr lang="ar-SY" sz="3200" dirty="0"/>
              <a:t>3- لوحة ادارة الطلاب وادارة </a:t>
            </a:r>
            <a:r>
              <a:rPr lang="ar-SY" sz="3200" dirty="0" smtClean="0"/>
              <a:t>المدرسيين</a:t>
            </a:r>
          </a:p>
          <a:p>
            <a:pPr algn="r"/>
            <a:r>
              <a:rPr lang="ar-SY" sz="3200" dirty="0"/>
              <a:t>4- لوحة توليد بطاقات الطلاب ولوحة توليد بطاقات </a:t>
            </a:r>
            <a:r>
              <a:rPr lang="ar-SY" sz="3200" dirty="0" smtClean="0"/>
              <a:t>المدرسين</a:t>
            </a:r>
          </a:p>
          <a:p>
            <a:pPr algn="r"/>
            <a:r>
              <a:rPr lang="ar-SY" sz="3200" dirty="0"/>
              <a:t>5-  لوحة كلمة </a:t>
            </a:r>
            <a:r>
              <a:rPr lang="ar-SY" sz="3200" dirty="0" smtClean="0"/>
              <a:t>السر و زر النسخ الاحتياطي</a:t>
            </a:r>
          </a:p>
          <a:p>
            <a:pPr algn="r"/>
            <a:r>
              <a:rPr lang="ar-SY" sz="3200" dirty="0"/>
              <a:t>6- لوحة تسجيل بدء الدوام </a:t>
            </a:r>
            <a:r>
              <a:rPr lang="ar-SY" sz="3200" dirty="0" smtClean="0"/>
              <a:t>الصباحي و انتهاء الدوام المسائي</a:t>
            </a:r>
          </a:p>
          <a:p>
            <a:pPr algn="r"/>
            <a:r>
              <a:rPr lang="ar-SY" sz="3200" dirty="0"/>
              <a:t>7- لوحة تقرير من تاريخ الى تاريخ عن </a:t>
            </a:r>
            <a:r>
              <a:rPr lang="ar-SY" sz="3200" dirty="0" smtClean="0"/>
              <a:t>طالب أو مدرس معين</a:t>
            </a:r>
          </a:p>
          <a:p>
            <a:pPr algn="r"/>
            <a:r>
              <a:rPr lang="ar-SY" sz="3200" dirty="0"/>
              <a:t>8- لوحة تقرير عن شعبة كاملة للطلاب ليوم </a:t>
            </a:r>
            <a:r>
              <a:rPr lang="ar-SY" sz="3200" dirty="0" smtClean="0"/>
              <a:t>معين أو كل المدرسيين ليوم معين</a:t>
            </a:r>
            <a:endParaRPr lang="ar-SY" sz="3200" dirty="0"/>
          </a:p>
          <a:p>
            <a:pPr algn="r"/>
            <a:endParaRPr lang="ar-SY" sz="3200" dirty="0" smtClean="0"/>
          </a:p>
        </p:txBody>
      </p:sp>
    </p:spTree>
    <p:extLst>
      <p:ext uri="{BB962C8B-B14F-4D97-AF65-F5344CB8AC3E}">
        <p14:creationId xmlns:p14="http://schemas.microsoft.com/office/powerpoint/2010/main" val="87016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2562897" y="180304"/>
            <a:ext cx="7662416" cy="1003872"/>
          </a:xfrm>
        </p:spPr>
        <p:txBody>
          <a:bodyPr/>
          <a:lstStyle/>
          <a:p>
            <a:pPr algn="r"/>
            <a:r>
              <a:rPr lang="ar-SY" sz="5400" dirty="0" smtClean="0"/>
              <a:t>مخطط ال </a:t>
            </a:r>
            <a:r>
              <a:rPr lang="en-US" sz="5400" dirty="0" smtClean="0"/>
              <a:t>ERD</a:t>
            </a:r>
            <a:r>
              <a:rPr lang="ar-SY" sz="5400" dirty="0" smtClean="0"/>
              <a:t> لقواعد البيانات</a:t>
            </a:r>
            <a:endParaRPr lang="ar-SY" sz="5400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35" y="1351602"/>
            <a:ext cx="9370664" cy="507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9550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157</Words>
  <Application>Microsoft Office PowerPoint</Application>
  <PresentationFormat>شاشة عريضة</PresentationFormat>
  <Paragraphs>74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أيون</vt:lpstr>
      <vt:lpstr>برنامج دوامي</vt:lpstr>
      <vt:lpstr>عناوين العرض</vt:lpstr>
      <vt:lpstr>المقدمة</vt:lpstr>
      <vt:lpstr>طرق مراقبة الدوام المتبعة</vt:lpstr>
      <vt:lpstr>طرق مراقبة الدوام المتبعة</vt:lpstr>
      <vt:lpstr>طريقة عمل برنامج دوامي</vt:lpstr>
      <vt:lpstr>التقنيات المستخدمة في المشروع</vt:lpstr>
      <vt:lpstr>مرحلة تحليل البرنامج</vt:lpstr>
      <vt:lpstr>مخطط ال ERD لقواعد البيانات</vt:lpstr>
      <vt:lpstr>النهاية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برنامج دوامي</dc:title>
  <dc:creator>Maher Fattouh</dc:creator>
  <cp:lastModifiedBy>Maher Fattouh</cp:lastModifiedBy>
  <cp:revision>17</cp:revision>
  <dcterms:created xsi:type="dcterms:W3CDTF">2020-07-25T09:54:08Z</dcterms:created>
  <dcterms:modified xsi:type="dcterms:W3CDTF">2020-07-25T10:53:22Z</dcterms:modified>
</cp:coreProperties>
</file>