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0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3EA2CB-D5D9-47BB-B887-53EFEBA2B36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0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kamenetsky@wi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7400" dirty="0"/>
              <a:t>Data Carpentry</a:t>
            </a:r>
            <a:br>
              <a:rPr lang="en-US" sz="7400" dirty="0"/>
            </a:br>
            <a:r>
              <a:rPr lang="en-US" sz="7400" dirty="0"/>
              <a:t>Visualization in R Using </a:t>
            </a:r>
            <a:r>
              <a:rPr lang="en-US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985" y="643467"/>
            <a:ext cx="3413049" cy="5054008"/>
          </a:xfrm>
        </p:spPr>
        <p:txBody>
          <a:bodyPr anchor="ctr">
            <a:normAutofit/>
          </a:bodyPr>
          <a:lstStyle/>
          <a:p>
            <a:r>
              <a:rPr lang="en-US" sz="1400" dirty="0"/>
              <a:t>January 17, 2019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Maria </a:t>
            </a:r>
            <a:r>
              <a:rPr lang="en-US" sz="1400" dirty="0" err="1"/>
              <a:t>Kamenetsky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mkamenetsky@wisc.edu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@</a:t>
            </a:r>
            <a:r>
              <a:rPr lang="en-US" sz="1400" dirty="0" err="1"/>
              <a:t>mkamenets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FCE6E-59FC-4BC1-8653-004AB29884F8}"/>
              </a:ext>
            </a:extLst>
          </p:cNvPr>
          <p:cNvSpPr/>
          <p:nvPr/>
        </p:nvSpPr>
        <p:spPr>
          <a:xfrm>
            <a:off x="6369367" y="6444734"/>
            <a:ext cx="564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Adapted from Karl Broman and Data Carpentry curriculum</a:t>
            </a:r>
          </a:p>
        </p:txBody>
      </p:sp>
    </p:spTree>
    <p:extLst>
      <p:ext uri="{BB962C8B-B14F-4D97-AF65-F5344CB8AC3E}">
        <p14:creationId xmlns:p14="http://schemas.microsoft.com/office/powerpoint/2010/main" val="322559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966460"/>
            <a:ext cx="10717618" cy="19235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year_summary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to make a line plot of counts of each species by year, with a different colored line for each species.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=sex)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have different line types for the two sexes.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8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Facetting</a:t>
            </a:r>
            <a:endParaRPr lang="en-US"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Allows you to split plot into multiple panes based on a factor in the dataset.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Extracts plots into an arbitrary number of dimensions to allow the to fit on one page.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Allows you to explicitly specify how you want your plots to be arranged via formula notation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rows ~ columns</a:t>
            </a:r>
            <a:r>
              <a:rPr lang="en-US" sz="2800" dirty="0"/>
              <a:t>)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    -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/>
              <a:t> can be used as a placeholder that indicates only 1 row or 1 column.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469308"/>
            <a:ext cx="11164185" cy="3770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year_summary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 and make scatterplots of mean hindfoot length vs. mean weight (with each point being a species), faceting by year.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aesthetics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mean_wt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altLang="en-US" sz="3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mean_hfl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(color=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shape=sex))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3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Themes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Grey background can be omitted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Variety of themes can be applied to change the overall appearance of the plot.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Saving Plots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Use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>
                <a:cs typeface="Courier New" panose="02070309020205020404" pitchFamily="49" charset="0"/>
              </a:rPr>
              <a:t>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Can specify figure height/width, type (tiff, pdf, jpeg), dpi.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325503" y="5537619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13EA1-C0DF-4DDB-9802-423BFF29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3" y="1196938"/>
            <a:ext cx="3286125" cy="4676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98FF6-FD91-4FEB-81C5-E4D4134FA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07" y="676275"/>
            <a:ext cx="3343275" cy="550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6904B-C4B0-4611-802D-53131AD6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756" y="509587"/>
            <a:ext cx="31623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084263"/>
          </a:xfrm>
        </p:spPr>
        <p:txBody>
          <a:bodyPr/>
          <a:lstStyle/>
          <a:p>
            <a:r>
              <a:rPr lang="en-US" b="1" dirty="0"/>
              <a:t>Key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69" y="1073630"/>
            <a:ext cx="105298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200" i="1" dirty="0"/>
              <a:t>Prep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/>
              <a:t>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 Other aesthetics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Layering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  <a:endParaRPr lang="en-US" sz="32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Facetting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  <a:endParaRPr lang="en-US" sz="32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Themes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Saving plots</a:t>
            </a:r>
          </a:p>
        </p:txBody>
      </p:sp>
    </p:spTree>
    <p:extLst>
      <p:ext uri="{BB962C8B-B14F-4D97-AF65-F5344CB8AC3E}">
        <p14:creationId xmlns:p14="http://schemas.microsoft.com/office/powerpoint/2010/main" val="39029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Prep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D2838-9420-46F5-AD5C-F3E444EB4BE9}"/>
              </a:ext>
            </a:extLst>
          </p:cNvPr>
          <p:cNvSpPr txBox="1"/>
          <p:nvPr/>
        </p:nvSpPr>
        <p:spPr>
          <a:xfrm>
            <a:off x="659219" y="1307805"/>
            <a:ext cx="97500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Create 4 datasets using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just_dm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/>
              <a:t>Only species==“DM”.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stat_summary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/>
              <a:t>Mean weight, mean height, &amp; observation count by species.</a:t>
            </a:r>
            <a:endParaRPr lang="en-US" sz="20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year_summary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Mean weight, mean height, and observation count by species, year, and sex.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count_by_year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/>
              <a:t>Observation count by year.</a:t>
            </a:r>
          </a:p>
          <a:p>
            <a:pPr lvl="2"/>
            <a:endParaRPr lang="en-US" sz="20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46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4800" dirty="0"/>
              <a:t>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5C33E-A342-4647-B0A6-1FF497165DC8}"/>
              </a:ext>
            </a:extLst>
          </p:cNvPr>
          <p:cNvSpPr txBox="1"/>
          <p:nvPr/>
        </p:nvSpPr>
        <p:spPr>
          <a:xfrm>
            <a:off x="0" y="1499191"/>
            <a:ext cx="1207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(______,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(x= _____, y= _____))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CA4EC5-9D5B-4EA1-A4B3-034A16A4AD80}"/>
              </a:ext>
            </a:extLst>
          </p:cNvPr>
          <p:cNvCxnSpPr/>
          <p:nvPr/>
        </p:nvCxnSpPr>
        <p:spPr>
          <a:xfrm flipV="1">
            <a:off x="3056859" y="2268632"/>
            <a:ext cx="350875" cy="1160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7992CE-FE19-4B82-9E04-7808613D4ABA}"/>
              </a:ext>
            </a:extLst>
          </p:cNvPr>
          <p:cNvCxnSpPr>
            <a:cxnSpLocks/>
          </p:cNvCxnSpPr>
          <p:nvPr/>
        </p:nvCxnSpPr>
        <p:spPr>
          <a:xfrm flipV="1">
            <a:off x="6624083" y="2268632"/>
            <a:ext cx="205564" cy="12578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724D51-B80A-4706-A759-35E39580762D}"/>
              </a:ext>
            </a:extLst>
          </p:cNvPr>
          <p:cNvCxnSpPr>
            <a:cxnSpLocks/>
          </p:cNvCxnSpPr>
          <p:nvPr/>
        </p:nvCxnSpPr>
        <p:spPr>
          <a:xfrm flipH="1" flipV="1">
            <a:off x="9537405" y="2268632"/>
            <a:ext cx="460744" cy="1332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2EDD5E-672C-4B13-A4ED-C57795D54589}"/>
              </a:ext>
            </a:extLst>
          </p:cNvPr>
          <p:cNvSpPr txBox="1"/>
          <p:nvPr/>
        </p:nvSpPr>
        <p:spPr>
          <a:xfrm>
            <a:off x="2193851" y="3600892"/>
            <a:ext cx="19085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 frame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90CDE-B5F9-4D11-B4DC-95C742E28550}"/>
              </a:ext>
            </a:extLst>
          </p:cNvPr>
          <p:cNvSpPr txBox="1"/>
          <p:nvPr/>
        </p:nvSpPr>
        <p:spPr>
          <a:xfrm>
            <a:off x="5358809" y="3785559"/>
            <a:ext cx="22195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X-axis variable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51AFD-63FF-4327-BA0B-5E40F2F02A7A}"/>
              </a:ext>
            </a:extLst>
          </p:cNvPr>
          <p:cNvSpPr txBox="1"/>
          <p:nvPr/>
        </p:nvSpPr>
        <p:spPr>
          <a:xfrm>
            <a:off x="8658004" y="3884796"/>
            <a:ext cx="22195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y-axis variable 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266" y="4895074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095020" y="5583229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357D2-B4D8-4FF5-ACF9-7A752D24BD13}"/>
              </a:ext>
            </a:extLst>
          </p:cNvPr>
          <p:cNvSpPr/>
          <p:nvPr/>
        </p:nvSpPr>
        <p:spPr>
          <a:xfrm>
            <a:off x="467833" y="4589369"/>
            <a:ext cx="9303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3600" b="1" dirty="0"/>
              <a:t> = </a:t>
            </a:r>
            <a:r>
              <a:rPr lang="en-US" sz="3600" dirty="0"/>
              <a:t>“aesthetics”; map features of data to features of visualization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14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91115" y="1307805"/>
            <a:ext cx="111429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3200" b="1" dirty="0"/>
              <a:t> = </a:t>
            </a:r>
            <a:r>
              <a:rPr lang="en-US" sz="3200" dirty="0"/>
              <a:t>what gets plotted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Add a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3200" dirty="0"/>
              <a:t> to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/>
              <a:t>with </a:t>
            </a:r>
            <a:r>
              <a:rPr lang="en-US" sz="3200" b="1" dirty="0"/>
              <a:t>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Ex: scatter plot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13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7" y="1402784"/>
            <a:ext cx="10643191" cy="33085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a scatterplot of 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hindfoot_length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vs. 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only for the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"DM"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dataset we’d created, 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just_dm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our ggplot2 code above but with this new dataset in place of surveys.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9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Other Aesthetics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91115" y="1307805"/>
            <a:ext cx="111429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Commonly used aesthetics: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alpha </a:t>
            </a:r>
            <a:r>
              <a:rPr lang="en-US" sz="2400" dirty="0"/>
              <a:t>(= opacity)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You can assign aesthetics to: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400" dirty="0"/>
              <a:t>Values and codes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400" dirty="0"/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69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118076"/>
            <a:ext cx="11164185" cy="3824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a scatterplot of mean 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hindfoot_length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vs. mean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where each point is a species and where the sizes of the points indicate the sampl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size.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dataset we’d created,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stat_summary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our ggplot2 code above with the aesthetics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mean_wt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mean_hfl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plus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size=n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Layering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Can add layers to </a:t>
            </a:r>
            <a:r>
              <a:rPr lang="en-US" sz="2800" dirty="0" err="1"/>
              <a:t>ggplots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Order matters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≠ 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Can add multiple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r>
              <a:rPr lang="en-US" sz="2800" dirty="0"/>
              <a:t> to each other using 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There are multiple ways to get the same plot when it comes to layering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73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531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</vt:lpstr>
      <vt:lpstr>Data Carpentry Visualization in R Using ggplot2</vt:lpstr>
      <vt:lpstr>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Carpentry Visualization in R Using ggplot2</dc:title>
  <dc:creator>MARIA E KAMENETSKY</dc:creator>
  <cp:lastModifiedBy>MARIA E KAMENETSKY</cp:lastModifiedBy>
  <cp:revision>83</cp:revision>
  <dcterms:created xsi:type="dcterms:W3CDTF">2019-01-05T20:32:07Z</dcterms:created>
  <dcterms:modified xsi:type="dcterms:W3CDTF">2019-01-17T03:37:03Z</dcterms:modified>
</cp:coreProperties>
</file>