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7" r:id="rId3"/>
    <p:sldId id="257" r:id="rId4"/>
    <p:sldId id="284" r:id="rId5"/>
    <p:sldId id="285" r:id="rId6"/>
    <p:sldId id="301" r:id="rId7"/>
    <p:sldId id="287" r:id="rId8"/>
    <p:sldId id="299" r:id="rId9"/>
    <p:sldId id="300" r:id="rId10"/>
    <p:sldId id="288" r:id="rId11"/>
    <p:sldId id="298" r:id="rId12"/>
    <p:sldId id="289" r:id="rId13"/>
    <p:sldId id="290" r:id="rId14"/>
    <p:sldId id="291" r:id="rId15"/>
    <p:sldId id="278" r:id="rId16"/>
    <p:sldId id="293" r:id="rId17"/>
    <p:sldId id="294" r:id="rId18"/>
    <p:sldId id="295" r:id="rId19"/>
    <p:sldId id="296" r:id="rId20"/>
    <p:sldId id="297" r:id="rId21"/>
    <p:sldId id="275" r:id="rId22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8C2"/>
    <a:srgbClr val="CCFF66"/>
    <a:srgbClr val="FFFF66"/>
    <a:srgbClr val="9AA5F4"/>
    <a:srgbClr val="C9E4ED"/>
    <a:srgbClr val="FF66FF"/>
    <a:srgbClr val="FF7575"/>
    <a:srgbClr val="F9B1C0"/>
    <a:srgbClr val="8BED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7784D-E2FB-453A-8FE3-AED97811E5F4}" type="doc">
      <dgm:prSet loTypeId="urn:microsoft.com/office/officeart/2005/8/layout/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pPr rtl="1"/>
          <a:endParaRPr lang="ar-SA"/>
        </a:p>
      </dgm:t>
    </dgm:pt>
    <dgm:pt modelId="{F5641724-78F4-40AD-9328-5A12B5CC4E4E}">
      <dgm:prSet phldrT="[نص]" custT="1"/>
      <dgm:spPr>
        <a:solidFill>
          <a:srgbClr val="FF7575"/>
        </a:solidFill>
      </dgm:spPr>
      <dgm:t>
        <a:bodyPr/>
        <a:lstStyle/>
        <a:p>
          <a:pPr algn="r" rtl="1"/>
          <a:r>
            <a:rPr lang="ar-JO" sz="2000" b="1" dirty="0"/>
            <a:t>تعلم الطلبة</a:t>
          </a:r>
          <a:endParaRPr lang="ar-SA" sz="2000" b="1" dirty="0"/>
        </a:p>
      </dgm:t>
    </dgm:pt>
    <dgm:pt modelId="{04A0F702-B76A-4E05-8B29-C1193AA778B2}" type="parTrans" cxnId="{349C8520-CCF4-439A-B5B8-4CA9DB1465BF}">
      <dgm:prSet/>
      <dgm:spPr/>
      <dgm:t>
        <a:bodyPr/>
        <a:lstStyle/>
        <a:p>
          <a:pPr rtl="1"/>
          <a:endParaRPr lang="ar-SA"/>
        </a:p>
      </dgm:t>
    </dgm:pt>
    <dgm:pt modelId="{71D31976-C9D4-426D-A5AD-DE9E6426BB31}" type="sibTrans" cxnId="{349C8520-CCF4-439A-B5B8-4CA9DB1465BF}">
      <dgm:prSet/>
      <dgm:spPr/>
      <dgm:t>
        <a:bodyPr/>
        <a:lstStyle/>
        <a:p>
          <a:pPr rtl="1"/>
          <a:endParaRPr lang="ar-SA"/>
        </a:p>
      </dgm:t>
    </dgm:pt>
    <dgm:pt modelId="{A6D97F50-60BE-4E8F-8E7C-5FBC003F3AD3}">
      <dgm:prSet phldrT="[نص]" custT="1"/>
      <dgm:spPr>
        <a:solidFill>
          <a:srgbClr val="F9B1C0">
            <a:alpha val="90000"/>
          </a:srgbClr>
        </a:solidFill>
      </dgm:spPr>
      <dgm:t>
        <a:bodyPr/>
        <a:lstStyle/>
        <a:p>
          <a:pPr rtl="1"/>
          <a:r>
            <a:rPr lang="ar-JO" sz="2200" dirty="0"/>
            <a:t>التعليم خلال الطوارئ</a:t>
          </a:r>
          <a:endParaRPr lang="ar-SA" sz="2200" dirty="0"/>
        </a:p>
      </dgm:t>
    </dgm:pt>
    <dgm:pt modelId="{137A0697-4100-4E2C-AB4B-583BB84D1740}" type="parTrans" cxnId="{A1CD2A67-52AB-4327-91E5-3913BD25C9CD}">
      <dgm:prSet/>
      <dgm:spPr/>
      <dgm:t>
        <a:bodyPr/>
        <a:lstStyle/>
        <a:p>
          <a:pPr rtl="1"/>
          <a:endParaRPr lang="ar-SA"/>
        </a:p>
      </dgm:t>
    </dgm:pt>
    <dgm:pt modelId="{A0647361-A6A2-4C3B-8D39-99C9B2D6FEAB}" type="sibTrans" cxnId="{A1CD2A67-52AB-4327-91E5-3913BD25C9CD}">
      <dgm:prSet/>
      <dgm:spPr/>
      <dgm:t>
        <a:bodyPr/>
        <a:lstStyle/>
        <a:p>
          <a:pPr rtl="1"/>
          <a:endParaRPr lang="ar-SA"/>
        </a:p>
      </dgm:t>
    </dgm:pt>
    <dgm:pt modelId="{EE4FB10C-4029-4DF8-A712-8AF145F0F8BF}">
      <dgm:prSet phldrT="[نص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r" rtl="1"/>
          <a:r>
            <a:rPr lang="ar-JO" sz="2000" b="1" dirty="0"/>
            <a:t>تحسين التدريس</a:t>
          </a:r>
          <a:endParaRPr lang="ar-SA" sz="2000" b="1" dirty="0"/>
        </a:p>
      </dgm:t>
    </dgm:pt>
    <dgm:pt modelId="{0C5A5B50-CC28-4EC3-A759-4520B940FFD6}" type="parTrans" cxnId="{0C7E6EC7-51F6-42AE-AF9E-6C854D568C97}">
      <dgm:prSet/>
      <dgm:spPr/>
      <dgm:t>
        <a:bodyPr/>
        <a:lstStyle/>
        <a:p>
          <a:pPr rtl="1"/>
          <a:endParaRPr lang="ar-SA"/>
        </a:p>
      </dgm:t>
    </dgm:pt>
    <dgm:pt modelId="{84EC1411-BD42-4A55-B155-5B8275C5D1C4}" type="sibTrans" cxnId="{0C7E6EC7-51F6-42AE-AF9E-6C854D568C97}">
      <dgm:prSet/>
      <dgm:spPr/>
      <dgm:t>
        <a:bodyPr/>
        <a:lstStyle/>
        <a:p>
          <a:pPr rtl="1"/>
          <a:endParaRPr lang="ar-SA"/>
        </a:p>
      </dgm:t>
    </dgm:pt>
    <dgm:pt modelId="{2FE8C069-ADCF-4A38-BDDB-D396C76C9363}">
      <dgm:prSet phldrT="[نص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rtl="1"/>
          <a:r>
            <a:rPr lang="ar-JO" sz="2200" dirty="0"/>
            <a:t>التعلم التفاعلي</a:t>
          </a:r>
          <a:endParaRPr lang="ar-SA" sz="2200" dirty="0"/>
        </a:p>
      </dgm:t>
    </dgm:pt>
    <dgm:pt modelId="{7829AD9F-1CF5-4592-9E5F-FA8296C23598}" type="parTrans" cxnId="{4B78CE20-A59C-4162-A36F-06F433372319}">
      <dgm:prSet/>
      <dgm:spPr/>
      <dgm:t>
        <a:bodyPr/>
        <a:lstStyle/>
        <a:p>
          <a:pPr rtl="1"/>
          <a:endParaRPr lang="ar-SA"/>
        </a:p>
      </dgm:t>
    </dgm:pt>
    <dgm:pt modelId="{BBDBDB33-8B3E-43EC-96E9-0A52937B3DCE}" type="sibTrans" cxnId="{4B78CE20-A59C-4162-A36F-06F433372319}">
      <dgm:prSet/>
      <dgm:spPr/>
      <dgm:t>
        <a:bodyPr/>
        <a:lstStyle/>
        <a:p>
          <a:pPr rtl="1"/>
          <a:endParaRPr lang="ar-SA"/>
        </a:p>
      </dgm:t>
    </dgm:pt>
    <dgm:pt modelId="{7DE129B8-4232-48B9-A519-3928CBE1835D}">
      <dgm:prSet phldrT="[نص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rtl="1"/>
          <a:r>
            <a:rPr lang="ar-JO" sz="2200" dirty="0"/>
            <a:t>مناهج فعالة</a:t>
          </a:r>
          <a:endParaRPr lang="ar-SA" sz="2200" dirty="0"/>
        </a:p>
      </dgm:t>
    </dgm:pt>
    <dgm:pt modelId="{7D35B15E-21D0-4D1C-BF58-20775314DFFE}" type="parTrans" cxnId="{4ECB96E7-8623-49EE-ABD8-F84819BF2B57}">
      <dgm:prSet/>
      <dgm:spPr/>
      <dgm:t>
        <a:bodyPr/>
        <a:lstStyle/>
        <a:p>
          <a:pPr rtl="1"/>
          <a:endParaRPr lang="ar-SA"/>
        </a:p>
      </dgm:t>
    </dgm:pt>
    <dgm:pt modelId="{EEB79C19-455C-4DB7-8073-8D5D1808E65E}" type="sibTrans" cxnId="{4ECB96E7-8623-49EE-ABD8-F84819BF2B57}">
      <dgm:prSet/>
      <dgm:spPr/>
      <dgm:t>
        <a:bodyPr/>
        <a:lstStyle/>
        <a:p>
          <a:pPr rtl="1"/>
          <a:endParaRPr lang="ar-SA"/>
        </a:p>
      </dgm:t>
    </dgm:pt>
    <dgm:pt modelId="{6CF4BF3D-4618-48E0-9F4D-93787FD28C68}">
      <dgm:prSet phldrT="[نص]" custT="1"/>
      <dgm:spPr>
        <a:solidFill>
          <a:srgbClr val="92D050"/>
        </a:solidFill>
      </dgm:spPr>
      <dgm:t>
        <a:bodyPr/>
        <a:lstStyle/>
        <a:p>
          <a:pPr algn="r" rtl="1"/>
          <a:r>
            <a:rPr lang="ar-JO" sz="2000" b="1" dirty="0"/>
            <a:t>إدارة تعليمية فعالة</a:t>
          </a:r>
          <a:endParaRPr lang="ar-SA" sz="2000" b="1" dirty="0"/>
        </a:p>
      </dgm:t>
    </dgm:pt>
    <dgm:pt modelId="{03159267-EF23-408F-ACAC-9CE9BB8B584B}" type="parTrans" cxnId="{51BE3600-DA46-4176-800A-1E628ACD4058}">
      <dgm:prSet/>
      <dgm:spPr/>
      <dgm:t>
        <a:bodyPr/>
        <a:lstStyle/>
        <a:p>
          <a:pPr rtl="1"/>
          <a:endParaRPr lang="ar-SA"/>
        </a:p>
      </dgm:t>
    </dgm:pt>
    <dgm:pt modelId="{04905675-9415-4F33-80F4-DBB2B7D88AD1}" type="sibTrans" cxnId="{51BE3600-DA46-4176-800A-1E628ACD4058}">
      <dgm:prSet/>
      <dgm:spPr/>
      <dgm:t>
        <a:bodyPr/>
        <a:lstStyle/>
        <a:p>
          <a:pPr rtl="1"/>
          <a:endParaRPr lang="ar-SA"/>
        </a:p>
      </dgm:t>
    </dgm:pt>
    <dgm:pt modelId="{9EFA6CDC-C72D-473A-962C-972B995C52F9}">
      <dgm:prSet phldrT="[نص]" custT="1"/>
      <dgm:spPr>
        <a:solidFill>
          <a:srgbClr val="C7E8C2">
            <a:alpha val="89804"/>
          </a:srgbClr>
        </a:solidFill>
      </dgm:spPr>
      <dgm:t>
        <a:bodyPr/>
        <a:lstStyle/>
        <a:p>
          <a:pPr rtl="1"/>
          <a:r>
            <a:rPr lang="ar-JO" sz="2200" dirty="0"/>
            <a:t>إدارة معلومات فعالة</a:t>
          </a:r>
          <a:endParaRPr lang="ar-SA" sz="2200" dirty="0"/>
        </a:p>
      </dgm:t>
    </dgm:pt>
    <dgm:pt modelId="{E404EFE1-9E32-470F-83FB-AA75FFA3D6D7}" type="parTrans" cxnId="{1C91CD26-8474-45DC-B976-1877DF478253}">
      <dgm:prSet/>
      <dgm:spPr/>
      <dgm:t>
        <a:bodyPr/>
        <a:lstStyle/>
        <a:p>
          <a:pPr rtl="1"/>
          <a:endParaRPr lang="ar-SA"/>
        </a:p>
      </dgm:t>
    </dgm:pt>
    <dgm:pt modelId="{81E0473E-A790-4207-A143-FBC49885D378}" type="sibTrans" cxnId="{1C91CD26-8474-45DC-B976-1877DF478253}">
      <dgm:prSet/>
      <dgm:spPr/>
      <dgm:t>
        <a:bodyPr/>
        <a:lstStyle/>
        <a:p>
          <a:pPr rtl="1"/>
          <a:endParaRPr lang="ar-SA"/>
        </a:p>
      </dgm:t>
    </dgm:pt>
    <dgm:pt modelId="{FF2EA568-92FF-4C15-82AE-F746E50BD5DC}">
      <dgm:prSet phldrT="[نص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rtl="1"/>
          <a:r>
            <a:rPr lang="ar-JO" sz="2200" dirty="0"/>
            <a:t>إثراء التعليم</a:t>
          </a:r>
          <a:endParaRPr lang="ar-SA" sz="2200" dirty="0"/>
        </a:p>
      </dgm:t>
    </dgm:pt>
    <dgm:pt modelId="{19E90E58-A787-4D3E-BE8A-B3EC427AF338}" type="parTrans" cxnId="{6D5B5081-7EAF-4AFC-BAE1-5C5015AD113A}">
      <dgm:prSet/>
      <dgm:spPr/>
      <dgm:t>
        <a:bodyPr/>
        <a:lstStyle/>
        <a:p>
          <a:pPr rtl="1"/>
          <a:endParaRPr lang="ar-SA"/>
        </a:p>
      </dgm:t>
    </dgm:pt>
    <dgm:pt modelId="{EFAAE1DE-F62F-4EDE-9BCC-7283D05F919A}" type="sibTrans" cxnId="{6D5B5081-7EAF-4AFC-BAE1-5C5015AD113A}">
      <dgm:prSet/>
      <dgm:spPr/>
      <dgm:t>
        <a:bodyPr/>
        <a:lstStyle/>
        <a:p>
          <a:pPr rtl="1"/>
          <a:endParaRPr lang="ar-SA"/>
        </a:p>
      </dgm:t>
    </dgm:pt>
    <dgm:pt modelId="{AD2FDAD8-0F4F-41D9-BA95-AB117374C759}">
      <dgm:prSet custT="1"/>
      <dgm:spPr/>
      <dgm:t>
        <a:bodyPr/>
        <a:lstStyle/>
        <a:p>
          <a:pPr rtl="1"/>
          <a:r>
            <a:rPr lang="ar-JO" sz="2200" dirty="0"/>
            <a:t>دعم تعلم الطلبة</a:t>
          </a:r>
          <a:endParaRPr lang="ar-SA" sz="2200" dirty="0"/>
        </a:p>
      </dgm:t>
    </dgm:pt>
    <dgm:pt modelId="{43BDC426-4326-407F-AE0C-12A583578FFB}" type="parTrans" cxnId="{877DE034-9CE5-43FE-9E93-8EABDDAA4B2E}">
      <dgm:prSet/>
      <dgm:spPr/>
      <dgm:t>
        <a:bodyPr/>
        <a:lstStyle/>
        <a:p>
          <a:pPr rtl="1"/>
          <a:endParaRPr lang="ar-SA"/>
        </a:p>
      </dgm:t>
    </dgm:pt>
    <dgm:pt modelId="{3730604C-8451-4012-B3A1-F77C2777DCF7}" type="sibTrans" cxnId="{877DE034-9CE5-43FE-9E93-8EABDDAA4B2E}">
      <dgm:prSet/>
      <dgm:spPr/>
      <dgm:t>
        <a:bodyPr/>
        <a:lstStyle/>
        <a:p>
          <a:pPr rtl="1"/>
          <a:endParaRPr lang="ar-SA"/>
        </a:p>
      </dgm:t>
    </dgm:pt>
    <dgm:pt modelId="{F3D03C96-5E49-40D9-8F41-6EA3E62166C9}">
      <dgm:prSet custT="1"/>
      <dgm:spPr/>
      <dgm:t>
        <a:bodyPr/>
        <a:lstStyle/>
        <a:p>
          <a:pPr rtl="1"/>
          <a:r>
            <a:rPr lang="ar-JO" sz="2200" dirty="0"/>
            <a:t>اتخاذ القرارات</a:t>
          </a:r>
          <a:endParaRPr lang="ar-SA" sz="2200" dirty="0"/>
        </a:p>
      </dgm:t>
    </dgm:pt>
    <dgm:pt modelId="{DEA35225-28D1-40C6-8971-00B7F5C32C57}" type="parTrans" cxnId="{C0072A10-D693-4846-9303-1513CF394E37}">
      <dgm:prSet/>
      <dgm:spPr/>
      <dgm:t>
        <a:bodyPr/>
        <a:lstStyle/>
        <a:p>
          <a:pPr rtl="1"/>
          <a:endParaRPr lang="ar-SA"/>
        </a:p>
      </dgm:t>
    </dgm:pt>
    <dgm:pt modelId="{FD66D78D-F761-4E05-A51F-17073B493D15}" type="sibTrans" cxnId="{C0072A10-D693-4846-9303-1513CF394E37}">
      <dgm:prSet/>
      <dgm:spPr/>
      <dgm:t>
        <a:bodyPr/>
        <a:lstStyle/>
        <a:p>
          <a:pPr rtl="1"/>
          <a:endParaRPr lang="ar-SA"/>
        </a:p>
      </dgm:t>
    </dgm:pt>
    <dgm:pt modelId="{51443924-63D1-4AFE-B83A-743638D51D81}">
      <dgm:prSet custT="1"/>
      <dgm:spPr/>
      <dgm:t>
        <a:bodyPr/>
        <a:lstStyle/>
        <a:p>
          <a:pPr rtl="1"/>
          <a:r>
            <a:rPr lang="ar-JO" sz="2200" dirty="0"/>
            <a:t>تحديث منتظم للمعلومات</a:t>
          </a:r>
          <a:endParaRPr lang="ar-SA" sz="2200" dirty="0"/>
        </a:p>
      </dgm:t>
    </dgm:pt>
    <dgm:pt modelId="{25A5A06E-841B-4FE7-8AA1-D7DEABE2274F}" type="parTrans" cxnId="{30CC044A-458F-425E-9D95-DD21BA6707E4}">
      <dgm:prSet/>
      <dgm:spPr/>
      <dgm:t>
        <a:bodyPr/>
        <a:lstStyle/>
        <a:p>
          <a:pPr rtl="1"/>
          <a:endParaRPr lang="ar-SA"/>
        </a:p>
      </dgm:t>
    </dgm:pt>
    <dgm:pt modelId="{2E26EAB7-34EC-49C1-87F8-65C8EA857083}" type="sibTrans" cxnId="{30CC044A-458F-425E-9D95-DD21BA6707E4}">
      <dgm:prSet/>
      <dgm:spPr/>
      <dgm:t>
        <a:bodyPr/>
        <a:lstStyle/>
        <a:p>
          <a:pPr rtl="1"/>
          <a:endParaRPr lang="ar-SA"/>
        </a:p>
      </dgm:t>
    </dgm:pt>
    <dgm:pt modelId="{2B92BB98-375B-4928-8735-75EA2EB996E1}" type="pres">
      <dgm:prSet presAssocID="{6B67784D-E2FB-453A-8FE3-AED97811E5F4}" presName="linear" presStyleCnt="0">
        <dgm:presLayoutVars>
          <dgm:dir/>
          <dgm:animLvl val="lvl"/>
          <dgm:resizeHandles val="exact"/>
        </dgm:presLayoutVars>
      </dgm:prSet>
      <dgm:spPr/>
    </dgm:pt>
    <dgm:pt modelId="{81A0B62B-D5D0-49F2-BC1F-BF20339AB6CB}" type="pres">
      <dgm:prSet presAssocID="{F5641724-78F4-40AD-9328-5A12B5CC4E4E}" presName="parentLin" presStyleCnt="0"/>
      <dgm:spPr/>
    </dgm:pt>
    <dgm:pt modelId="{712FA970-94CE-468D-BEDF-7E412B53720E}" type="pres">
      <dgm:prSet presAssocID="{F5641724-78F4-40AD-9328-5A12B5CC4E4E}" presName="parentLeftMargin" presStyleLbl="node1" presStyleIdx="0" presStyleCnt="3"/>
      <dgm:spPr/>
    </dgm:pt>
    <dgm:pt modelId="{5B91D5FF-6AE2-4C72-AD7C-3AA4C2C6EA65}" type="pres">
      <dgm:prSet presAssocID="{F5641724-78F4-40AD-9328-5A12B5CC4E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CB84F1-FB80-42A3-BAB7-30743F86D7AE}" type="pres">
      <dgm:prSet presAssocID="{F5641724-78F4-40AD-9328-5A12B5CC4E4E}" presName="negativeSpace" presStyleCnt="0"/>
      <dgm:spPr/>
    </dgm:pt>
    <dgm:pt modelId="{B9DEC341-9A8C-4013-B1D3-A41136B2B6CB}" type="pres">
      <dgm:prSet presAssocID="{F5641724-78F4-40AD-9328-5A12B5CC4E4E}" presName="childText" presStyleLbl="conFgAcc1" presStyleIdx="0" presStyleCnt="3">
        <dgm:presLayoutVars>
          <dgm:bulletEnabled val="1"/>
        </dgm:presLayoutVars>
      </dgm:prSet>
      <dgm:spPr/>
    </dgm:pt>
    <dgm:pt modelId="{1DB79677-09C0-4975-8A40-DED7DFFAAB87}" type="pres">
      <dgm:prSet presAssocID="{71D31976-C9D4-426D-A5AD-DE9E6426BB31}" presName="spaceBetweenRectangles" presStyleCnt="0"/>
      <dgm:spPr/>
    </dgm:pt>
    <dgm:pt modelId="{CA74B15E-630D-41EA-AE02-768E5375BD92}" type="pres">
      <dgm:prSet presAssocID="{EE4FB10C-4029-4DF8-A712-8AF145F0F8BF}" presName="parentLin" presStyleCnt="0"/>
      <dgm:spPr/>
    </dgm:pt>
    <dgm:pt modelId="{ED910024-B397-4202-8FD5-B13FE0B5CB56}" type="pres">
      <dgm:prSet presAssocID="{EE4FB10C-4029-4DF8-A712-8AF145F0F8BF}" presName="parentLeftMargin" presStyleLbl="node1" presStyleIdx="0" presStyleCnt="3"/>
      <dgm:spPr/>
    </dgm:pt>
    <dgm:pt modelId="{212A798A-ECA5-4F22-AA8E-B83853D4CF0E}" type="pres">
      <dgm:prSet presAssocID="{EE4FB10C-4029-4DF8-A712-8AF145F0F8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0DBE08-5498-4499-AA1F-2595B3605870}" type="pres">
      <dgm:prSet presAssocID="{EE4FB10C-4029-4DF8-A712-8AF145F0F8BF}" presName="negativeSpace" presStyleCnt="0"/>
      <dgm:spPr/>
    </dgm:pt>
    <dgm:pt modelId="{D7484815-7EB1-4FC0-840A-A0D0E4391590}" type="pres">
      <dgm:prSet presAssocID="{EE4FB10C-4029-4DF8-A712-8AF145F0F8BF}" presName="childText" presStyleLbl="conFgAcc1" presStyleIdx="1" presStyleCnt="3">
        <dgm:presLayoutVars>
          <dgm:bulletEnabled val="1"/>
        </dgm:presLayoutVars>
      </dgm:prSet>
      <dgm:spPr/>
    </dgm:pt>
    <dgm:pt modelId="{8EE97540-99CF-4311-97D5-CD25F30F0178}" type="pres">
      <dgm:prSet presAssocID="{84EC1411-BD42-4A55-B155-5B8275C5D1C4}" presName="spaceBetweenRectangles" presStyleCnt="0"/>
      <dgm:spPr/>
    </dgm:pt>
    <dgm:pt modelId="{C0612361-D41B-4FE5-A15E-1751CAC0721E}" type="pres">
      <dgm:prSet presAssocID="{6CF4BF3D-4618-48E0-9F4D-93787FD28C68}" presName="parentLin" presStyleCnt="0"/>
      <dgm:spPr/>
    </dgm:pt>
    <dgm:pt modelId="{E2971C76-5FF4-47B3-8D36-B18A709A6F98}" type="pres">
      <dgm:prSet presAssocID="{6CF4BF3D-4618-48E0-9F4D-93787FD28C68}" presName="parentLeftMargin" presStyleLbl="node1" presStyleIdx="1" presStyleCnt="3"/>
      <dgm:spPr/>
    </dgm:pt>
    <dgm:pt modelId="{47A4329D-0A31-481E-83AE-195E2079AA63}" type="pres">
      <dgm:prSet presAssocID="{6CF4BF3D-4618-48E0-9F4D-93787FD28C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D31B25-8C2A-45C4-A718-BA0EA849A364}" type="pres">
      <dgm:prSet presAssocID="{6CF4BF3D-4618-48E0-9F4D-93787FD28C68}" presName="negativeSpace" presStyleCnt="0"/>
      <dgm:spPr/>
    </dgm:pt>
    <dgm:pt modelId="{79474A8D-E296-4567-8122-E0850584A6D4}" type="pres">
      <dgm:prSet presAssocID="{6CF4BF3D-4618-48E0-9F4D-93787FD28C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BE3600-DA46-4176-800A-1E628ACD4058}" srcId="{6B67784D-E2FB-453A-8FE3-AED97811E5F4}" destId="{6CF4BF3D-4618-48E0-9F4D-93787FD28C68}" srcOrd="2" destOrd="0" parTransId="{03159267-EF23-408F-ACAC-9CE9BB8B584B}" sibTransId="{04905675-9415-4F33-80F4-DBB2B7D88AD1}"/>
    <dgm:cxn modelId="{C0072A10-D693-4846-9303-1513CF394E37}" srcId="{6CF4BF3D-4618-48E0-9F4D-93787FD28C68}" destId="{F3D03C96-5E49-40D9-8F41-6EA3E62166C9}" srcOrd="1" destOrd="0" parTransId="{DEA35225-28D1-40C6-8971-00B7F5C32C57}" sibTransId="{FD66D78D-F761-4E05-A51F-17073B493D15}"/>
    <dgm:cxn modelId="{6D83AE1F-EFB6-42C3-BC46-9596FE0FCFFB}" type="presOf" srcId="{EE4FB10C-4029-4DF8-A712-8AF145F0F8BF}" destId="{212A798A-ECA5-4F22-AA8E-B83853D4CF0E}" srcOrd="1" destOrd="0" presId="urn:microsoft.com/office/officeart/2005/8/layout/list1"/>
    <dgm:cxn modelId="{349C8520-CCF4-439A-B5B8-4CA9DB1465BF}" srcId="{6B67784D-E2FB-453A-8FE3-AED97811E5F4}" destId="{F5641724-78F4-40AD-9328-5A12B5CC4E4E}" srcOrd="0" destOrd="0" parTransId="{04A0F702-B76A-4E05-8B29-C1193AA778B2}" sibTransId="{71D31976-C9D4-426D-A5AD-DE9E6426BB31}"/>
    <dgm:cxn modelId="{4B78CE20-A59C-4162-A36F-06F433372319}" srcId="{EE4FB10C-4029-4DF8-A712-8AF145F0F8BF}" destId="{2FE8C069-ADCF-4A38-BDDB-D396C76C9363}" srcOrd="0" destOrd="0" parTransId="{7829AD9F-1CF5-4592-9E5F-FA8296C23598}" sibTransId="{BBDBDB33-8B3E-43EC-96E9-0A52937B3DCE}"/>
    <dgm:cxn modelId="{62078924-8376-451B-AD38-215A2AE1219D}" type="presOf" srcId="{51443924-63D1-4AFE-B83A-743638D51D81}" destId="{79474A8D-E296-4567-8122-E0850584A6D4}" srcOrd="0" destOrd="2" presId="urn:microsoft.com/office/officeart/2005/8/layout/list1"/>
    <dgm:cxn modelId="{1C91CD26-8474-45DC-B976-1877DF478253}" srcId="{6CF4BF3D-4618-48E0-9F4D-93787FD28C68}" destId="{9EFA6CDC-C72D-473A-962C-972B995C52F9}" srcOrd="0" destOrd="0" parTransId="{E404EFE1-9E32-470F-83FB-AA75FFA3D6D7}" sibTransId="{81E0473E-A790-4207-A143-FBC49885D378}"/>
    <dgm:cxn modelId="{01BFD32D-5DA2-4A7A-B9B1-CCA7261C9D04}" type="presOf" srcId="{7DE129B8-4232-48B9-A519-3928CBE1835D}" destId="{D7484815-7EB1-4FC0-840A-A0D0E4391590}" srcOrd="0" destOrd="1" presId="urn:microsoft.com/office/officeart/2005/8/layout/list1"/>
    <dgm:cxn modelId="{877DE034-9CE5-43FE-9E93-8EABDDAA4B2E}" srcId="{F5641724-78F4-40AD-9328-5A12B5CC4E4E}" destId="{AD2FDAD8-0F4F-41D9-BA95-AB117374C759}" srcOrd="1" destOrd="0" parTransId="{43BDC426-4326-407F-AE0C-12A583578FFB}" sibTransId="{3730604C-8451-4012-B3A1-F77C2777DCF7}"/>
    <dgm:cxn modelId="{44A1585B-2C42-481C-962B-08ED498BECD2}" type="presOf" srcId="{A6D97F50-60BE-4E8F-8E7C-5FBC003F3AD3}" destId="{B9DEC341-9A8C-4013-B1D3-A41136B2B6CB}" srcOrd="0" destOrd="0" presId="urn:microsoft.com/office/officeart/2005/8/layout/list1"/>
    <dgm:cxn modelId="{A1CD2A67-52AB-4327-91E5-3913BD25C9CD}" srcId="{F5641724-78F4-40AD-9328-5A12B5CC4E4E}" destId="{A6D97F50-60BE-4E8F-8E7C-5FBC003F3AD3}" srcOrd="0" destOrd="0" parTransId="{137A0697-4100-4E2C-AB4B-583BB84D1740}" sibTransId="{A0647361-A6A2-4C3B-8D39-99C9B2D6FEAB}"/>
    <dgm:cxn modelId="{B08BF649-016A-48EC-BB70-A01119787BFB}" type="presOf" srcId="{6CF4BF3D-4618-48E0-9F4D-93787FD28C68}" destId="{47A4329D-0A31-481E-83AE-195E2079AA63}" srcOrd="1" destOrd="0" presId="urn:microsoft.com/office/officeart/2005/8/layout/list1"/>
    <dgm:cxn modelId="{30CC044A-458F-425E-9D95-DD21BA6707E4}" srcId="{6CF4BF3D-4618-48E0-9F4D-93787FD28C68}" destId="{51443924-63D1-4AFE-B83A-743638D51D81}" srcOrd="2" destOrd="0" parTransId="{25A5A06E-841B-4FE7-8AA1-D7DEABE2274F}" sibTransId="{2E26EAB7-34EC-49C1-87F8-65C8EA857083}"/>
    <dgm:cxn modelId="{F7AD824A-7398-4D73-95AF-9C9BE752FE8B}" type="presOf" srcId="{FF2EA568-92FF-4C15-82AE-F746E50BD5DC}" destId="{D7484815-7EB1-4FC0-840A-A0D0E4391590}" srcOrd="0" destOrd="2" presId="urn:microsoft.com/office/officeart/2005/8/layout/list1"/>
    <dgm:cxn modelId="{9FAA3D6D-C041-4B56-A1FB-AC42E5885DC8}" type="presOf" srcId="{F5641724-78F4-40AD-9328-5A12B5CC4E4E}" destId="{5B91D5FF-6AE2-4C72-AD7C-3AA4C2C6EA65}" srcOrd="1" destOrd="0" presId="urn:microsoft.com/office/officeart/2005/8/layout/list1"/>
    <dgm:cxn modelId="{C9D17770-1A3E-458B-8DA7-419B3A6E457E}" type="presOf" srcId="{6B67784D-E2FB-453A-8FE3-AED97811E5F4}" destId="{2B92BB98-375B-4928-8735-75EA2EB996E1}" srcOrd="0" destOrd="0" presId="urn:microsoft.com/office/officeart/2005/8/layout/list1"/>
    <dgm:cxn modelId="{97BB8177-72F8-40A8-9AD1-3EA6F2677EDB}" type="presOf" srcId="{2FE8C069-ADCF-4A38-BDDB-D396C76C9363}" destId="{D7484815-7EB1-4FC0-840A-A0D0E4391590}" srcOrd="0" destOrd="0" presId="urn:microsoft.com/office/officeart/2005/8/layout/list1"/>
    <dgm:cxn modelId="{6D5B5081-7EAF-4AFC-BAE1-5C5015AD113A}" srcId="{EE4FB10C-4029-4DF8-A712-8AF145F0F8BF}" destId="{FF2EA568-92FF-4C15-82AE-F746E50BD5DC}" srcOrd="2" destOrd="0" parTransId="{19E90E58-A787-4D3E-BE8A-B3EC427AF338}" sibTransId="{EFAAE1DE-F62F-4EDE-9BCC-7283D05F919A}"/>
    <dgm:cxn modelId="{363114AF-915F-47A4-97DF-56CFA8FE7487}" type="presOf" srcId="{AD2FDAD8-0F4F-41D9-BA95-AB117374C759}" destId="{B9DEC341-9A8C-4013-B1D3-A41136B2B6CB}" srcOrd="0" destOrd="1" presId="urn:microsoft.com/office/officeart/2005/8/layout/list1"/>
    <dgm:cxn modelId="{0C7E6EC7-51F6-42AE-AF9E-6C854D568C97}" srcId="{6B67784D-E2FB-453A-8FE3-AED97811E5F4}" destId="{EE4FB10C-4029-4DF8-A712-8AF145F0F8BF}" srcOrd="1" destOrd="0" parTransId="{0C5A5B50-CC28-4EC3-A759-4520B940FFD6}" sibTransId="{84EC1411-BD42-4A55-B155-5B8275C5D1C4}"/>
    <dgm:cxn modelId="{13DD6CC8-3BE2-49D9-B5D4-DB06AF9CAAE1}" type="presOf" srcId="{F5641724-78F4-40AD-9328-5A12B5CC4E4E}" destId="{712FA970-94CE-468D-BEDF-7E412B53720E}" srcOrd="0" destOrd="0" presId="urn:microsoft.com/office/officeart/2005/8/layout/list1"/>
    <dgm:cxn modelId="{6EDA6EC8-8F3E-4D65-8B21-84B0DDEFCBFC}" type="presOf" srcId="{F3D03C96-5E49-40D9-8F41-6EA3E62166C9}" destId="{79474A8D-E296-4567-8122-E0850584A6D4}" srcOrd="0" destOrd="1" presId="urn:microsoft.com/office/officeart/2005/8/layout/list1"/>
    <dgm:cxn modelId="{354FE3D1-57C7-489D-9A11-9693EA9353B8}" type="presOf" srcId="{EE4FB10C-4029-4DF8-A712-8AF145F0F8BF}" destId="{ED910024-B397-4202-8FD5-B13FE0B5CB56}" srcOrd="0" destOrd="0" presId="urn:microsoft.com/office/officeart/2005/8/layout/list1"/>
    <dgm:cxn modelId="{4ECB96E7-8623-49EE-ABD8-F84819BF2B57}" srcId="{EE4FB10C-4029-4DF8-A712-8AF145F0F8BF}" destId="{7DE129B8-4232-48B9-A519-3928CBE1835D}" srcOrd="1" destOrd="0" parTransId="{7D35B15E-21D0-4D1C-BF58-20775314DFFE}" sibTransId="{EEB79C19-455C-4DB7-8073-8D5D1808E65E}"/>
    <dgm:cxn modelId="{1BD380F3-5075-4359-BC56-C08663DE956E}" type="presOf" srcId="{6CF4BF3D-4618-48E0-9F4D-93787FD28C68}" destId="{E2971C76-5FF4-47B3-8D36-B18A709A6F98}" srcOrd="0" destOrd="0" presId="urn:microsoft.com/office/officeart/2005/8/layout/list1"/>
    <dgm:cxn modelId="{D9DAAEFF-BAA4-4371-81A3-3584598A8304}" type="presOf" srcId="{9EFA6CDC-C72D-473A-962C-972B995C52F9}" destId="{79474A8D-E296-4567-8122-E0850584A6D4}" srcOrd="0" destOrd="0" presId="urn:microsoft.com/office/officeart/2005/8/layout/list1"/>
    <dgm:cxn modelId="{04870BC7-3754-404C-98A9-8B474C3FB9D2}" type="presParOf" srcId="{2B92BB98-375B-4928-8735-75EA2EB996E1}" destId="{81A0B62B-D5D0-49F2-BC1F-BF20339AB6CB}" srcOrd="0" destOrd="0" presId="urn:microsoft.com/office/officeart/2005/8/layout/list1"/>
    <dgm:cxn modelId="{5122D60B-C5A4-4F7B-9F30-22382895DCDA}" type="presParOf" srcId="{81A0B62B-D5D0-49F2-BC1F-BF20339AB6CB}" destId="{712FA970-94CE-468D-BEDF-7E412B53720E}" srcOrd="0" destOrd="0" presId="urn:microsoft.com/office/officeart/2005/8/layout/list1"/>
    <dgm:cxn modelId="{7AAEC991-7B90-42F2-8A69-82A6FA551CF6}" type="presParOf" srcId="{81A0B62B-D5D0-49F2-BC1F-BF20339AB6CB}" destId="{5B91D5FF-6AE2-4C72-AD7C-3AA4C2C6EA65}" srcOrd="1" destOrd="0" presId="urn:microsoft.com/office/officeart/2005/8/layout/list1"/>
    <dgm:cxn modelId="{7CBA730D-6E2A-4DF2-9D5E-FD892E746445}" type="presParOf" srcId="{2B92BB98-375B-4928-8735-75EA2EB996E1}" destId="{73CB84F1-FB80-42A3-BAB7-30743F86D7AE}" srcOrd="1" destOrd="0" presId="urn:microsoft.com/office/officeart/2005/8/layout/list1"/>
    <dgm:cxn modelId="{84AAB6BE-CDEE-4B81-8371-9F9B7F69889D}" type="presParOf" srcId="{2B92BB98-375B-4928-8735-75EA2EB996E1}" destId="{B9DEC341-9A8C-4013-B1D3-A41136B2B6CB}" srcOrd="2" destOrd="0" presId="urn:microsoft.com/office/officeart/2005/8/layout/list1"/>
    <dgm:cxn modelId="{F341D721-531A-49F1-B806-E115EE6AB74A}" type="presParOf" srcId="{2B92BB98-375B-4928-8735-75EA2EB996E1}" destId="{1DB79677-09C0-4975-8A40-DED7DFFAAB87}" srcOrd="3" destOrd="0" presId="urn:microsoft.com/office/officeart/2005/8/layout/list1"/>
    <dgm:cxn modelId="{198717EB-1428-4BBA-8D80-BEDE3769274C}" type="presParOf" srcId="{2B92BB98-375B-4928-8735-75EA2EB996E1}" destId="{CA74B15E-630D-41EA-AE02-768E5375BD92}" srcOrd="4" destOrd="0" presId="urn:microsoft.com/office/officeart/2005/8/layout/list1"/>
    <dgm:cxn modelId="{C2ECDB3D-D41C-4B64-A963-3D31B020515D}" type="presParOf" srcId="{CA74B15E-630D-41EA-AE02-768E5375BD92}" destId="{ED910024-B397-4202-8FD5-B13FE0B5CB56}" srcOrd="0" destOrd="0" presId="urn:microsoft.com/office/officeart/2005/8/layout/list1"/>
    <dgm:cxn modelId="{30B3A654-9A1D-4EA0-82C5-A6CE6D478407}" type="presParOf" srcId="{CA74B15E-630D-41EA-AE02-768E5375BD92}" destId="{212A798A-ECA5-4F22-AA8E-B83853D4CF0E}" srcOrd="1" destOrd="0" presId="urn:microsoft.com/office/officeart/2005/8/layout/list1"/>
    <dgm:cxn modelId="{9836828A-E74F-4A97-A017-4628B3979F26}" type="presParOf" srcId="{2B92BB98-375B-4928-8735-75EA2EB996E1}" destId="{D90DBE08-5498-4499-AA1F-2595B3605870}" srcOrd="5" destOrd="0" presId="urn:microsoft.com/office/officeart/2005/8/layout/list1"/>
    <dgm:cxn modelId="{79D87ECD-E291-4885-BE6B-E36BB096F6C5}" type="presParOf" srcId="{2B92BB98-375B-4928-8735-75EA2EB996E1}" destId="{D7484815-7EB1-4FC0-840A-A0D0E4391590}" srcOrd="6" destOrd="0" presId="urn:microsoft.com/office/officeart/2005/8/layout/list1"/>
    <dgm:cxn modelId="{1A7CCBBA-A4E3-471F-A6F1-03DEE25C0730}" type="presParOf" srcId="{2B92BB98-375B-4928-8735-75EA2EB996E1}" destId="{8EE97540-99CF-4311-97D5-CD25F30F0178}" srcOrd="7" destOrd="0" presId="urn:microsoft.com/office/officeart/2005/8/layout/list1"/>
    <dgm:cxn modelId="{80A09BA2-DCDA-420F-A487-8757D727E6EA}" type="presParOf" srcId="{2B92BB98-375B-4928-8735-75EA2EB996E1}" destId="{C0612361-D41B-4FE5-A15E-1751CAC0721E}" srcOrd="8" destOrd="0" presId="urn:microsoft.com/office/officeart/2005/8/layout/list1"/>
    <dgm:cxn modelId="{714500E6-8C2C-4CC9-A91A-92C926926513}" type="presParOf" srcId="{C0612361-D41B-4FE5-A15E-1751CAC0721E}" destId="{E2971C76-5FF4-47B3-8D36-B18A709A6F98}" srcOrd="0" destOrd="0" presId="urn:microsoft.com/office/officeart/2005/8/layout/list1"/>
    <dgm:cxn modelId="{4BE8F639-C930-41F6-8C84-B5DB2F215151}" type="presParOf" srcId="{C0612361-D41B-4FE5-A15E-1751CAC0721E}" destId="{47A4329D-0A31-481E-83AE-195E2079AA63}" srcOrd="1" destOrd="0" presId="urn:microsoft.com/office/officeart/2005/8/layout/list1"/>
    <dgm:cxn modelId="{1AFCBE99-9BB0-45C9-9402-CB9B0FE37E3C}" type="presParOf" srcId="{2B92BB98-375B-4928-8735-75EA2EB996E1}" destId="{74D31B25-8C2A-45C4-A718-BA0EA849A364}" srcOrd="9" destOrd="0" presId="urn:microsoft.com/office/officeart/2005/8/layout/list1"/>
    <dgm:cxn modelId="{401058FF-9500-4CB8-9FAC-3471A699475E}" type="presParOf" srcId="{2B92BB98-375B-4928-8735-75EA2EB996E1}" destId="{79474A8D-E296-4567-8122-E0850584A6D4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3A425C-7740-4C84-837B-85D9A8614732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pPr rtl="1"/>
          <a:endParaRPr lang="ar-SA"/>
        </a:p>
      </dgm:t>
    </dgm:pt>
    <dgm:pt modelId="{60DCD5E3-34E5-4855-B2EA-4B9DC9ACD5F4}">
      <dgm:prSet phldrT="[نص]"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400" b="1" dirty="0"/>
            <a:t>الفريق المحوري</a:t>
          </a:r>
          <a:r>
            <a:rPr lang="ar-SA" sz="1400" b="1" dirty="0"/>
            <a:t> للتدريب</a:t>
          </a:r>
        </a:p>
      </dgm:t>
    </dgm:pt>
    <dgm:pt modelId="{40B380DD-59C0-450D-A40D-E7DB51B46899}" type="parTrans" cxnId="{20D923D4-BDD5-4915-AC02-32563A38B6EE}">
      <dgm:prSet/>
      <dgm:spPr/>
      <dgm:t>
        <a:bodyPr/>
        <a:lstStyle/>
        <a:p>
          <a:pPr rtl="1"/>
          <a:endParaRPr lang="ar-SA" sz="1400" b="1"/>
        </a:p>
      </dgm:t>
    </dgm:pt>
    <dgm:pt modelId="{E0FA4F9F-6282-4D44-9EF1-710D254E977F}" type="sibTrans" cxnId="{20D923D4-BDD5-4915-AC02-32563A38B6EE}">
      <dgm:prSet/>
      <dgm:spPr/>
      <dgm:t>
        <a:bodyPr/>
        <a:lstStyle/>
        <a:p>
          <a:pPr rtl="1"/>
          <a:endParaRPr lang="ar-SA" sz="1400" b="1"/>
        </a:p>
      </dgm:t>
    </dgm:pt>
    <dgm:pt modelId="{D5630E53-8677-4544-9B24-520B18D23011}" type="asst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400" b="1" dirty="0">
              <a:solidFill>
                <a:schemeClr val="tx1"/>
              </a:solidFill>
            </a:rPr>
            <a:t>منسقو وحدات الدعم</a:t>
          </a:r>
          <a:endParaRPr lang="ar-SA" sz="1400" b="1" dirty="0"/>
        </a:p>
      </dgm:t>
    </dgm:pt>
    <dgm:pt modelId="{118DAEF0-9968-46D6-AC77-F2F4B9AF271E}" type="parTrans" cxnId="{F5803730-3525-4171-B106-4B90C78A60BE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 b="1"/>
        </a:p>
      </dgm:t>
    </dgm:pt>
    <dgm:pt modelId="{39889273-2540-44B0-B132-66A6E1EA4BBA}" type="sibTrans" cxnId="{F5803730-3525-4171-B106-4B90C78A60BE}">
      <dgm:prSet/>
      <dgm:spPr/>
      <dgm:t>
        <a:bodyPr/>
        <a:lstStyle/>
        <a:p>
          <a:pPr rtl="1"/>
          <a:endParaRPr lang="ar-SA" sz="1400" b="1"/>
        </a:p>
      </dgm:t>
    </dgm:pt>
    <dgm:pt modelId="{BB46ADA7-5824-4B02-940D-952C6C7FBD99}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400" b="1" dirty="0">
              <a:solidFill>
                <a:schemeClr val="tx1"/>
              </a:solidFill>
            </a:rPr>
            <a:t>المختصون التربويون</a:t>
          </a:r>
          <a:endParaRPr lang="ar-SA" sz="1400" dirty="0"/>
        </a:p>
      </dgm:t>
    </dgm:pt>
    <dgm:pt modelId="{A26D438C-7FE3-424C-8523-B5A56C9E74FD}" type="parTrans" cxnId="{4C6A598F-1576-4CCC-956F-935250BD242B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/>
        </a:p>
      </dgm:t>
    </dgm:pt>
    <dgm:pt modelId="{849D5AA4-A17D-4747-8E74-A770C1487669}" type="sibTrans" cxnId="{4C6A598F-1576-4CCC-956F-935250BD242B}">
      <dgm:prSet/>
      <dgm:spPr/>
      <dgm:t>
        <a:bodyPr/>
        <a:lstStyle/>
        <a:p>
          <a:pPr rtl="1"/>
          <a:endParaRPr lang="ar-SA" sz="1400"/>
        </a:p>
      </dgm:t>
    </dgm:pt>
    <dgm:pt modelId="{8030E65C-080E-40A5-B6A4-D681A2054EE3}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SA" sz="1300" b="1" dirty="0"/>
            <a:t>مقررو لجان المبحث بكل منطقة</a:t>
          </a:r>
        </a:p>
      </dgm:t>
    </dgm:pt>
    <dgm:pt modelId="{4FBFB44C-1A7D-4B66-91FE-3A6086FC3E10}" type="parTrans" cxnId="{A770C6B8-2773-4C40-9B64-445A5F4FB91E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/>
        </a:p>
      </dgm:t>
    </dgm:pt>
    <dgm:pt modelId="{3B753460-D226-45B1-91A6-E080532C6E8B}" type="sibTrans" cxnId="{A770C6B8-2773-4C40-9B64-445A5F4FB91E}">
      <dgm:prSet/>
      <dgm:spPr/>
      <dgm:t>
        <a:bodyPr/>
        <a:lstStyle/>
        <a:p>
          <a:pPr rtl="1"/>
          <a:endParaRPr lang="ar-SA"/>
        </a:p>
      </dgm:t>
    </dgm:pt>
    <dgm:pt modelId="{15962F7E-59F3-4A7C-8517-2EBEC56EB7E0}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SA" sz="2200" dirty="0"/>
            <a:t>المعلمون</a:t>
          </a:r>
        </a:p>
      </dgm:t>
    </dgm:pt>
    <dgm:pt modelId="{1E0BD92E-43C2-43AD-B471-D59B7CC34FDF}" type="parTrans" cxnId="{A149494A-DA54-4D7B-A957-26AE0ADED118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/>
        </a:p>
      </dgm:t>
    </dgm:pt>
    <dgm:pt modelId="{39CA5C9E-FCFB-4FBB-83B2-752FB86B4DE9}" type="sibTrans" cxnId="{A149494A-DA54-4D7B-A957-26AE0ADED118}">
      <dgm:prSet/>
      <dgm:spPr/>
      <dgm:t>
        <a:bodyPr/>
        <a:lstStyle/>
        <a:p>
          <a:pPr rtl="1"/>
          <a:endParaRPr lang="ar-SA"/>
        </a:p>
      </dgm:t>
    </dgm:pt>
    <dgm:pt modelId="{3DB91DEB-0119-422D-8A95-BAE6B30219FF}" type="pres">
      <dgm:prSet presAssocID="{773A425C-7740-4C84-837B-85D9A86147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0E56-9DEF-4A9E-B5E7-8A06CACA28A1}" type="pres">
      <dgm:prSet presAssocID="{60DCD5E3-34E5-4855-B2EA-4B9DC9ACD5F4}" presName="hierRoot1" presStyleCnt="0"/>
      <dgm:spPr/>
    </dgm:pt>
    <dgm:pt modelId="{C1AE1D40-858C-44BB-BFB4-F650D7FAE0EE}" type="pres">
      <dgm:prSet presAssocID="{60DCD5E3-34E5-4855-B2EA-4B9DC9ACD5F4}" presName="composite" presStyleCnt="0"/>
      <dgm:spPr/>
    </dgm:pt>
    <dgm:pt modelId="{CF6EEEA1-F037-40C1-9D77-AE9D007D36C5}" type="pres">
      <dgm:prSet presAssocID="{60DCD5E3-34E5-4855-B2EA-4B9DC9ACD5F4}" presName="background" presStyleLbl="node0" presStyleIdx="0" presStyleCnt="1"/>
      <dgm:spPr>
        <a:ln>
          <a:solidFill>
            <a:schemeClr val="tx1"/>
          </a:solidFill>
        </a:ln>
      </dgm:spPr>
    </dgm:pt>
    <dgm:pt modelId="{7B2EB59F-DDC6-44D6-A023-23831291D995}" type="pres">
      <dgm:prSet presAssocID="{60DCD5E3-34E5-4855-B2EA-4B9DC9ACD5F4}" presName="text" presStyleLbl="fgAcc0" presStyleIdx="0" presStyleCnt="1" custScaleX="118736">
        <dgm:presLayoutVars>
          <dgm:chPref val="3"/>
        </dgm:presLayoutVars>
      </dgm:prSet>
      <dgm:spPr/>
    </dgm:pt>
    <dgm:pt modelId="{61C77322-D1A7-4EF4-8EE7-198A10E701D0}" type="pres">
      <dgm:prSet presAssocID="{60DCD5E3-34E5-4855-B2EA-4B9DC9ACD5F4}" presName="hierChild2" presStyleCnt="0"/>
      <dgm:spPr/>
    </dgm:pt>
    <dgm:pt modelId="{641BA781-E0E4-4378-A71C-E67B937866C1}" type="pres">
      <dgm:prSet presAssocID="{118DAEF0-9968-46D6-AC77-F2F4B9AF271E}" presName="Name10" presStyleLbl="parChTrans1D2" presStyleIdx="0" presStyleCnt="2"/>
      <dgm:spPr/>
    </dgm:pt>
    <dgm:pt modelId="{B5D6B856-9663-400F-ACF9-B0D7BB46D3D4}" type="pres">
      <dgm:prSet presAssocID="{D5630E53-8677-4544-9B24-520B18D23011}" presName="hierRoot2" presStyleCnt="0"/>
      <dgm:spPr/>
    </dgm:pt>
    <dgm:pt modelId="{CE4D6D43-C13C-4A8A-B6A4-610691D5D228}" type="pres">
      <dgm:prSet presAssocID="{D5630E53-8677-4544-9B24-520B18D23011}" presName="composite2" presStyleCnt="0"/>
      <dgm:spPr/>
    </dgm:pt>
    <dgm:pt modelId="{9D6CCB2E-A581-4331-A3E4-4F17AEF177B0}" type="pres">
      <dgm:prSet presAssocID="{D5630E53-8677-4544-9B24-520B18D23011}" presName="background2" presStyleLbl="asst1" presStyleIdx="0" presStyleCnt="1"/>
      <dgm:spPr>
        <a:ln>
          <a:solidFill>
            <a:schemeClr val="tx1"/>
          </a:solidFill>
        </a:ln>
      </dgm:spPr>
    </dgm:pt>
    <dgm:pt modelId="{60548085-C050-4193-8AC1-4CC45F356CB7}" type="pres">
      <dgm:prSet presAssocID="{D5630E53-8677-4544-9B24-520B18D23011}" presName="text2" presStyleLbl="fgAcc2" presStyleIdx="0" presStyleCnt="2" custScaleX="155852">
        <dgm:presLayoutVars>
          <dgm:chPref val="3"/>
        </dgm:presLayoutVars>
      </dgm:prSet>
      <dgm:spPr/>
    </dgm:pt>
    <dgm:pt modelId="{B2412E22-F33D-4E56-9823-6BD1CF87EDD6}" type="pres">
      <dgm:prSet presAssocID="{D5630E53-8677-4544-9B24-520B18D23011}" presName="hierChild3" presStyleCnt="0"/>
      <dgm:spPr/>
    </dgm:pt>
    <dgm:pt modelId="{1F44E802-7D3A-45C7-82C1-D5FE94C5AF14}" type="pres">
      <dgm:prSet presAssocID="{A26D438C-7FE3-424C-8523-B5A56C9E74FD}" presName="Name10" presStyleLbl="parChTrans1D2" presStyleIdx="1" presStyleCnt="2"/>
      <dgm:spPr/>
    </dgm:pt>
    <dgm:pt modelId="{89639E7F-D57E-403C-BB4B-7B5150E2A310}" type="pres">
      <dgm:prSet presAssocID="{BB46ADA7-5824-4B02-940D-952C6C7FBD99}" presName="hierRoot2" presStyleCnt="0"/>
      <dgm:spPr/>
    </dgm:pt>
    <dgm:pt modelId="{8DF49C4F-01CE-4D8E-AB03-741AC5A5CF9F}" type="pres">
      <dgm:prSet presAssocID="{BB46ADA7-5824-4B02-940D-952C6C7FBD99}" presName="composite2" presStyleCnt="0"/>
      <dgm:spPr/>
    </dgm:pt>
    <dgm:pt modelId="{43675CE2-9C83-4588-B181-73461C88A247}" type="pres">
      <dgm:prSet presAssocID="{BB46ADA7-5824-4B02-940D-952C6C7FBD99}" presName="background2" presStyleLbl="node2" presStyleIdx="0" presStyleCnt="1"/>
      <dgm:spPr>
        <a:ln>
          <a:solidFill>
            <a:schemeClr val="tx1"/>
          </a:solidFill>
        </a:ln>
      </dgm:spPr>
    </dgm:pt>
    <dgm:pt modelId="{34A36D46-631E-41B0-8C2A-6D2D0B2BA735}" type="pres">
      <dgm:prSet presAssocID="{BB46ADA7-5824-4B02-940D-952C6C7FBD99}" presName="text2" presStyleLbl="fgAcc2" presStyleIdx="1" presStyleCnt="2" custScaleX="169190">
        <dgm:presLayoutVars>
          <dgm:chPref val="3"/>
        </dgm:presLayoutVars>
      </dgm:prSet>
      <dgm:spPr/>
    </dgm:pt>
    <dgm:pt modelId="{A1288A6E-E7C8-4BB6-8172-A015CA3E819B}" type="pres">
      <dgm:prSet presAssocID="{BB46ADA7-5824-4B02-940D-952C6C7FBD99}" presName="hierChild3" presStyleCnt="0"/>
      <dgm:spPr/>
    </dgm:pt>
    <dgm:pt modelId="{49AE1711-9E81-4681-806C-BEB2F0447F00}" type="pres">
      <dgm:prSet presAssocID="{4FBFB44C-1A7D-4B66-91FE-3A6086FC3E10}" presName="Name17" presStyleLbl="parChTrans1D3" presStyleIdx="0" presStyleCnt="1"/>
      <dgm:spPr/>
    </dgm:pt>
    <dgm:pt modelId="{F594590F-CBF5-4A2E-93EB-99274F696588}" type="pres">
      <dgm:prSet presAssocID="{8030E65C-080E-40A5-B6A4-D681A2054EE3}" presName="hierRoot3" presStyleCnt="0"/>
      <dgm:spPr/>
    </dgm:pt>
    <dgm:pt modelId="{69F030F1-7BC5-4D8F-A15C-31665251FCA9}" type="pres">
      <dgm:prSet presAssocID="{8030E65C-080E-40A5-B6A4-D681A2054EE3}" presName="composite3" presStyleCnt="0"/>
      <dgm:spPr/>
    </dgm:pt>
    <dgm:pt modelId="{564D62E6-A01F-4559-B175-3E4D28FC5EE2}" type="pres">
      <dgm:prSet presAssocID="{8030E65C-080E-40A5-B6A4-D681A2054EE3}" presName="background3" presStyleLbl="node3" presStyleIdx="0" presStyleCnt="1"/>
      <dgm:spPr>
        <a:solidFill>
          <a:srgbClr val="FFC000"/>
        </a:solidFill>
        <a:ln>
          <a:solidFill>
            <a:schemeClr val="tx1"/>
          </a:solidFill>
        </a:ln>
      </dgm:spPr>
    </dgm:pt>
    <dgm:pt modelId="{FA670BD9-1799-4813-B61F-6FE8C876AFFB}" type="pres">
      <dgm:prSet presAssocID="{8030E65C-080E-40A5-B6A4-D681A2054EE3}" presName="text3" presStyleLbl="fgAcc3" presStyleIdx="0" presStyleCnt="1" custScaleX="177501">
        <dgm:presLayoutVars>
          <dgm:chPref val="3"/>
        </dgm:presLayoutVars>
      </dgm:prSet>
      <dgm:spPr/>
    </dgm:pt>
    <dgm:pt modelId="{CE907401-FED4-4E32-B6BD-1B2F64C3FE13}" type="pres">
      <dgm:prSet presAssocID="{8030E65C-080E-40A5-B6A4-D681A2054EE3}" presName="hierChild4" presStyleCnt="0"/>
      <dgm:spPr/>
    </dgm:pt>
    <dgm:pt modelId="{422E84B6-C54F-497C-9944-B16D4DEEE401}" type="pres">
      <dgm:prSet presAssocID="{1E0BD92E-43C2-43AD-B471-D59B7CC34FDF}" presName="Name23" presStyleLbl="parChTrans1D4" presStyleIdx="0" presStyleCnt="1"/>
      <dgm:spPr/>
    </dgm:pt>
    <dgm:pt modelId="{AE48B7F6-4A08-47F1-BA73-2837B06D93F6}" type="pres">
      <dgm:prSet presAssocID="{15962F7E-59F3-4A7C-8517-2EBEC56EB7E0}" presName="hierRoot4" presStyleCnt="0"/>
      <dgm:spPr/>
    </dgm:pt>
    <dgm:pt modelId="{CF061124-0870-4FE0-9C5C-CFBABCF6AF03}" type="pres">
      <dgm:prSet presAssocID="{15962F7E-59F3-4A7C-8517-2EBEC56EB7E0}" presName="composite4" presStyleCnt="0"/>
      <dgm:spPr/>
    </dgm:pt>
    <dgm:pt modelId="{BA6E1655-DF14-40CA-BCFF-1512369FB11C}" type="pres">
      <dgm:prSet presAssocID="{15962F7E-59F3-4A7C-8517-2EBEC56EB7E0}" presName="background4" presStyleLbl="node4" presStyleIdx="0" presStyleCnt="1"/>
      <dgm:spPr>
        <a:solidFill>
          <a:srgbClr val="FF7575"/>
        </a:solidFill>
        <a:ln>
          <a:solidFill>
            <a:schemeClr val="tx1"/>
          </a:solidFill>
        </a:ln>
      </dgm:spPr>
    </dgm:pt>
    <dgm:pt modelId="{15E7B7AD-A251-4CC3-AC7C-A28E149BE683}" type="pres">
      <dgm:prSet presAssocID="{15962F7E-59F3-4A7C-8517-2EBEC56EB7E0}" presName="text4" presStyleLbl="fgAcc4" presStyleIdx="0" presStyleCnt="1" custScaleX="125563">
        <dgm:presLayoutVars>
          <dgm:chPref val="3"/>
        </dgm:presLayoutVars>
      </dgm:prSet>
      <dgm:spPr/>
    </dgm:pt>
    <dgm:pt modelId="{29207E79-FB13-4077-84D9-31D0BB25774E}" type="pres">
      <dgm:prSet presAssocID="{15962F7E-59F3-4A7C-8517-2EBEC56EB7E0}" presName="hierChild5" presStyleCnt="0"/>
      <dgm:spPr/>
    </dgm:pt>
  </dgm:ptLst>
  <dgm:cxnLst>
    <dgm:cxn modelId="{DAB55C02-20BA-4A42-9FF1-6B6C505754F0}" type="presOf" srcId="{60DCD5E3-34E5-4855-B2EA-4B9DC9ACD5F4}" destId="{7B2EB59F-DDC6-44D6-A023-23831291D995}" srcOrd="0" destOrd="0" presId="urn:microsoft.com/office/officeart/2005/8/layout/hierarchy1"/>
    <dgm:cxn modelId="{F5803730-3525-4171-B106-4B90C78A60BE}" srcId="{60DCD5E3-34E5-4855-B2EA-4B9DC9ACD5F4}" destId="{D5630E53-8677-4544-9B24-520B18D23011}" srcOrd="0" destOrd="0" parTransId="{118DAEF0-9968-46D6-AC77-F2F4B9AF271E}" sibTransId="{39889273-2540-44B0-B132-66A6E1EA4BBA}"/>
    <dgm:cxn modelId="{AB13BA5D-57DB-4359-ABFD-C0F458E22F6F}" type="presOf" srcId="{A26D438C-7FE3-424C-8523-B5A56C9E74FD}" destId="{1F44E802-7D3A-45C7-82C1-D5FE94C5AF14}" srcOrd="0" destOrd="0" presId="urn:microsoft.com/office/officeart/2005/8/layout/hierarchy1"/>
    <dgm:cxn modelId="{BCFB2D48-65A6-4462-B62E-A3167D5D073D}" type="presOf" srcId="{15962F7E-59F3-4A7C-8517-2EBEC56EB7E0}" destId="{15E7B7AD-A251-4CC3-AC7C-A28E149BE683}" srcOrd="0" destOrd="0" presId="urn:microsoft.com/office/officeart/2005/8/layout/hierarchy1"/>
    <dgm:cxn modelId="{A149494A-DA54-4D7B-A957-26AE0ADED118}" srcId="{8030E65C-080E-40A5-B6A4-D681A2054EE3}" destId="{15962F7E-59F3-4A7C-8517-2EBEC56EB7E0}" srcOrd="0" destOrd="0" parTransId="{1E0BD92E-43C2-43AD-B471-D59B7CC34FDF}" sibTransId="{39CA5C9E-FCFB-4FBB-83B2-752FB86B4DE9}"/>
    <dgm:cxn modelId="{39CF4478-DE87-42F8-9764-075464253FA5}" type="presOf" srcId="{8030E65C-080E-40A5-B6A4-D681A2054EE3}" destId="{FA670BD9-1799-4813-B61F-6FE8C876AFFB}" srcOrd="0" destOrd="0" presId="urn:microsoft.com/office/officeart/2005/8/layout/hierarchy1"/>
    <dgm:cxn modelId="{4C6A598F-1576-4CCC-956F-935250BD242B}" srcId="{60DCD5E3-34E5-4855-B2EA-4B9DC9ACD5F4}" destId="{BB46ADA7-5824-4B02-940D-952C6C7FBD99}" srcOrd="1" destOrd="0" parTransId="{A26D438C-7FE3-424C-8523-B5A56C9E74FD}" sibTransId="{849D5AA4-A17D-4747-8E74-A770C1487669}"/>
    <dgm:cxn modelId="{38CFB896-AECB-45CF-9330-CE50E707BF1E}" type="presOf" srcId="{1E0BD92E-43C2-43AD-B471-D59B7CC34FDF}" destId="{422E84B6-C54F-497C-9944-B16D4DEEE401}" srcOrd="0" destOrd="0" presId="urn:microsoft.com/office/officeart/2005/8/layout/hierarchy1"/>
    <dgm:cxn modelId="{A770C6B8-2773-4C40-9B64-445A5F4FB91E}" srcId="{BB46ADA7-5824-4B02-940D-952C6C7FBD99}" destId="{8030E65C-080E-40A5-B6A4-D681A2054EE3}" srcOrd="0" destOrd="0" parTransId="{4FBFB44C-1A7D-4B66-91FE-3A6086FC3E10}" sibTransId="{3B753460-D226-45B1-91A6-E080532C6E8B}"/>
    <dgm:cxn modelId="{62A09AC8-6815-4A9E-9C19-CF5EE1B444C2}" type="presOf" srcId="{773A425C-7740-4C84-837B-85D9A8614732}" destId="{3DB91DEB-0119-422D-8A95-BAE6B30219FF}" srcOrd="0" destOrd="0" presId="urn:microsoft.com/office/officeart/2005/8/layout/hierarchy1"/>
    <dgm:cxn modelId="{20D923D4-BDD5-4915-AC02-32563A38B6EE}" srcId="{773A425C-7740-4C84-837B-85D9A8614732}" destId="{60DCD5E3-34E5-4855-B2EA-4B9DC9ACD5F4}" srcOrd="0" destOrd="0" parTransId="{40B380DD-59C0-450D-A40D-E7DB51B46899}" sibTransId="{E0FA4F9F-6282-4D44-9EF1-710D254E977F}"/>
    <dgm:cxn modelId="{80391ED5-A28D-40C7-894C-E8E4A4EB96D9}" type="presOf" srcId="{118DAEF0-9968-46D6-AC77-F2F4B9AF271E}" destId="{641BA781-E0E4-4378-A71C-E67B937866C1}" srcOrd="0" destOrd="0" presId="urn:microsoft.com/office/officeart/2005/8/layout/hierarchy1"/>
    <dgm:cxn modelId="{660319E0-8703-4E98-ADA0-D30ABCE5173E}" type="presOf" srcId="{4FBFB44C-1A7D-4B66-91FE-3A6086FC3E10}" destId="{49AE1711-9E81-4681-806C-BEB2F0447F00}" srcOrd="0" destOrd="0" presId="urn:microsoft.com/office/officeart/2005/8/layout/hierarchy1"/>
    <dgm:cxn modelId="{CE12E9E6-9C0C-474E-A25F-5E4D1DD0B1D6}" type="presOf" srcId="{D5630E53-8677-4544-9B24-520B18D23011}" destId="{60548085-C050-4193-8AC1-4CC45F356CB7}" srcOrd="0" destOrd="0" presId="urn:microsoft.com/office/officeart/2005/8/layout/hierarchy1"/>
    <dgm:cxn modelId="{C07BFEE9-B5C6-441C-A45B-E83C18380162}" type="presOf" srcId="{BB46ADA7-5824-4B02-940D-952C6C7FBD99}" destId="{34A36D46-631E-41B0-8C2A-6D2D0B2BA735}" srcOrd="0" destOrd="0" presId="urn:microsoft.com/office/officeart/2005/8/layout/hierarchy1"/>
    <dgm:cxn modelId="{439F98D5-29EF-4AE9-AA52-4774F050CAA9}" type="presParOf" srcId="{3DB91DEB-0119-422D-8A95-BAE6B30219FF}" destId="{16920E56-9DEF-4A9E-B5E7-8A06CACA28A1}" srcOrd="0" destOrd="0" presId="urn:microsoft.com/office/officeart/2005/8/layout/hierarchy1"/>
    <dgm:cxn modelId="{AAE0407E-B166-4C03-BFF9-25C5E6029821}" type="presParOf" srcId="{16920E56-9DEF-4A9E-B5E7-8A06CACA28A1}" destId="{C1AE1D40-858C-44BB-BFB4-F650D7FAE0EE}" srcOrd="0" destOrd="0" presId="urn:microsoft.com/office/officeart/2005/8/layout/hierarchy1"/>
    <dgm:cxn modelId="{FF07D4FA-0A28-4C0C-AD55-9B2208E2FD60}" type="presParOf" srcId="{C1AE1D40-858C-44BB-BFB4-F650D7FAE0EE}" destId="{CF6EEEA1-F037-40C1-9D77-AE9D007D36C5}" srcOrd="0" destOrd="0" presId="urn:microsoft.com/office/officeart/2005/8/layout/hierarchy1"/>
    <dgm:cxn modelId="{2F90975C-D2A0-4279-A3A0-96A6F078317F}" type="presParOf" srcId="{C1AE1D40-858C-44BB-BFB4-F650D7FAE0EE}" destId="{7B2EB59F-DDC6-44D6-A023-23831291D995}" srcOrd="1" destOrd="0" presId="urn:microsoft.com/office/officeart/2005/8/layout/hierarchy1"/>
    <dgm:cxn modelId="{98B15950-B7C6-476D-B901-1EE0CC4467FC}" type="presParOf" srcId="{16920E56-9DEF-4A9E-B5E7-8A06CACA28A1}" destId="{61C77322-D1A7-4EF4-8EE7-198A10E701D0}" srcOrd="1" destOrd="0" presId="urn:microsoft.com/office/officeart/2005/8/layout/hierarchy1"/>
    <dgm:cxn modelId="{34193C57-F526-457B-8EE1-7607D3B4FC8F}" type="presParOf" srcId="{61C77322-D1A7-4EF4-8EE7-198A10E701D0}" destId="{641BA781-E0E4-4378-A71C-E67B937866C1}" srcOrd="0" destOrd="0" presId="urn:microsoft.com/office/officeart/2005/8/layout/hierarchy1"/>
    <dgm:cxn modelId="{116D6AA7-9872-4141-9A8E-35EDEC6F5740}" type="presParOf" srcId="{61C77322-D1A7-4EF4-8EE7-198A10E701D0}" destId="{B5D6B856-9663-400F-ACF9-B0D7BB46D3D4}" srcOrd="1" destOrd="0" presId="urn:microsoft.com/office/officeart/2005/8/layout/hierarchy1"/>
    <dgm:cxn modelId="{230592A3-54BB-42F4-9E4A-F743051C24C3}" type="presParOf" srcId="{B5D6B856-9663-400F-ACF9-B0D7BB46D3D4}" destId="{CE4D6D43-C13C-4A8A-B6A4-610691D5D228}" srcOrd="0" destOrd="0" presId="urn:microsoft.com/office/officeart/2005/8/layout/hierarchy1"/>
    <dgm:cxn modelId="{B3F92135-775C-4A5C-8D39-C933447E1608}" type="presParOf" srcId="{CE4D6D43-C13C-4A8A-B6A4-610691D5D228}" destId="{9D6CCB2E-A581-4331-A3E4-4F17AEF177B0}" srcOrd="0" destOrd="0" presId="urn:microsoft.com/office/officeart/2005/8/layout/hierarchy1"/>
    <dgm:cxn modelId="{0657B0FD-85FE-4F64-A282-ED9E89A43E2D}" type="presParOf" srcId="{CE4D6D43-C13C-4A8A-B6A4-610691D5D228}" destId="{60548085-C050-4193-8AC1-4CC45F356CB7}" srcOrd="1" destOrd="0" presId="urn:microsoft.com/office/officeart/2005/8/layout/hierarchy1"/>
    <dgm:cxn modelId="{19200391-1539-4342-9645-83FD9835AE48}" type="presParOf" srcId="{B5D6B856-9663-400F-ACF9-B0D7BB46D3D4}" destId="{B2412E22-F33D-4E56-9823-6BD1CF87EDD6}" srcOrd="1" destOrd="0" presId="urn:microsoft.com/office/officeart/2005/8/layout/hierarchy1"/>
    <dgm:cxn modelId="{195137CD-4AC3-4893-89B0-3B74BD090655}" type="presParOf" srcId="{61C77322-D1A7-4EF4-8EE7-198A10E701D0}" destId="{1F44E802-7D3A-45C7-82C1-D5FE94C5AF14}" srcOrd="2" destOrd="0" presId="urn:microsoft.com/office/officeart/2005/8/layout/hierarchy1"/>
    <dgm:cxn modelId="{DDC2C6D9-7227-44F3-A0D6-47D0E0CAEEB0}" type="presParOf" srcId="{61C77322-D1A7-4EF4-8EE7-198A10E701D0}" destId="{89639E7F-D57E-403C-BB4B-7B5150E2A310}" srcOrd="3" destOrd="0" presId="urn:microsoft.com/office/officeart/2005/8/layout/hierarchy1"/>
    <dgm:cxn modelId="{D8254006-5FF7-412F-9BB8-9E251C69DB7E}" type="presParOf" srcId="{89639E7F-D57E-403C-BB4B-7B5150E2A310}" destId="{8DF49C4F-01CE-4D8E-AB03-741AC5A5CF9F}" srcOrd="0" destOrd="0" presId="urn:microsoft.com/office/officeart/2005/8/layout/hierarchy1"/>
    <dgm:cxn modelId="{864A1C0A-46E2-4753-9013-31CB3439EE76}" type="presParOf" srcId="{8DF49C4F-01CE-4D8E-AB03-741AC5A5CF9F}" destId="{43675CE2-9C83-4588-B181-73461C88A247}" srcOrd="0" destOrd="0" presId="urn:microsoft.com/office/officeart/2005/8/layout/hierarchy1"/>
    <dgm:cxn modelId="{B25795E8-BA75-496E-B0D3-420468F69A23}" type="presParOf" srcId="{8DF49C4F-01CE-4D8E-AB03-741AC5A5CF9F}" destId="{34A36D46-631E-41B0-8C2A-6D2D0B2BA735}" srcOrd="1" destOrd="0" presId="urn:microsoft.com/office/officeart/2005/8/layout/hierarchy1"/>
    <dgm:cxn modelId="{887CE3EA-0F1A-4BEC-827C-3DEE89A8FCD7}" type="presParOf" srcId="{89639E7F-D57E-403C-BB4B-7B5150E2A310}" destId="{A1288A6E-E7C8-4BB6-8172-A015CA3E819B}" srcOrd="1" destOrd="0" presId="urn:microsoft.com/office/officeart/2005/8/layout/hierarchy1"/>
    <dgm:cxn modelId="{EB02FFCC-2FD2-4A89-9C00-865BA7BE32B9}" type="presParOf" srcId="{A1288A6E-E7C8-4BB6-8172-A015CA3E819B}" destId="{49AE1711-9E81-4681-806C-BEB2F0447F00}" srcOrd="0" destOrd="0" presId="urn:microsoft.com/office/officeart/2005/8/layout/hierarchy1"/>
    <dgm:cxn modelId="{8D1BBADE-A443-42D9-B22D-DEBAEAAB2305}" type="presParOf" srcId="{A1288A6E-E7C8-4BB6-8172-A015CA3E819B}" destId="{F594590F-CBF5-4A2E-93EB-99274F696588}" srcOrd="1" destOrd="0" presId="urn:microsoft.com/office/officeart/2005/8/layout/hierarchy1"/>
    <dgm:cxn modelId="{BB5CE37B-3651-42B2-8320-3BA7736E59D3}" type="presParOf" srcId="{F594590F-CBF5-4A2E-93EB-99274F696588}" destId="{69F030F1-7BC5-4D8F-A15C-31665251FCA9}" srcOrd="0" destOrd="0" presId="urn:microsoft.com/office/officeart/2005/8/layout/hierarchy1"/>
    <dgm:cxn modelId="{638326CC-1608-4C3D-B868-F4DA28D090C3}" type="presParOf" srcId="{69F030F1-7BC5-4D8F-A15C-31665251FCA9}" destId="{564D62E6-A01F-4559-B175-3E4D28FC5EE2}" srcOrd="0" destOrd="0" presId="urn:microsoft.com/office/officeart/2005/8/layout/hierarchy1"/>
    <dgm:cxn modelId="{21BF61AE-2341-44F1-AC91-373B7B7EF36E}" type="presParOf" srcId="{69F030F1-7BC5-4D8F-A15C-31665251FCA9}" destId="{FA670BD9-1799-4813-B61F-6FE8C876AFFB}" srcOrd="1" destOrd="0" presId="urn:microsoft.com/office/officeart/2005/8/layout/hierarchy1"/>
    <dgm:cxn modelId="{1A93E334-64AE-4F1E-93BC-0DD67396DBD0}" type="presParOf" srcId="{F594590F-CBF5-4A2E-93EB-99274F696588}" destId="{CE907401-FED4-4E32-B6BD-1B2F64C3FE13}" srcOrd="1" destOrd="0" presId="urn:microsoft.com/office/officeart/2005/8/layout/hierarchy1"/>
    <dgm:cxn modelId="{DF289DD5-0482-4D89-9C24-2498F05640B9}" type="presParOf" srcId="{CE907401-FED4-4E32-B6BD-1B2F64C3FE13}" destId="{422E84B6-C54F-497C-9944-B16D4DEEE401}" srcOrd="0" destOrd="0" presId="urn:microsoft.com/office/officeart/2005/8/layout/hierarchy1"/>
    <dgm:cxn modelId="{FACD7507-4635-4D33-8E5F-880F1FF1EEBE}" type="presParOf" srcId="{CE907401-FED4-4E32-B6BD-1B2F64C3FE13}" destId="{AE48B7F6-4A08-47F1-BA73-2837B06D93F6}" srcOrd="1" destOrd="0" presId="urn:microsoft.com/office/officeart/2005/8/layout/hierarchy1"/>
    <dgm:cxn modelId="{3DF1F560-B05B-4ACA-8F72-BD62035685A4}" type="presParOf" srcId="{AE48B7F6-4A08-47F1-BA73-2837B06D93F6}" destId="{CF061124-0870-4FE0-9C5C-CFBABCF6AF03}" srcOrd="0" destOrd="0" presId="urn:microsoft.com/office/officeart/2005/8/layout/hierarchy1"/>
    <dgm:cxn modelId="{627D800E-E004-470B-9CF0-01D7949D73DF}" type="presParOf" srcId="{CF061124-0870-4FE0-9C5C-CFBABCF6AF03}" destId="{BA6E1655-DF14-40CA-BCFF-1512369FB11C}" srcOrd="0" destOrd="0" presId="urn:microsoft.com/office/officeart/2005/8/layout/hierarchy1"/>
    <dgm:cxn modelId="{CD2D33FB-31B7-4FCD-A49F-ADC4B529A783}" type="presParOf" srcId="{CF061124-0870-4FE0-9C5C-CFBABCF6AF03}" destId="{15E7B7AD-A251-4CC3-AC7C-A28E149BE683}" srcOrd="1" destOrd="0" presId="urn:microsoft.com/office/officeart/2005/8/layout/hierarchy1"/>
    <dgm:cxn modelId="{A10697D5-39D3-45E4-A71F-B8A900675C70}" type="presParOf" srcId="{AE48B7F6-4A08-47F1-BA73-2837B06D93F6}" destId="{29207E79-FB13-4077-84D9-31D0BB2577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290DD-0F12-4AE1-B4AC-DEFEC9B86722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3A27C19B-1226-431D-AEF3-90C812D3F578}">
      <dgm:prSet phldrT="[نص]" custT="1"/>
      <dgm:spPr>
        <a:solidFill>
          <a:srgbClr val="CCFF66"/>
        </a:solidFill>
      </dgm:spPr>
      <dgm:t>
        <a:bodyPr/>
        <a:lstStyle/>
        <a:p>
          <a:pPr rtl="1"/>
          <a:r>
            <a:rPr lang="ar-JO" sz="2300" b="1" dirty="0">
              <a:solidFill>
                <a:schemeClr val="tx1"/>
              </a:solidFill>
            </a:rPr>
            <a:t>الاتصالات والانترنت</a:t>
          </a:r>
          <a:endParaRPr lang="ar-SA" sz="2300" b="1" dirty="0">
            <a:solidFill>
              <a:schemeClr val="tx1"/>
            </a:solidFill>
          </a:endParaRPr>
        </a:p>
      </dgm:t>
    </dgm:pt>
    <dgm:pt modelId="{BD2C2661-C926-49C5-9C3D-8854E869A3F8}" type="parTrans" cxnId="{72832691-CF75-45F4-AAFC-F9EE446A9B94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0212900F-87CA-4A5C-BB77-13F0C421C4BC}" type="sibTrans" cxnId="{72832691-CF75-45F4-AAFC-F9EE446A9B94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9BE16008-EC91-4A0C-8E54-ADBCB5BBBFDB}">
      <dgm:prSet phldrT="[نص]" custT="1"/>
      <dgm:spPr>
        <a:solidFill>
          <a:srgbClr val="F9B1C0"/>
        </a:solidFill>
      </dgm:spPr>
      <dgm:t>
        <a:bodyPr/>
        <a:lstStyle/>
        <a:p>
          <a:pPr rtl="1"/>
          <a:r>
            <a:rPr lang="ar-JO" sz="2300" b="1" dirty="0">
              <a:solidFill>
                <a:schemeClr val="tx1"/>
              </a:solidFill>
            </a:rPr>
            <a:t>الأجهزة</a:t>
          </a:r>
          <a:endParaRPr lang="ar-SA" sz="2300" b="1" dirty="0">
            <a:solidFill>
              <a:schemeClr val="tx1"/>
            </a:solidFill>
          </a:endParaRPr>
        </a:p>
      </dgm:t>
    </dgm:pt>
    <dgm:pt modelId="{4BE7811F-1728-4E5C-85CC-E4A1187558DF}" type="parTrans" cxnId="{C8B0FF5F-B353-4E6C-9D90-CDECF20E2B73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15C32621-BCA3-4699-A056-A97ACCEC4477}" type="sibTrans" cxnId="{C8B0FF5F-B353-4E6C-9D90-CDECF20E2B73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81D8B99B-664D-482C-A370-9EFE5A39DAE2}">
      <dgm:prSet phldrT="[نص]" custT="1"/>
      <dgm:spPr/>
      <dgm:t>
        <a:bodyPr/>
        <a:lstStyle/>
        <a:p>
          <a:pPr rtl="1"/>
          <a:r>
            <a:rPr lang="ar-JO" sz="2300" b="1" dirty="0">
              <a:solidFill>
                <a:schemeClr val="tx1"/>
              </a:solidFill>
            </a:rPr>
            <a:t>تنمية القدرات</a:t>
          </a:r>
          <a:endParaRPr lang="ar-SA" sz="2300" b="1" dirty="0">
            <a:solidFill>
              <a:schemeClr val="tx1"/>
            </a:solidFill>
          </a:endParaRPr>
        </a:p>
      </dgm:t>
    </dgm:pt>
    <dgm:pt modelId="{770C02F5-564B-4818-9AB6-EAF70A57E40C}" type="parTrans" cxnId="{610081F8-B047-4909-95A6-CF18B4FBF0DC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EFC5F164-82F9-431C-8121-24B8A874A478}" type="sibTrans" cxnId="{610081F8-B047-4909-95A6-CF18B4FBF0DC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1323619C-3A6C-4577-AA21-8E6A6AFD4148}">
      <dgm:prSet phldrT="[نص]" custT="1"/>
      <dgm:spPr>
        <a:solidFill>
          <a:srgbClr val="FFFF66"/>
        </a:solidFill>
      </dgm:spPr>
      <dgm:t>
        <a:bodyPr/>
        <a:lstStyle/>
        <a:p>
          <a:pPr rtl="1"/>
          <a:r>
            <a:rPr lang="ar-JO" sz="2300" b="1" dirty="0">
              <a:solidFill>
                <a:schemeClr val="tx1"/>
              </a:solidFill>
            </a:rPr>
            <a:t>مواد التعلم الرقمي</a:t>
          </a:r>
          <a:endParaRPr lang="ar-SA" sz="2300" b="1" dirty="0">
            <a:solidFill>
              <a:schemeClr val="tx1"/>
            </a:solidFill>
          </a:endParaRPr>
        </a:p>
      </dgm:t>
    </dgm:pt>
    <dgm:pt modelId="{72EA6613-9F7C-4D6C-8C1F-75460A632D5C}" type="parTrans" cxnId="{D98F7A9A-2AE3-4695-90FC-FF471A7F2C30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4D0673F2-5F7B-41C9-84D7-58A226046CA0}" type="sibTrans" cxnId="{D98F7A9A-2AE3-4695-90FC-FF471A7F2C30}">
      <dgm:prSet/>
      <dgm:spPr/>
      <dgm:t>
        <a:bodyPr/>
        <a:lstStyle/>
        <a:p>
          <a:pPr rtl="1"/>
          <a:endParaRPr lang="ar-SA" sz="2300" b="1">
            <a:solidFill>
              <a:schemeClr val="tx1"/>
            </a:solidFill>
          </a:endParaRPr>
        </a:p>
      </dgm:t>
    </dgm:pt>
    <dgm:pt modelId="{0D7C4533-29F1-4A8F-9F17-509633B5B3B0}" type="pres">
      <dgm:prSet presAssocID="{987290DD-0F12-4AE1-B4AC-DEFEC9B86722}" presName="matrix" presStyleCnt="0">
        <dgm:presLayoutVars>
          <dgm:chMax val="1"/>
          <dgm:dir/>
          <dgm:resizeHandles val="exact"/>
        </dgm:presLayoutVars>
      </dgm:prSet>
      <dgm:spPr/>
    </dgm:pt>
    <dgm:pt modelId="{FEEEA144-AD6A-492B-94C2-D06DAF5BCE1B}" type="pres">
      <dgm:prSet presAssocID="{987290DD-0F12-4AE1-B4AC-DEFEC9B86722}" presName="diamond" presStyleLbl="bgShp" presStyleIdx="0" presStyleCnt="1"/>
      <dgm:spPr/>
    </dgm:pt>
    <dgm:pt modelId="{6DF0F883-28DA-4626-B201-1707113BAA6B}" type="pres">
      <dgm:prSet presAssocID="{987290DD-0F12-4AE1-B4AC-DEFEC9B867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633FD9-E97A-4E6B-8393-07BE438187C0}" type="pres">
      <dgm:prSet presAssocID="{987290DD-0F12-4AE1-B4AC-DEFEC9B867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9D2584-E5A7-4EAE-A1A4-FD2343539253}" type="pres">
      <dgm:prSet presAssocID="{987290DD-0F12-4AE1-B4AC-DEFEC9B867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078A6F-0D10-4DE0-8A7A-B1D2859325A9}" type="pres">
      <dgm:prSet presAssocID="{987290DD-0F12-4AE1-B4AC-DEFEC9B867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757B137-811F-4DC3-A212-BD94594FA024}" type="presOf" srcId="{1323619C-3A6C-4577-AA21-8E6A6AFD4148}" destId="{10078A6F-0D10-4DE0-8A7A-B1D2859325A9}" srcOrd="0" destOrd="0" presId="urn:microsoft.com/office/officeart/2005/8/layout/matrix3"/>
    <dgm:cxn modelId="{C8B0FF5F-B353-4E6C-9D90-CDECF20E2B73}" srcId="{987290DD-0F12-4AE1-B4AC-DEFEC9B86722}" destId="{9BE16008-EC91-4A0C-8E54-ADBCB5BBBFDB}" srcOrd="1" destOrd="0" parTransId="{4BE7811F-1728-4E5C-85CC-E4A1187558DF}" sibTransId="{15C32621-BCA3-4699-A056-A97ACCEC4477}"/>
    <dgm:cxn modelId="{14D60242-712B-4850-B8B5-F6B06A601F58}" type="presOf" srcId="{987290DD-0F12-4AE1-B4AC-DEFEC9B86722}" destId="{0D7C4533-29F1-4A8F-9F17-509633B5B3B0}" srcOrd="0" destOrd="0" presId="urn:microsoft.com/office/officeart/2005/8/layout/matrix3"/>
    <dgm:cxn modelId="{72832691-CF75-45F4-AAFC-F9EE446A9B94}" srcId="{987290DD-0F12-4AE1-B4AC-DEFEC9B86722}" destId="{3A27C19B-1226-431D-AEF3-90C812D3F578}" srcOrd="0" destOrd="0" parTransId="{BD2C2661-C926-49C5-9C3D-8854E869A3F8}" sibTransId="{0212900F-87CA-4A5C-BB77-13F0C421C4BC}"/>
    <dgm:cxn modelId="{D98F7A9A-2AE3-4695-90FC-FF471A7F2C30}" srcId="{987290DD-0F12-4AE1-B4AC-DEFEC9B86722}" destId="{1323619C-3A6C-4577-AA21-8E6A6AFD4148}" srcOrd="3" destOrd="0" parTransId="{72EA6613-9F7C-4D6C-8C1F-75460A632D5C}" sibTransId="{4D0673F2-5F7B-41C9-84D7-58A226046CA0}"/>
    <dgm:cxn modelId="{5EEC639B-0F4C-48CD-B91A-A6BD326B5E5A}" type="presOf" srcId="{3A27C19B-1226-431D-AEF3-90C812D3F578}" destId="{6DF0F883-28DA-4626-B201-1707113BAA6B}" srcOrd="0" destOrd="0" presId="urn:microsoft.com/office/officeart/2005/8/layout/matrix3"/>
    <dgm:cxn modelId="{49107EA5-A63D-4186-ADB0-58697941E925}" type="presOf" srcId="{81D8B99B-664D-482C-A370-9EFE5A39DAE2}" destId="{F99D2584-E5A7-4EAE-A1A4-FD2343539253}" srcOrd="0" destOrd="0" presId="urn:microsoft.com/office/officeart/2005/8/layout/matrix3"/>
    <dgm:cxn modelId="{953264BA-122C-4603-B0CC-8146B2B33722}" type="presOf" srcId="{9BE16008-EC91-4A0C-8E54-ADBCB5BBBFDB}" destId="{9D633FD9-E97A-4E6B-8393-07BE438187C0}" srcOrd="0" destOrd="0" presId="urn:microsoft.com/office/officeart/2005/8/layout/matrix3"/>
    <dgm:cxn modelId="{610081F8-B047-4909-95A6-CF18B4FBF0DC}" srcId="{987290DD-0F12-4AE1-B4AC-DEFEC9B86722}" destId="{81D8B99B-664D-482C-A370-9EFE5A39DAE2}" srcOrd="2" destOrd="0" parTransId="{770C02F5-564B-4818-9AB6-EAF70A57E40C}" sibTransId="{EFC5F164-82F9-431C-8121-24B8A874A478}"/>
    <dgm:cxn modelId="{4EA14ABE-6784-435F-A092-A72EC49C37E3}" type="presParOf" srcId="{0D7C4533-29F1-4A8F-9F17-509633B5B3B0}" destId="{FEEEA144-AD6A-492B-94C2-D06DAF5BCE1B}" srcOrd="0" destOrd="0" presId="urn:microsoft.com/office/officeart/2005/8/layout/matrix3"/>
    <dgm:cxn modelId="{4B8BA937-D6DB-4A73-9F62-3795CE314EAB}" type="presParOf" srcId="{0D7C4533-29F1-4A8F-9F17-509633B5B3B0}" destId="{6DF0F883-28DA-4626-B201-1707113BAA6B}" srcOrd="1" destOrd="0" presId="urn:microsoft.com/office/officeart/2005/8/layout/matrix3"/>
    <dgm:cxn modelId="{18229EBA-85A4-47FC-931E-F3302970609D}" type="presParOf" srcId="{0D7C4533-29F1-4A8F-9F17-509633B5B3B0}" destId="{9D633FD9-E97A-4E6B-8393-07BE438187C0}" srcOrd="2" destOrd="0" presId="urn:microsoft.com/office/officeart/2005/8/layout/matrix3"/>
    <dgm:cxn modelId="{7F7C4EB2-5149-48F4-AD62-4BBD00D10F1B}" type="presParOf" srcId="{0D7C4533-29F1-4A8F-9F17-509633B5B3B0}" destId="{F99D2584-E5A7-4EAE-A1A4-FD2343539253}" srcOrd="3" destOrd="0" presId="urn:microsoft.com/office/officeart/2005/8/layout/matrix3"/>
    <dgm:cxn modelId="{507D7FCE-AA76-453C-B423-F89FCAC129FA}" type="presParOf" srcId="{0D7C4533-29F1-4A8F-9F17-509633B5B3B0}" destId="{10078A6F-0D10-4DE0-8A7A-B1D2859325A9}" srcOrd="4" destOrd="0" presId="urn:microsoft.com/office/officeart/2005/8/layout/matrix3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0475E-7442-445C-A43C-78A6EB5CFD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A46E76D3-A913-4148-A085-EDB539B61540}">
      <dgm:prSet phldrT="[نص]" custT="1"/>
      <dgm:spPr/>
      <dgm:t>
        <a:bodyPr/>
        <a:lstStyle/>
        <a:p>
          <a:pPr rtl="1"/>
          <a:r>
            <a:rPr lang="ar-JO" sz="2500" dirty="0"/>
            <a:t>نموذج 1</a:t>
          </a:r>
          <a:endParaRPr lang="ar-SA" sz="2500" dirty="0"/>
        </a:p>
      </dgm:t>
    </dgm:pt>
    <dgm:pt modelId="{39A90B76-C766-49BA-8402-2D24195060FC}" type="parTrans" cxnId="{EFD635DE-5AB0-40A3-ACC3-3830F5ED1B77}">
      <dgm:prSet/>
      <dgm:spPr/>
      <dgm:t>
        <a:bodyPr/>
        <a:lstStyle/>
        <a:p>
          <a:pPr rtl="1"/>
          <a:endParaRPr lang="ar-SA"/>
        </a:p>
      </dgm:t>
    </dgm:pt>
    <dgm:pt modelId="{FF04473D-764B-40AE-8776-B7A88B93F772}" type="sibTrans" cxnId="{EFD635DE-5AB0-40A3-ACC3-3830F5ED1B77}">
      <dgm:prSet/>
      <dgm:spPr/>
      <dgm:t>
        <a:bodyPr/>
        <a:lstStyle/>
        <a:p>
          <a:pPr rtl="1"/>
          <a:endParaRPr lang="ar-SA"/>
        </a:p>
      </dgm:t>
    </dgm:pt>
    <dgm:pt modelId="{F951C4FE-06C7-46B0-9346-6D4302CA6003}">
      <dgm:prSet phldrT="[نص]" custT="1"/>
      <dgm:spPr/>
      <dgm:t>
        <a:bodyPr/>
        <a:lstStyle/>
        <a:p>
          <a:pPr algn="r" rtl="1"/>
          <a:r>
            <a:rPr lang="ar-JO" sz="2500" dirty="0">
              <a:cs typeface="+mj-cs"/>
            </a:rPr>
            <a:t>  85 جهاز كمبيوتر محمول للمعلمين</a:t>
          </a:r>
          <a:endParaRPr lang="ar-SA" sz="2500" dirty="0">
            <a:cs typeface="+mj-cs"/>
          </a:endParaRPr>
        </a:p>
      </dgm:t>
    </dgm:pt>
    <dgm:pt modelId="{7B11C027-24E8-4168-8C92-E2AAD0BA571D}" type="parTrans" cxnId="{85C68B36-F1A1-42F9-9043-BA1999240A1A}">
      <dgm:prSet/>
      <dgm:spPr/>
      <dgm:t>
        <a:bodyPr/>
        <a:lstStyle/>
        <a:p>
          <a:pPr rtl="1"/>
          <a:endParaRPr lang="ar-SA"/>
        </a:p>
      </dgm:t>
    </dgm:pt>
    <dgm:pt modelId="{BD1CFCBE-0A64-407B-B006-30E2C39A86B7}" type="sibTrans" cxnId="{85C68B36-F1A1-42F9-9043-BA1999240A1A}">
      <dgm:prSet/>
      <dgm:spPr/>
      <dgm:t>
        <a:bodyPr/>
        <a:lstStyle/>
        <a:p>
          <a:pPr rtl="1"/>
          <a:endParaRPr lang="ar-SA"/>
        </a:p>
      </dgm:t>
    </dgm:pt>
    <dgm:pt modelId="{4DB6DEEF-3209-4283-845B-F793E9E0C322}">
      <dgm:prSet phldrT="[نص]" custT="1"/>
      <dgm:spPr>
        <a:solidFill>
          <a:srgbClr val="FFC000"/>
        </a:solidFill>
      </dgm:spPr>
      <dgm:t>
        <a:bodyPr/>
        <a:lstStyle/>
        <a:p>
          <a:pPr rtl="1"/>
          <a:r>
            <a:rPr lang="ar-JO" sz="2500" dirty="0"/>
            <a:t>نموذج 2</a:t>
          </a:r>
          <a:endParaRPr lang="ar-SA" sz="2500" dirty="0"/>
        </a:p>
      </dgm:t>
    </dgm:pt>
    <dgm:pt modelId="{08B3D819-66C4-4C97-BE59-396FC95FA984}" type="parTrans" cxnId="{88B46A85-58CA-4388-8A1B-8C591FC4F1BC}">
      <dgm:prSet/>
      <dgm:spPr/>
      <dgm:t>
        <a:bodyPr/>
        <a:lstStyle/>
        <a:p>
          <a:pPr rtl="1"/>
          <a:endParaRPr lang="ar-SA"/>
        </a:p>
      </dgm:t>
    </dgm:pt>
    <dgm:pt modelId="{7739AD4B-55D3-4BF5-830D-B55031A73A7B}" type="sibTrans" cxnId="{88B46A85-58CA-4388-8A1B-8C591FC4F1BC}">
      <dgm:prSet/>
      <dgm:spPr/>
      <dgm:t>
        <a:bodyPr/>
        <a:lstStyle/>
        <a:p>
          <a:pPr rtl="1"/>
          <a:endParaRPr lang="ar-SA"/>
        </a:p>
      </dgm:t>
    </dgm:pt>
    <dgm:pt modelId="{1730D89E-D9DC-4A03-8B53-89B7668369EA}">
      <dgm:prSet phldrT="[نص]" custT="1"/>
      <dgm:spPr>
        <a:solidFill>
          <a:srgbClr val="FFFF66">
            <a:alpha val="90000"/>
          </a:srgbClr>
        </a:solidFill>
      </dgm:spPr>
      <dgm:t>
        <a:bodyPr/>
        <a:lstStyle/>
        <a:p>
          <a:pPr rtl="1"/>
          <a:r>
            <a:rPr lang="ar-JO" sz="2500" dirty="0"/>
            <a:t>  170 جهاز لوحي للمعلمين</a:t>
          </a:r>
          <a:endParaRPr lang="ar-SA" sz="2500" dirty="0"/>
        </a:p>
      </dgm:t>
    </dgm:pt>
    <dgm:pt modelId="{0589C607-7B4C-42DE-B6AE-3BE5B7A746B9}" type="parTrans" cxnId="{CF114F44-8C6B-43FF-AA46-11ABDBDDFB85}">
      <dgm:prSet/>
      <dgm:spPr/>
      <dgm:t>
        <a:bodyPr/>
        <a:lstStyle/>
        <a:p>
          <a:pPr rtl="1"/>
          <a:endParaRPr lang="ar-SA"/>
        </a:p>
      </dgm:t>
    </dgm:pt>
    <dgm:pt modelId="{C668C76B-FADF-4C58-8075-82EF49CD0C7D}" type="sibTrans" cxnId="{CF114F44-8C6B-43FF-AA46-11ABDBDDFB85}">
      <dgm:prSet/>
      <dgm:spPr/>
      <dgm:t>
        <a:bodyPr/>
        <a:lstStyle/>
        <a:p>
          <a:pPr rtl="1"/>
          <a:endParaRPr lang="ar-SA"/>
        </a:p>
      </dgm:t>
    </dgm:pt>
    <dgm:pt modelId="{28952762-680F-48F3-B369-3ADDDD548DC4}">
      <dgm:prSet custT="1"/>
      <dgm:spPr>
        <a:solidFill>
          <a:srgbClr val="00B050"/>
        </a:solidFill>
      </dgm:spPr>
      <dgm:t>
        <a:bodyPr/>
        <a:lstStyle/>
        <a:p>
          <a:pPr rtl="1"/>
          <a:r>
            <a:rPr lang="ar-JO" sz="2500" dirty="0"/>
            <a:t>نموذج 3</a:t>
          </a:r>
          <a:endParaRPr lang="ar-SA" sz="2500" dirty="0"/>
        </a:p>
      </dgm:t>
    </dgm:pt>
    <dgm:pt modelId="{D5C12686-9E04-4214-82DF-7972A08543FD}" type="parTrans" cxnId="{629897B2-8CA6-4370-A93A-846705AF2AB5}">
      <dgm:prSet/>
      <dgm:spPr/>
      <dgm:t>
        <a:bodyPr/>
        <a:lstStyle/>
        <a:p>
          <a:pPr rtl="1"/>
          <a:endParaRPr lang="ar-SA"/>
        </a:p>
      </dgm:t>
    </dgm:pt>
    <dgm:pt modelId="{44FA5CA6-23A1-4A56-BA30-582CFC1E1B49}" type="sibTrans" cxnId="{629897B2-8CA6-4370-A93A-846705AF2AB5}">
      <dgm:prSet/>
      <dgm:spPr/>
      <dgm:t>
        <a:bodyPr/>
        <a:lstStyle/>
        <a:p>
          <a:pPr rtl="1"/>
          <a:endParaRPr lang="ar-SA"/>
        </a:p>
      </dgm:t>
    </dgm:pt>
    <dgm:pt modelId="{30C89338-F2B8-4596-AF50-9275989D440D}">
      <dgm:prSet/>
      <dgm:spPr>
        <a:solidFill>
          <a:srgbClr val="CCFF66">
            <a:alpha val="90000"/>
          </a:srgbClr>
        </a:solidFill>
      </dgm:spPr>
      <dgm:t>
        <a:bodyPr/>
        <a:lstStyle/>
        <a:p>
          <a:pPr rtl="1"/>
          <a:r>
            <a:rPr lang="ar-JO" dirty="0"/>
            <a:t>  2940 جهاز لوحي لطلبة المرحلة الابتدائية 3-6</a:t>
          </a:r>
          <a:endParaRPr lang="ar-SA" dirty="0"/>
        </a:p>
      </dgm:t>
    </dgm:pt>
    <dgm:pt modelId="{54A61010-D75B-4A62-9F8C-87DC9CC526E9}" type="parTrans" cxnId="{2EDCB889-2C31-40B1-ACFA-DC46AB003A1F}">
      <dgm:prSet/>
      <dgm:spPr/>
      <dgm:t>
        <a:bodyPr/>
        <a:lstStyle/>
        <a:p>
          <a:pPr rtl="1"/>
          <a:endParaRPr lang="ar-SA"/>
        </a:p>
      </dgm:t>
    </dgm:pt>
    <dgm:pt modelId="{BE4B14A9-D6E8-4594-BDE3-EA41468DDD09}" type="sibTrans" cxnId="{2EDCB889-2C31-40B1-ACFA-DC46AB003A1F}">
      <dgm:prSet/>
      <dgm:spPr/>
      <dgm:t>
        <a:bodyPr/>
        <a:lstStyle/>
        <a:p>
          <a:pPr rtl="1"/>
          <a:endParaRPr lang="ar-SA"/>
        </a:p>
      </dgm:t>
    </dgm:pt>
    <dgm:pt modelId="{64A2953A-A739-4E98-A14C-78E33BCF5615}">
      <dgm:prSet/>
      <dgm:spPr>
        <a:solidFill>
          <a:srgbClr val="CCFF66">
            <a:alpha val="90000"/>
          </a:srgbClr>
        </a:solidFill>
      </dgm:spPr>
      <dgm:t>
        <a:bodyPr/>
        <a:lstStyle/>
        <a:p>
          <a:pPr rtl="1"/>
          <a:r>
            <a:rPr lang="ar-JO" dirty="0"/>
            <a:t>   625 جهاز لوحي مع لوحة مفاتيح للمعلمين</a:t>
          </a:r>
          <a:endParaRPr lang="ar-SA" dirty="0"/>
        </a:p>
      </dgm:t>
    </dgm:pt>
    <dgm:pt modelId="{C59EEBF0-79F1-492B-A64D-54D6A22CBC15}" type="parTrans" cxnId="{D0B79CE5-EFF1-4322-8709-81F9F22B739C}">
      <dgm:prSet/>
      <dgm:spPr/>
      <dgm:t>
        <a:bodyPr/>
        <a:lstStyle/>
        <a:p>
          <a:pPr rtl="1"/>
          <a:endParaRPr lang="ar-SA"/>
        </a:p>
      </dgm:t>
    </dgm:pt>
    <dgm:pt modelId="{84DD24C8-6206-46A3-85FA-A66A8950591D}" type="sibTrans" cxnId="{D0B79CE5-EFF1-4322-8709-81F9F22B739C}">
      <dgm:prSet/>
      <dgm:spPr/>
      <dgm:t>
        <a:bodyPr/>
        <a:lstStyle/>
        <a:p>
          <a:pPr rtl="1"/>
          <a:endParaRPr lang="ar-SA"/>
        </a:p>
      </dgm:t>
    </dgm:pt>
    <dgm:pt modelId="{A3EB9309-51CB-4E9E-A4D7-F64FC981CEAA}" type="pres">
      <dgm:prSet presAssocID="{C880475E-7442-445C-A43C-78A6EB5CFD98}" presName="Name0" presStyleCnt="0">
        <dgm:presLayoutVars>
          <dgm:dir val="rev"/>
          <dgm:animLvl val="lvl"/>
          <dgm:resizeHandles/>
        </dgm:presLayoutVars>
      </dgm:prSet>
      <dgm:spPr/>
    </dgm:pt>
    <dgm:pt modelId="{B8F6765A-AA9D-4159-8F90-8CA7A9941BE6}" type="pres">
      <dgm:prSet presAssocID="{A46E76D3-A913-4148-A085-EDB539B61540}" presName="linNode" presStyleCnt="0"/>
      <dgm:spPr/>
    </dgm:pt>
    <dgm:pt modelId="{CA219D44-C9F7-445C-84A2-11AB8E352E7E}" type="pres">
      <dgm:prSet presAssocID="{A46E76D3-A913-4148-A085-EDB539B61540}" presName="parentShp" presStyleLbl="node1" presStyleIdx="0" presStyleCnt="3" custScaleX="46465">
        <dgm:presLayoutVars>
          <dgm:bulletEnabled val="1"/>
        </dgm:presLayoutVars>
      </dgm:prSet>
      <dgm:spPr/>
    </dgm:pt>
    <dgm:pt modelId="{BAAE2474-3660-44C3-910F-E695FE02972C}" type="pres">
      <dgm:prSet presAssocID="{A46E76D3-A913-4148-A085-EDB539B61540}" presName="childShp" presStyleLbl="bgAccFollowNode1" presStyleIdx="0" presStyleCnt="3" custScaleY="48572">
        <dgm:presLayoutVars>
          <dgm:bulletEnabled val="1"/>
        </dgm:presLayoutVars>
      </dgm:prSet>
      <dgm:spPr/>
    </dgm:pt>
    <dgm:pt modelId="{45A8B39B-3719-4B44-A07C-5B33BB67ED56}" type="pres">
      <dgm:prSet presAssocID="{FF04473D-764B-40AE-8776-B7A88B93F772}" presName="spacing" presStyleCnt="0"/>
      <dgm:spPr/>
    </dgm:pt>
    <dgm:pt modelId="{FC880EF2-E465-4368-A689-40543AFB1740}" type="pres">
      <dgm:prSet presAssocID="{4DB6DEEF-3209-4283-845B-F793E9E0C322}" presName="linNode" presStyleCnt="0"/>
      <dgm:spPr/>
    </dgm:pt>
    <dgm:pt modelId="{8B768FD4-EDD2-4676-B81F-721B6C0A06F1}" type="pres">
      <dgm:prSet presAssocID="{4DB6DEEF-3209-4283-845B-F793E9E0C322}" presName="parentShp" presStyleLbl="node1" presStyleIdx="1" presStyleCnt="3" custScaleX="46465">
        <dgm:presLayoutVars>
          <dgm:bulletEnabled val="1"/>
        </dgm:presLayoutVars>
      </dgm:prSet>
      <dgm:spPr/>
    </dgm:pt>
    <dgm:pt modelId="{6D2314A4-BEDB-4FC6-85DF-64E3C484F0A6}" type="pres">
      <dgm:prSet presAssocID="{4DB6DEEF-3209-4283-845B-F793E9E0C322}" presName="childShp" presStyleLbl="bgAccFollowNode1" presStyleIdx="1" presStyleCnt="3" custScaleY="45714">
        <dgm:presLayoutVars>
          <dgm:bulletEnabled val="1"/>
        </dgm:presLayoutVars>
      </dgm:prSet>
      <dgm:spPr/>
    </dgm:pt>
    <dgm:pt modelId="{08F2F57A-9319-400D-88DA-1EAE79BB6279}" type="pres">
      <dgm:prSet presAssocID="{7739AD4B-55D3-4BF5-830D-B55031A73A7B}" presName="spacing" presStyleCnt="0"/>
      <dgm:spPr/>
    </dgm:pt>
    <dgm:pt modelId="{A12E9492-9EB9-4AD2-97DE-757A7650AEBC}" type="pres">
      <dgm:prSet presAssocID="{28952762-680F-48F3-B369-3ADDDD548DC4}" presName="linNode" presStyleCnt="0"/>
      <dgm:spPr/>
    </dgm:pt>
    <dgm:pt modelId="{55C4B2B2-3679-4949-B3DA-B88323285CC2}" type="pres">
      <dgm:prSet presAssocID="{28952762-680F-48F3-B369-3ADDDD548DC4}" presName="parentShp" presStyleLbl="node1" presStyleIdx="2" presStyleCnt="3" custScaleX="46465">
        <dgm:presLayoutVars>
          <dgm:bulletEnabled val="1"/>
        </dgm:presLayoutVars>
      </dgm:prSet>
      <dgm:spPr/>
    </dgm:pt>
    <dgm:pt modelId="{B31BB652-EEB7-4CF7-908B-BDAFF4C8F2A4}" type="pres">
      <dgm:prSet presAssocID="{28952762-680F-48F3-B369-3ADDDD548DC4}" presName="childShp" presStyleLbl="bgAccFollowNode1" presStyleIdx="2" presStyleCnt="3" custScaleY="82857">
        <dgm:presLayoutVars>
          <dgm:bulletEnabled val="1"/>
        </dgm:presLayoutVars>
      </dgm:prSet>
      <dgm:spPr/>
    </dgm:pt>
  </dgm:ptLst>
  <dgm:cxnLst>
    <dgm:cxn modelId="{7ED84E22-1A6D-4A8D-8E33-2C73DAB556F7}" type="presOf" srcId="{28952762-680F-48F3-B369-3ADDDD548DC4}" destId="{55C4B2B2-3679-4949-B3DA-B88323285CC2}" srcOrd="0" destOrd="0" presId="urn:microsoft.com/office/officeart/2005/8/layout/vList6"/>
    <dgm:cxn modelId="{85C68B36-F1A1-42F9-9043-BA1999240A1A}" srcId="{A46E76D3-A913-4148-A085-EDB539B61540}" destId="{F951C4FE-06C7-46B0-9346-6D4302CA6003}" srcOrd="0" destOrd="0" parTransId="{7B11C027-24E8-4168-8C92-E2AAD0BA571D}" sibTransId="{BD1CFCBE-0A64-407B-B006-30E2C39A86B7}"/>
    <dgm:cxn modelId="{039E9D61-FA82-4003-9876-009A2D35B748}" type="presOf" srcId="{1730D89E-D9DC-4A03-8B53-89B7668369EA}" destId="{6D2314A4-BEDB-4FC6-85DF-64E3C484F0A6}" srcOrd="0" destOrd="0" presId="urn:microsoft.com/office/officeart/2005/8/layout/vList6"/>
    <dgm:cxn modelId="{CF114F44-8C6B-43FF-AA46-11ABDBDDFB85}" srcId="{4DB6DEEF-3209-4283-845B-F793E9E0C322}" destId="{1730D89E-D9DC-4A03-8B53-89B7668369EA}" srcOrd="0" destOrd="0" parTransId="{0589C607-7B4C-42DE-B6AE-3BE5B7A746B9}" sibTransId="{C668C76B-FADF-4C58-8075-82EF49CD0C7D}"/>
    <dgm:cxn modelId="{DD2D2E7A-A4F4-4666-8ECC-E26453BE5ABC}" type="presOf" srcId="{30C89338-F2B8-4596-AF50-9275989D440D}" destId="{B31BB652-EEB7-4CF7-908B-BDAFF4C8F2A4}" srcOrd="0" destOrd="0" presId="urn:microsoft.com/office/officeart/2005/8/layout/vList6"/>
    <dgm:cxn modelId="{88B46A85-58CA-4388-8A1B-8C591FC4F1BC}" srcId="{C880475E-7442-445C-A43C-78A6EB5CFD98}" destId="{4DB6DEEF-3209-4283-845B-F793E9E0C322}" srcOrd="1" destOrd="0" parTransId="{08B3D819-66C4-4C97-BE59-396FC95FA984}" sibTransId="{7739AD4B-55D3-4BF5-830D-B55031A73A7B}"/>
    <dgm:cxn modelId="{2EDCB889-2C31-40B1-ACFA-DC46AB003A1F}" srcId="{28952762-680F-48F3-B369-3ADDDD548DC4}" destId="{30C89338-F2B8-4596-AF50-9275989D440D}" srcOrd="0" destOrd="0" parTransId="{54A61010-D75B-4A62-9F8C-87DC9CC526E9}" sibTransId="{BE4B14A9-D6E8-4594-BDE3-EA41468DDD09}"/>
    <dgm:cxn modelId="{CE9F3296-AE49-41BA-8FF4-1D11C0E39BAA}" type="presOf" srcId="{F951C4FE-06C7-46B0-9346-6D4302CA6003}" destId="{BAAE2474-3660-44C3-910F-E695FE02972C}" srcOrd="0" destOrd="0" presId="urn:microsoft.com/office/officeart/2005/8/layout/vList6"/>
    <dgm:cxn modelId="{230AFF9B-6FF7-495E-97D3-A4329CA33E6A}" type="presOf" srcId="{4DB6DEEF-3209-4283-845B-F793E9E0C322}" destId="{8B768FD4-EDD2-4676-B81F-721B6C0A06F1}" srcOrd="0" destOrd="0" presId="urn:microsoft.com/office/officeart/2005/8/layout/vList6"/>
    <dgm:cxn modelId="{629897B2-8CA6-4370-A93A-846705AF2AB5}" srcId="{C880475E-7442-445C-A43C-78A6EB5CFD98}" destId="{28952762-680F-48F3-B369-3ADDDD548DC4}" srcOrd="2" destOrd="0" parTransId="{D5C12686-9E04-4214-82DF-7972A08543FD}" sibTransId="{44FA5CA6-23A1-4A56-BA30-582CFC1E1B49}"/>
    <dgm:cxn modelId="{431B1CC3-2621-418B-BA2E-0EE0ABF41784}" type="presOf" srcId="{C880475E-7442-445C-A43C-78A6EB5CFD98}" destId="{A3EB9309-51CB-4E9E-A4D7-F64FC981CEAA}" srcOrd="0" destOrd="0" presId="urn:microsoft.com/office/officeart/2005/8/layout/vList6"/>
    <dgm:cxn modelId="{EFD635DE-5AB0-40A3-ACC3-3830F5ED1B77}" srcId="{C880475E-7442-445C-A43C-78A6EB5CFD98}" destId="{A46E76D3-A913-4148-A085-EDB539B61540}" srcOrd="0" destOrd="0" parTransId="{39A90B76-C766-49BA-8402-2D24195060FC}" sibTransId="{FF04473D-764B-40AE-8776-B7A88B93F772}"/>
    <dgm:cxn modelId="{9301B4E1-83C9-4527-B575-38D1AE5D449C}" type="presOf" srcId="{A46E76D3-A913-4148-A085-EDB539B61540}" destId="{CA219D44-C9F7-445C-84A2-11AB8E352E7E}" srcOrd="0" destOrd="0" presId="urn:microsoft.com/office/officeart/2005/8/layout/vList6"/>
    <dgm:cxn modelId="{D0B79CE5-EFF1-4322-8709-81F9F22B739C}" srcId="{28952762-680F-48F3-B369-3ADDDD548DC4}" destId="{64A2953A-A739-4E98-A14C-78E33BCF5615}" srcOrd="1" destOrd="0" parTransId="{C59EEBF0-79F1-492B-A64D-54D6A22CBC15}" sibTransId="{84DD24C8-6206-46A3-85FA-A66A8950591D}"/>
    <dgm:cxn modelId="{B32AEEF7-BD2C-4717-83B9-D4C32503E7F9}" type="presOf" srcId="{64A2953A-A739-4E98-A14C-78E33BCF5615}" destId="{B31BB652-EEB7-4CF7-908B-BDAFF4C8F2A4}" srcOrd="0" destOrd="1" presId="urn:microsoft.com/office/officeart/2005/8/layout/vList6"/>
    <dgm:cxn modelId="{6AC0C9F7-B62F-4475-A70F-3DD016314622}" type="presParOf" srcId="{A3EB9309-51CB-4E9E-A4D7-F64FC981CEAA}" destId="{B8F6765A-AA9D-4159-8F90-8CA7A9941BE6}" srcOrd="0" destOrd="0" presId="urn:microsoft.com/office/officeart/2005/8/layout/vList6"/>
    <dgm:cxn modelId="{ADBA9A7A-3DA8-4C31-9AF4-1AEF05071AF2}" type="presParOf" srcId="{B8F6765A-AA9D-4159-8F90-8CA7A9941BE6}" destId="{CA219D44-C9F7-445C-84A2-11AB8E352E7E}" srcOrd="0" destOrd="0" presId="urn:microsoft.com/office/officeart/2005/8/layout/vList6"/>
    <dgm:cxn modelId="{00B8B38F-4AB5-465C-AD0D-59198BCFEDBF}" type="presParOf" srcId="{B8F6765A-AA9D-4159-8F90-8CA7A9941BE6}" destId="{BAAE2474-3660-44C3-910F-E695FE02972C}" srcOrd="1" destOrd="0" presId="urn:microsoft.com/office/officeart/2005/8/layout/vList6"/>
    <dgm:cxn modelId="{16561C1F-CC8D-4F59-BDAD-21EB453EAE18}" type="presParOf" srcId="{A3EB9309-51CB-4E9E-A4D7-F64FC981CEAA}" destId="{45A8B39B-3719-4B44-A07C-5B33BB67ED56}" srcOrd="1" destOrd="0" presId="urn:microsoft.com/office/officeart/2005/8/layout/vList6"/>
    <dgm:cxn modelId="{AC811E07-FFCF-4357-8708-AF8560D11637}" type="presParOf" srcId="{A3EB9309-51CB-4E9E-A4D7-F64FC981CEAA}" destId="{FC880EF2-E465-4368-A689-40543AFB1740}" srcOrd="2" destOrd="0" presId="urn:microsoft.com/office/officeart/2005/8/layout/vList6"/>
    <dgm:cxn modelId="{CC015695-2589-46BA-92A0-132E56169ABE}" type="presParOf" srcId="{FC880EF2-E465-4368-A689-40543AFB1740}" destId="{8B768FD4-EDD2-4676-B81F-721B6C0A06F1}" srcOrd="0" destOrd="0" presId="urn:microsoft.com/office/officeart/2005/8/layout/vList6"/>
    <dgm:cxn modelId="{62BA5D43-1B7E-478E-9D01-397A6C9E9007}" type="presParOf" srcId="{FC880EF2-E465-4368-A689-40543AFB1740}" destId="{6D2314A4-BEDB-4FC6-85DF-64E3C484F0A6}" srcOrd="1" destOrd="0" presId="urn:microsoft.com/office/officeart/2005/8/layout/vList6"/>
    <dgm:cxn modelId="{3C541055-53F8-40E4-AB41-CE210E62F14C}" type="presParOf" srcId="{A3EB9309-51CB-4E9E-A4D7-F64FC981CEAA}" destId="{08F2F57A-9319-400D-88DA-1EAE79BB6279}" srcOrd="3" destOrd="0" presId="urn:microsoft.com/office/officeart/2005/8/layout/vList6"/>
    <dgm:cxn modelId="{A595E969-B6F0-45F0-912C-0EB2858CA862}" type="presParOf" srcId="{A3EB9309-51CB-4E9E-A4D7-F64FC981CEAA}" destId="{A12E9492-9EB9-4AD2-97DE-757A7650AEBC}" srcOrd="4" destOrd="0" presId="urn:microsoft.com/office/officeart/2005/8/layout/vList6"/>
    <dgm:cxn modelId="{C6185855-88D3-4CFB-B139-3C48B7B4919D}" type="presParOf" srcId="{A12E9492-9EB9-4AD2-97DE-757A7650AEBC}" destId="{55C4B2B2-3679-4949-B3DA-B88323285CC2}" srcOrd="0" destOrd="0" presId="urn:microsoft.com/office/officeart/2005/8/layout/vList6"/>
    <dgm:cxn modelId="{339834F9-514D-4AB5-BF79-0D7E64F541E0}" type="presParOf" srcId="{A12E9492-9EB9-4AD2-97DE-757A7650AEBC}" destId="{B31BB652-EEB7-4CF7-908B-BDAFF4C8F2A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5B03D-5C07-4D8B-8D3D-DC906C945C8E}" type="doc">
      <dgm:prSet loTypeId="urn:microsoft.com/office/officeart/2008/layout/NameandTitleOrganizational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0A1F193C-CEB6-4141-9A4D-3A76BECE907A}">
      <dgm:prSet phldrT="[نص]" custT="1"/>
      <dgm:spPr>
        <a:solidFill>
          <a:srgbClr val="FF0000"/>
        </a:solidFill>
      </dgm:spPr>
      <dgm:t>
        <a:bodyPr/>
        <a:lstStyle/>
        <a:p>
          <a:pPr algn="ctr" rtl="1"/>
          <a:r>
            <a:rPr lang="ar-JO" sz="1800" b="1" dirty="0"/>
            <a:t>رئيس البرنامج</a:t>
          </a:r>
          <a:endParaRPr lang="ar-SA" sz="1800" b="1" dirty="0"/>
        </a:p>
      </dgm:t>
    </dgm:pt>
    <dgm:pt modelId="{034B04C6-218E-42CB-AD19-B41C698E99D9}" type="parTrans" cxnId="{E890C8B7-2B55-44DF-8CFB-C49E60D8186A}">
      <dgm:prSet/>
      <dgm:spPr/>
      <dgm:t>
        <a:bodyPr/>
        <a:lstStyle/>
        <a:p>
          <a:pPr algn="ctr" rtl="1"/>
          <a:endParaRPr lang="ar-SA"/>
        </a:p>
      </dgm:t>
    </dgm:pt>
    <dgm:pt modelId="{C449D231-D4C0-4590-8873-B317E56820BA}" type="sibTrans" cxnId="{E890C8B7-2B55-44DF-8CFB-C49E60D8186A}">
      <dgm:prSet/>
      <dgm:spPr/>
      <dgm:t>
        <a:bodyPr/>
        <a:lstStyle/>
        <a:p>
          <a:pPr algn="ctr" rtl="1"/>
          <a:r>
            <a:rPr lang="en-US" dirty="0" err="1"/>
            <a:t>Farid</a:t>
          </a:r>
          <a:r>
            <a:rPr lang="en-US" dirty="0"/>
            <a:t> A. </a:t>
          </a:r>
          <a:r>
            <a:rPr lang="en-US" dirty="0" err="1"/>
            <a:t>Athra</a:t>
          </a:r>
          <a:endParaRPr lang="ar-SA" dirty="0"/>
        </a:p>
      </dgm:t>
    </dgm:pt>
    <dgm:pt modelId="{1EAC91ED-1ADC-49D0-985C-576A4961D575}" type="asst">
      <dgm:prSet phldrT="[نص]" custT="1"/>
      <dgm:spPr/>
      <dgm:t>
        <a:bodyPr/>
        <a:lstStyle/>
        <a:p>
          <a:pPr algn="ctr" rtl="1"/>
          <a:r>
            <a:rPr lang="ar-JO" sz="1800" b="1" dirty="0"/>
            <a:t>الدعم الفني</a:t>
          </a:r>
          <a:endParaRPr lang="ar-SA" sz="1800" b="1" dirty="0"/>
        </a:p>
      </dgm:t>
    </dgm:pt>
    <dgm:pt modelId="{EDC71DBB-0478-4952-BBE0-C7A06909AE32}" type="parTrans" cxnId="{9DE754F7-9707-491B-84AF-A72BEE647A9E}">
      <dgm:prSet/>
      <dgm:spPr/>
      <dgm:t>
        <a:bodyPr/>
        <a:lstStyle/>
        <a:p>
          <a:pPr algn="ctr" rtl="1"/>
          <a:endParaRPr lang="ar-SA"/>
        </a:p>
      </dgm:t>
    </dgm:pt>
    <dgm:pt modelId="{3128B548-E605-4600-910B-F6E59B73A645}" type="sibTrans" cxnId="{9DE754F7-9707-491B-84AF-A72BEE647A9E}">
      <dgm:prSet/>
      <dgm:spPr/>
      <dgm:t>
        <a:bodyPr/>
        <a:lstStyle/>
        <a:p>
          <a:pPr algn="ctr" rtl="1"/>
          <a:r>
            <a:rPr lang="en-US"/>
            <a:t>Fadel Al Saloul</a:t>
          </a:r>
          <a:endParaRPr lang="ar-SA"/>
        </a:p>
      </dgm:t>
    </dgm:pt>
    <dgm:pt modelId="{E7637E10-A833-41E9-B55A-0B9F2167B88E}" type="asst">
      <dgm:prSet custT="1"/>
      <dgm:spPr/>
      <dgm:t>
        <a:bodyPr/>
        <a:lstStyle/>
        <a:p>
          <a:pPr algn="ctr" rtl="1"/>
          <a:r>
            <a:rPr lang="ar-JO" sz="1800" b="1" dirty="0"/>
            <a:t>الدعم الإداري</a:t>
          </a:r>
          <a:endParaRPr lang="ar-SA" sz="1800" b="1" dirty="0"/>
        </a:p>
      </dgm:t>
    </dgm:pt>
    <dgm:pt modelId="{5FF79D02-482A-4C14-8FCB-E963FFE2B216}" type="parTrans" cxnId="{82AB8056-7C31-45FD-B316-C4E5E347A39F}">
      <dgm:prSet/>
      <dgm:spPr/>
      <dgm:t>
        <a:bodyPr/>
        <a:lstStyle/>
        <a:p>
          <a:pPr algn="ctr" rtl="1"/>
          <a:endParaRPr lang="ar-SA"/>
        </a:p>
      </dgm:t>
    </dgm:pt>
    <dgm:pt modelId="{B56C257A-9530-44E8-A145-87A941F5393F}" type="sibTrans" cxnId="{82AB8056-7C31-45FD-B316-C4E5E347A39F}">
      <dgm:prSet/>
      <dgm:spPr/>
      <dgm:t>
        <a:bodyPr/>
        <a:lstStyle/>
        <a:p>
          <a:pPr algn="ctr" rtl="1"/>
          <a:r>
            <a:rPr lang="en-US"/>
            <a:t>Tawfig Al Horani</a:t>
          </a:r>
          <a:endParaRPr lang="ar-SA"/>
        </a:p>
      </dgm:t>
    </dgm:pt>
    <dgm:pt modelId="{0AD69774-C400-4EC7-8F2E-1D471DA64876}">
      <dgm:prSet custT="1"/>
      <dgm:spPr>
        <a:solidFill>
          <a:srgbClr val="8BED97"/>
        </a:solidFill>
      </dgm:spPr>
      <dgm:t>
        <a:bodyPr/>
        <a:lstStyle/>
        <a:p>
          <a:pPr algn="ctr" rtl="1"/>
          <a:r>
            <a:rPr lang="ar-JO" sz="1400" b="1" dirty="0">
              <a:solidFill>
                <a:schemeClr val="tx1"/>
              </a:solidFill>
            </a:rPr>
            <a:t>تنمية القدرات والتدريب</a:t>
          </a:r>
          <a:endParaRPr lang="ar-SA" sz="1400" b="1" dirty="0">
            <a:solidFill>
              <a:schemeClr val="tx1"/>
            </a:solidFill>
          </a:endParaRPr>
        </a:p>
      </dgm:t>
    </dgm:pt>
    <dgm:pt modelId="{95222119-F5EC-4494-907C-DEB27FBB521E}" type="parTrans" cxnId="{DADEA185-09EE-4551-86E4-4FBC66CC4E90}">
      <dgm:prSet/>
      <dgm:spPr/>
      <dgm:t>
        <a:bodyPr/>
        <a:lstStyle/>
        <a:p>
          <a:pPr algn="ctr" rtl="1"/>
          <a:endParaRPr lang="ar-SA"/>
        </a:p>
      </dgm:t>
    </dgm:pt>
    <dgm:pt modelId="{B150B716-CBC4-420F-823E-5879A391A51D}" type="sibTrans" cxnId="{DADEA185-09EE-4551-86E4-4FBC66CC4E90}">
      <dgm:prSet/>
      <dgm:spPr/>
      <dgm:t>
        <a:bodyPr/>
        <a:lstStyle/>
        <a:p>
          <a:pPr algn="ctr" rtl="1"/>
          <a:r>
            <a:rPr lang="en-US"/>
            <a:t>Iyad El Najjar</a:t>
          </a:r>
          <a:endParaRPr lang="ar-SA"/>
        </a:p>
      </dgm:t>
    </dgm:pt>
    <dgm:pt modelId="{D8A34D7F-3BAC-4C6B-8E52-781F49A28BD0}">
      <dgm:prSet custT="1"/>
      <dgm:spPr>
        <a:solidFill>
          <a:srgbClr val="8BED97"/>
        </a:solidFill>
      </dgm:spPr>
      <dgm:t>
        <a:bodyPr/>
        <a:lstStyle/>
        <a:p>
          <a:pPr algn="ctr" rtl="1"/>
          <a:r>
            <a:rPr lang="ar-JO" sz="1400" b="1" dirty="0">
              <a:solidFill>
                <a:schemeClr val="tx1"/>
              </a:solidFill>
            </a:rPr>
            <a:t>المواد الرقمية</a:t>
          </a:r>
          <a:endParaRPr lang="ar-SA" sz="1400" b="1" dirty="0">
            <a:solidFill>
              <a:schemeClr val="tx1"/>
            </a:solidFill>
          </a:endParaRPr>
        </a:p>
      </dgm:t>
    </dgm:pt>
    <dgm:pt modelId="{91186DAC-5551-42D2-A462-E68577893103}" type="parTrans" cxnId="{A05EFC1C-E7CB-42BF-B182-DD8B5043A763}">
      <dgm:prSet/>
      <dgm:spPr/>
      <dgm:t>
        <a:bodyPr/>
        <a:lstStyle/>
        <a:p>
          <a:pPr algn="ctr" rtl="1"/>
          <a:endParaRPr lang="ar-SA"/>
        </a:p>
      </dgm:t>
    </dgm:pt>
    <dgm:pt modelId="{16CD944D-E542-470C-BBE0-52F6C1012596}" type="sibTrans" cxnId="{A05EFC1C-E7CB-42BF-B182-DD8B5043A763}">
      <dgm:prSet/>
      <dgm:spPr/>
      <dgm:t>
        <a:bodyPr/>
        <a:lstStyle/>
        <a:p>
          <a:pPr algn="ctr" rtl="1"/>
          <a:r>
            <a:rPr lang="en-US"/>
            <a:t>Ibrahim Wishah</a:t>
          </a:r>
          <a:endParaRPr lang="ar-SA"/>
        </a:p>
      </dgm:t>
    </dgm:pt>
    <dgm:pt modelId="{1A3D6928-F8F9-4E6D-8D35-39184D544AF8}">
      <dgm:prSet custT="1"/>
      <dgm:spPr>
        <a:solidFill>
          <a:srgbClr val="8BED97"/>
        </a:solidFill>
      </dgm:spPr>
      <dgm:t>
        <a:bodyPr/>
        <a:lstStyle/>
        <a:p>
          <a:pPr algn="ctr" rtl="1"/>
          <a:r>
            <a:rPr lang="ar-JO" sz="1400" b="1" dirty="0">
              <a:solidFill>
                <a:schemeClr val="tx1"/>
              </a:solidFill>
            </a:rPr>
            <a:t>التكامل مع </a:t>
          </a:r>
          <a:r>
            <a:rPr lang="en-US" sz="1400" b="1" dirty="0">
              <a:solidFill>
                <a:schemeClr val="tx1"/>
              </a:solidFill>
            </a:rPr>
            <a:t>EMIS</a:t>
          </a:r>
          <a:endParaRPr lang="ar-SA" sz="1400" b="1" dirty="0">
            <a:solidFill>
              <a:schemeClr val="tx1"/>
            </a:solidFill>
          </a:endParaRPr>
        </a:p>
      </dgm:t>
    </dgm:pt>
    <dgm:pt modelId="{E7501D0A-7F24-44B4-9FC8-E05E5697AB06}" type="parTrans" cxnId="{C4653912-438B-4B0D-9799-95A7D841618F}">
      <dgm:prSet/>
      <dgm:spPr/>
      <dgm:t>
        <a:bodyPr/>
        <a:lstStyle/>
        <a:p>
          <a:pPr algn="ctr" rtl="1"/>
          <a:endParaRPr lang="ar-SA"/>
        </a:p>
      </dgm:t>
    </dgm:pt>
    <dgm:pt modelId="{B4EE93EA-DC3F-4D89-8FFD-F09FC44E93B7}" type="sibTrans" cxnId="{C4653912-438B-4B0D-9799-95A7D841618F}">
      <dgm:prSet/>
      <dgm:spPr/>
      <dgm:t>
        <a:bodyPr/>
        <a:lstStyle/>
        <a:p>
          <a:pPr algn="ctr" rtl="1"/>
          <a:r>
            <a:rPr lang="en-US"/>
            <a:t>Raed Felfel</a:t>
          </a:r>
          <a:endParaRPr lang="ar-SA"/>
        </a:p>
      </dgm:t>
    </dgm:pt>
    <dgm:pt modelId="{E6484DBF-4F5D-423D-A786-36B33E672529}">
      <dgm:prSet custT="1"/>
      <dgm:spPr>
        <a:solidFill>
          <a:srgbClr val="8BED97"/>
        </a:solidFill>
      </dgm:spPr>
      <dgm:t>
        <a:bodyPr/>
        <a:lstStyle/>
        <a:p>
          <a:pPr algn="ctr" rtl="1"/>
          <a:r>
            <a:rPr lang="ar-JO" sz="1400" b="1" dirty="0">
              <a:solidFill>
                <a:schemeClr val="tx1"/>
              </a:solidFill>
            </a:rPr>
            <a:t>الأجهزة والانترنت</a:t>
          </a:r>
          <a:endParaRPr lang="ar-SA" sz="1400" b="1" dirty="0">
            <a:solidFill>
              <a:schemeClr val="tx1"/>
            </a:solidFill>
          </a:endParaRPr>
        </a:p>
      </dgm:t>
    </dgm:pt>
    <dgm:pt modelId="{328D0275-6F74-4440-BD14-213371ECFBE9}" type="parTrans" cxnId="{8C3C5ACF-A7CE-4161-9EB8-26E68999BFFC}">
      <dgm:prSet/>
      <dgm:spPr/>
      <dgm:t>
        <a:bodyPr/>
        <a:lstStyle/>
        <a:p>
          <a:pPr algn="ctr" rtl="1"/>
          <a:endParaRPr lang="ar-SA"/>
        </a:p>
      </dgm:t>
    </dgm:pt>
    <dgm:pt modelId="{9BF1F75F-335E-46BB-A94B-574829FC2C99}" type="sibTrans" cxnId="{8C3C5ACF-A7CE-4161-9EB8-26E68999BFFC}">
      <dgm:prSet/>
      <dgm:spPr/>
      <dgm:t>
        <a:bodyPr/>
        <a:lstStyle/>
        <a:p>
          <a:pPr algn="ctr" rtl="1"/>
          <a:r>
            <a:rPr lang="en-US"/>
            <a:t>Tariq Al Habil</a:t>
          </a:r>
          <a:endParaRPr lang="ar-SA"/>
        </a:p>
      </dgm:t>
    </dgm:pt>
    <dgm:pt modelId="{2BE46DE1-8C67-4FF6-8494-E266F2E0F7D0}" type="pres">
      <dgm:prSet presAssocID="{2105B03D-5C07-4D8B-8D3D-DC906C945C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13A48E-03B6-4992-AB26-9BF2F8450B3B}" type="pres">
      <dgm:prSet presAssocID="{0A1F193C-CEB6-4141-9A4D-3A76BECE907A}" presName="hierRoot1" presStyleCnt="0">
        <dgm:presLayoutVars>
          <dgm:hierBranch val="init"/>
        </dgm:presLayoutVars>
      </dgm:prSet>
      <dgm:spPr/>
    </dgm:pt>
    <dgm:pt modelId="{2A73CF65-2EDA-4EC5-8E4E-4DD74FCAAC08}" type="pres">
      <dgm:prSet presAssocID="{0A1F193C-CEB6-4141-9A4D-3A76BECE907A}" presName="rootComposite1" presStyleCnt="0"/>
      <dgm:spPr/>
    </dgm:pt>
    <dgm:pt modelId="{FEEBF528-AB7C-4133-BEB7-7618A4CFF78D}" type="pres">
      <dgm:prSet presAssocID="{0A1F193C-CEB6-4141-9A4D-3A76BECE907A}" presName="rootText1" presStyleLbl="node0" presStyleIdx="0" presStyleCnt="1" custScaleY="71255">
        <dgm:presLayoutVars>
          <dgm:chMax/>
          <dgm:chPref val="3"/>
        </dgm:presLayoutVars>
      </dgm:prSet>
      <dgm:spPr/>
    </dgm:pt>
    <dgm:pt modelId="{21D01608-137D-4F67-BE1A-E66EE0B211A9}" type="pres">
      <dgm:prSet presAssocID="{0A1F193C-CEB6-4141-9A4D-3A76BECE907A}" presName="titleText1" presStyleLbl="fgAcc0" presStyleIdx="0" presStyleCnt="1">
        <dgm:presLayoutVars>
          <dgm:chMax val="0"/>
          <dgm:chPref val="0"/>
        </dgm:presLayoutVars>
      </dgm:prSet>
      <dgm:spPr/>
    </dgm:pt>
    <dgm:pt modelId="{45983B8F-7136-4608-BFA3-4427A47AB143}" type="pres">
      <dgm:prSet presAssocID="{0A1F193C-CEB6-4141-9A4D-3A76BECE907A}" presName="rootConnector1" presStyleLbl="node1" presStyleIdx="0" presStyleCnt="4"/>
      <dgm:spPr/>
    </dgm:pt>
    <dgm:pt modelId="{537A4151-B579-4494-8A1E-401C20082620}" type="pres">
      <dgm:prSet presAssocID="{0A1F193C-CEB6-4141-9A4D-3A76BECE907A}" presName="hierChild2" presStyleCnt="0"/>
      <dgm:spPr/>
    </dgm:pt>
    <dgm:pt modelId="{C261BBCB-E465-400E-AC9E-D116D3DF7259}" type="pres">
      <dgm:prSet presAssocID="{0A1F193C-CEB6-4141-9A4D-3A76BECE907A}" presName="hierChild3" presStyleCnt="0"/>
      <dgm:spPr/>
    </dgm:pt>
    <dgm:pt modelId="{3DE62474-9C5D-456A-A2AE-05B032D8946C}" type="pres">
      <dgm:prSet presAssocID="{5FF79D02-482A-4C14-8FCB-E963FFE2B216}" presName="Name96" presStyleLbl="parChTrans1D2" presStyleIdx="0" presStyleCnt="2"/>
      <dgm:spPr/>
    </dgm:pt>
    <dgm:pt modelId="{1B94EC33-A5C3-414B-8B4F-137A6FB74AB2}" type="pres">
      <dgm:prSet presAssocID="{E7637E10-A833-41E9-B55A-0B9F2167B88E}" presName="hierRoot3" presStyleCnt="0">
        <dgm:presLayoutVars>
          <dgm:hierBranch val="init"/>
        </dgm:presLayoutVars>
      </dgm:prSet>
      <dgm:spPr/>
    </dgm:pt>
    <dgm:pt modelId="{09CDDABB-847A-4962-8EB5-BADC2D2049FF}" type="pres">
      <dgm:prSet presAssocID="{E7637E10-A833-41E9-B55A-0B9F2167B88E}" presName="rootComposite3" presStyleCnt="0"/>
      <dgm:spPr/>
    </dgm:pt>
    <dgm:pt modelId="{FF26DBFD-5D06-4FA4-AE9F-B04DD7A4E356}" type="pres">
      <dgm:prSet presAssocID="{E7637E10-A833-41E9-B55A-0B9F2167B88E}" presName="rootText3" presStyleLbl="asst1" presStyleIdx="0" presStyleCnt="2" custScaleX="114696" custScaleY="62719">
        <dgm:presLayoutVars>
          <dgm:chPref val="3"/>
        </dgm:presLayoutVars>
      </dgm:prSet>
      <dgm:spPr/>
    </dgm:pt>
    <dgm:pt modelId="{E9266512-B74D-4EE0-89D4-0F9D6B001E17}" type="pres">
      <dgm:prSet presAssocID="{E7637E10-A833-41E9-B55A-0B9F2167B88E}" presName="titleText3" presStyleLbl="fgAcc2" presStyleIdx="0" presStyleCnt="2">
        <dgm:presLayoutVars>
          <dgm:chMax val="0"/>
          <dgm:chPref val="0"/>
        </dgm:presLayoutVars>
      </dgm:prSet>
      <dgm:spPr/>
    </dgm:pt>
    <dgm:pt modelId="{631E59D7-EA59-4453-93DC-A2DC41E7C8EC}" type="pres">
      <dgm:prSet presAssocID="{E7637E10-A833-41E9-B55A-0B9F2167B88E}" presName="rootConnector3" presStyleLbl="asst1" presStyleIdx="0" presStyleCnt="2"/>
      <dgm:spPr/>
    </dgm:pt>
    <dgm:pt modelId="{23BE30B5-2031-4C7F-AD93-301E05C584AA}" type="pres">
      <dgm:prSet presAssocID="{E7637E10-A833-41E9-B55A-0B9F2167B88E}" presName="hierChild6" presStyleCnt="0"/>
      <dgm:spPr/>
    </dgm:pt>
    <dgm:pt modelId="{FAAE6910-5065-4462-915A-5BC13072C34C}" type="pres">
      <dgm:prSet presAssocID="{328D0275-6F74-4440-BD14-213371ECFBE9}" presName="Name37" presStyleLbl="parChTrans1D3" presStyleIdx="0" presStyleCnt="4"/>
      <dgm:spPr/>
    </dgm:pt>
    <dgm:pt modelId="{E19AD6D9-45A7-42C5-B16A-80D66CF0DDDB}" type="pres">
      <dgm:prSet presAssocID="{E6484DBF-4F5D-423D-A786-36B33E672529}" presName="hierRoot2" presStyleCnt="0">
        <dgm:presLayoutVars>
          <dgm:hierBranch val="init"/>
        </dgm:presLayoutVars>
      </dgm:prSet>
      <dgm:spPr/>
    </dgm:pt>
    <dgm:pt modelId="{D4D25304-9608-4B5B-9184-BADAD7E16BC8}" type="pres">
      <dgm:prSet presAssocID="{E6484DBF-4F5D-423D-A786-36B33E672529}" presName="rootComposite" presStyleCnt="0"/>
      <dgm:spPr/>
    </dgm:pt>
    <dgm:pt modelId="{0BCB99C3-63E8-4779-9F8F-5980453999A6}" type="pres">
      <dgm:prSet presAssocID="{E6484DBF-4F5D-423D-A786-36B33E672529}" presName="rootText" presStyleLbl="node1" presStyleIdx="0" presStyleCnt="4" custScaleX="128611" custScaleY="52640">
        <dgm:presLayoutVars>
          <dgm:chMax/>
          <dgm:chPref val="3"/>
        </dgm:presLayoutVars>
      </dgm:prSet>
      <dgm:spPr/>
    </dgm:pt>
    <dgm:pt modelId="{702D4419-37AD-478D-A380-7B25A1B213C4}" type="pres">
      <dgm:prSet presAssocID="{E6484DBF-4F5D-423D-A786-36B33E672529}" presName="titleText2" presStyleLbl="fgAcc1" presStyleIdx="0" presStyleCnt="4">
        <dgm:presLayoutVars>
          <dgm:chMax val="0"/>
          <dgm:chPref val="0"/>
        </dgm:presLayoutVars>
      </dgm:prSet>
      <dgm:spPr/>
    </dgm:pt>
    <dgm:pt modelId="{F482ED46-30E0-42B3-B15E-3C0A324C0D2C}" type="pres">
      <dgm:prSet presAssocID="{E6484DBF-4F5D-423D-A786-36B33E672529}" presName="rootConnector" presStyleLbl="node3" presStyleIdx="0" presStyleCnt="0"/>
      <dgm:spPr/>
    </dgm:pt>
    <dgm:pt modelId="{6C3F95D0-4161-4434-9724-62F3FB3BF29E}" type="pres">
      <dgm:prSet presAssocID="{E6484DBF-4F5D-423D-A786-36B33E672529}" presName="hierChild4" presStyleCnt="0"/>
      <dgm:spPr/>
    </dgm:pt>
    <dgm:pt modelId="{50A5C310-B817-4A79-B055-3981E0335DF8}" type="pres">
      <dgm:prSet presAssocID="{E6484DBF-4F5D-423D-A786-36B33E672529}" presName="hierChild5" presStyleCnt="0"/>
      <dgm:spPr/>
    </dgm:pt>
    <dgm:pt modelId="{9C408408-3346-4E42-A2EF-4224708676D7}" type="pres">
      <dgm:prSet presAssocID="{E7501D0A-7F24-44B4-9FC8-E05E5697AB06}" presName="Name37" presStyleLbl="parChTrans1D3" presStyleIdx="1" presStyleCnt="4"/>
      <dgm:spPr/>
    </dgm:pt>
    <dgm:pt modelId="{5F1AA1AB-12A3-4032-919E-3692FEABEF46}" type="pres">
      <dgm:prSet presAssocID="{1A3D6928-F8F9-4E6D-8D35-39184D544AF8}" presName="hierRoot2" presStyleCnt="0">
        <dgm:presLayoutVars>
          <dgm:hierBranch val="init"/>
        </dgm:presLayoutVars>
      </dgm:prSet>
      <dgm:spPr/>
    </dgm:pt>
    <dgm:pt modelId="{DD5AA1C9-F572-4A14-A97E-7850C587C540}" type="pres">
      <dgm:prSet presAssocID="{1A3D6928-F8F9-4E6D-8D35-39184D544AF8}" presName="rootComposite" presStyleCnt="0"/>
      <dgm:spPr/>
    </dgm:pt>
    <dgm:pt modelId="{B8D44DB0-DA5D-4763-91BA-3A23A4D0D29E}" type="pres">
      <dgm:prSet presAssocID="{1A3D6928-F8F9-4E6D-8D35-39184D544AF8}" presName="rootText" presStyleLbl="node1" presStyleIdx="1" presStyleCnt="4" custScaleX="144815" custScaleY="56207">
        <dgm:presLayoutVars>
          <dgm:chMax/>
          <dgm:chPref val="3"/>
        </dgm:presLayoutVars>
      </dgm:prSet>
      <dgm:spPr/>
    </dgm:pt>
    <dgm:pt modelId="{210DEE84-BB5F-4307-9B5E-484320F41115}" type="pres">
      <dgm:prSet presAssocID="{1A3D6928-F8F9-4E6D-8D35-39184D544AF8}" presName="titleText2" presStyleLbl="fgAcc1" presStyleIdx="1" presStyleCnt="4">
        <dgm:presLayoutVars>
          <dgm:chMax val="0"/>
          <dgm:chPref val="0"/>
        </dgm:presLayoutVars>
      </dgm:prSet>
      <dgm:spPr/>
    </dgm:pt>
    <dgm:pt modelId="{AAFABFAD-B58B-4924-996A-F52EBDEA3CB2}" type="pres">
      <dgm:prSet presAssocID="{1A3D6928-F8F9-4E6D-8D35-39184D544AF8}" presName="rootConnector" presStyleLbl="node3" presStyleIdx="0" presStyleCnt="0"/>
      <dgm:spPr/>
    </dgm:pt>
    <dgm:pt modelId="{06846CC4-A41D-4E29-8B9A-AF5FBACE63C7}" type="pres">
      <dgm:prSet presAssocID="{1A3D6928-F8F9-4E6D-8D35-39184D544AF8}" presName="hierChild4" presStyleCnt="0"/>
      <dgm:spPr/>
    </dgm:pt>
    <dgm:pt modelId="{1EC17071-D949-4C93-B0F0-6F9A71E2EF50}" type="pres">
      <dgm:prSet presAssocID="{1A3D6928-F8F9-4E6D-8D35-39184D544AF8}" presName="hierChild5" presStyleCnt="0"/>
      <dgm:spPr/>
    </dgm:pt>
    <dgm:pt modelId="{6D3EAD46-D04F-4A6A-8049-451B35B430AB}" type="pres">
      <dgm:prSet presAssocID="{E7637E10-A833-41E9-B55A-0B9F2167B88E}" presName="hierChild7" presStyleCnt="0"/>
      <dgm:spPr/>
    </dgm:pt>
    <dgm:pt modelId="{5AE79FA7-606B-4B15-8871-9F7823FB477C}" type="pres">
      <dgm:prSet presAssocID="{EDC71DBB-0478-4952-BBE0-C7A06909AE32}" presName="Name96" presStyleLbl="parChTrans1D2" presStyleIdx="1" presStyleCnt="2"/>
      <dgm:spPr/>
    </dgm:pt>
    <dgm:pt modelId="{83B83AB2-29C7-466B-B994-52FCC9EBA3C4}" type="pres">
      <dgm:prSet presAssocID="{1EAC91ED-1ADC-49D0-985C-576A4961D575}" presName="hierRoot3" presStyleCnt="0">
        <dgm:presLayoutVars>
          <dgm:hierBranch val="init"/>
        </dgm:presLayoutVars>
      </dgm:prSet>
      <dgm:spPr/>
    </dgm:pt>
    <dgm:pt modelId="{C18D2EB0-E585-49FC-A72F-BE87B38FC3C6}" type="pres">
      <dgm:prSet presAssocID="{1EAC91ED-1ADC-49D0-985C-576A4961D575}" presName="rootComposite3" presStyleCnt="0"/>
      <dgm:spPr/>
    </dgm:pt>
    <dgm:pt modelId="{92444946-163B-415B-AF98-9F19CF22F68C}" type="pres">
      <dgm:prSet presAssocID="{1EAC91ED-1ADC-49D0-985C-576A4961D575}" presName="rootText3" presStyleLbl="asst1" presStyleIdx="1" presStyleCnt="2" custScaleX="111199" custScaleY="65412">
        <dgm:presLayoutVars>
          <dgm:chPref val="3"/>
        </dgm:presLayoutVars>
      </dgm:prSet>
      <dgm:spPr/>
    </dgm:pt>
    <dgm:pt modelId="{53D20957-9CF3-4822-BAC9-5FBAE57BFDD7}" type="pres">
      <dgm:prSet presAssocID="{1EAC91ED-1ADC-49D0-985C-576A4961D575}" presName="titleText3" presStyleLbl="fgAcc2" presStyleIdx="1" presStyleCnt="2">
        <dgm:presLayoutVars>
          <dgm:chMax val="0"/>
          <dgm:chPref val="0"/>
        </dgm:presLayoutVars>
      </dgm:prSet>
      <dgm:spPr/>
    </dgm:pt>
    <dgm:pt modelId="{7564166B-095E-4654-B8B2-3A2F86CCF27F}" type="pres">
      <dgm:prSet presAssocID="{1EAC91ED-1ADC-49D0-985C-576A4961D575}" presName="rootConnector3" presStyleLbl="asst1" presStyleIdx="1" presStyleCnt="2"/>
      <dgm:spPr/>
    </dgm:pt>
    <dgm:pt modelId="{3F8705BB-3D0B-4E4D-BBED-00B8006CE12A}" type="pres">
      <dgm:prSet presAssocID="{1EAC91ED-1ADC-49D0-985C-576A4961D575}" presName="hierChild6" presStyleCnt="0"/>
      <dgm:spPr/>
    </dgm:pt>
    <dgm:pt modelId="{F5B1C4C3-8651-4886-991F-409743EBCBA4}" type="pres">
      <dgm:prSet presAssocID="{91186DAC-5551-42D2-A462-E68577893103}" presName="Name37" presStyleLbl="parChTrans1D3" presStyleIdx="2" presStyleCnt="4"/>
      <dgm:spPr/>
    </dgm:pt>
    <dgm:pt modelId="{F96B16E6-5D4C-4808-A61F-5CF3AB5D5880}" type="pres">
      <dgm:prSet presAssocID="{D8A34D7F-3BAC-4C6B-8E52-781F49A28BD0}" presName="hierRoot2" presStyleCnt="0">
        <dgm:presLayoutVars>
          <dgm:hierBranch val="init"/>
        </dgm:presLayoutVars>
      </dgm:prSet>
      <dgm:spPr/>
    </dgm:pt>
    <dgm:pt modelId="{D0B07A10-7D9B-401C-BD2B-3E59F5F3DFA6}" type="pres">
      <dgm:prSet presAssocID="{D8A34D7F-3BAC-4C6B-8E52-781F49A28BD0}" presName="rootComposite" presStyleCnt="0"/>
      <dgm:spPr/>
    </dgm:pt>
    <dgm:pt modelId="{8FA57A81-1272-43EE-8F22-074C6B14AE72}" type="pres">
      <dgm:prSet presAssocID="{D8A34D7F-3BAC-4C6B-8E52-781F49A28BD0}" presName="rootText" presStyleLbl="node1" presStyleIdx="2" presStyleCnt="4" custScaleX="115680" custScaleY="60719">
        <dgm:presLayoutVars>
          <dgm:chMax/>
          <dgm:chPref val="3"/>
        </dgm:presLayoutVars>
      </dgm:prSet>
      <dgm:spPr/>
    </dgm:pt>
    <dgm:pt modelId="{A0C4E9D0-201B-4AF4-9BAE-A5E71892B5E9}" type="pres">
      <dgm:prSet presAssocID="{D8A34D7F-3BAC-4C6B-8E52-781F49A28BD0}" presName="titleText2" presStyleLbl="fgAcc1" presStyleIdx="2" presStyleCnt="4">
        <dgm:presLayoutVars>
          <dgm:chMax val="0"/>
          <dgm:chPref val="0"/>
        </dgm:presLayoutVars>
      </dgm:prSet>
      <dgm:spPr/>
    </dgm:pt>
    <dgm:pt modelId="{6301F2A8-9CD6-466E-A66A-AAE536F470D8}" type="pres">
      <dgm:prSet presAssocID="{D8A34D7F-3BAC-4C6B-8E52-781F49A28BD0}" presName="rootConnector" presStyleLbl="node3" presStyleIdx="0" presStyleCnt="0"/>
      <dgm:spPr/>
    </dgm:pt>
    <dgm:pt modelId="{2C94199E-0469-489B-A2C3-280ABDC877C7}" type="pres">
      <dgm:prSet presAssocID="{D8A34D7F-3BAC-4C6B-8E52-781F49A28BD0}" presName="hierChild4" presStyleCnt="0"/>
      <dgm:spPr/>
    </dgm:pt>
    <dgm:pt modelId="{E7236EBD-3135-4A29-B8E2-60CEE854370C}" type="pres">
      <dgm:prSet presAssocID="{D8A34D7F-3BAC-4C6B-8E52-781F49A28BD0}" presName="hierChild5" presStyleCnt="0"/>
      <dgm:spPr/>
    </dgm:pt>
    <dgm:pt modelId="{DCCB105B-7CFA-4234-9D84-9598F6C4A72A}" type="pres">
      <dgm:prSet presAssocID="{95222119-F5EC-4494-907C-DEB27FBB521E}" presName="Name37" presStyleLbl="parChTrans1D3" presStyleIdx="3" presStyleCnt="4"/>
      <dgm:spPr/>
    </dgm:pt>
    <dgm:pt modelId="{F607169E-A44E-4007-ADBB-832E4C2E7B25}" type="pres">
      <dgm:prSet presAssocID="{0AD69774-C400-4EC7-8F2E-1D471DA64876}" presName="hierRoot2" presStyleCnt="0">
        <dgm:presLayoutVars>
          <dgm:hierBranch val="init"/>
        </dgm:presLayoutVars>
      </dgm:prSet>
      <dgm:spPr/>
    </dgm:pt>
    <dgm:pt modelId="{00752159-E5DE-4254-BEB3-9E49AE20113E}" type="pres">
      <dgm:prSet presAssocID="{0AD69774-C400-4EC7-8F2E-1D471DA64876}" presName="rootComposite" presStyleCnt="0"/>
      <dgm:spPr/>
    </dgm:pt>
    <dgm:pt modelId="{998F696C-4455-47D4-8AF0-145D521D36D3}" type="pres">
      <dgm:prSet presAssocID="{0AD69774-C400-4EC7-8F2E-1D471DA64876}" presName="rootText" presStyleLbl="node1" presStyleIdx="3" presStyleCnt="4" custScaleX="122423" custScaleY="63161">
        <dgm:presLayoutVars>
          <dgm:chMax/>
          <dgm:chPref val="3"/>
        </dgm:presLayoutVars>
      </dgm:prSet>
      <dgm:spPr/>
    </dgm:pt>
    <dgm:pt modelId="{9C562FBA-1EE0-4290-91CD-A76E24F08445}" type="pres">
      <dgm:prSet presAssocID="{0AD69774-C400-4EC7-8F2E-1D471DA64876}" presName="titleText2" presStyleLbl="fgAcc1" presStyleIdx="3" presStyleCnt="4">
        <dgm:presLayoutVars>
          <dgm:chMax val="0"/>
          <dgm:chPref val="0"/>
        </dgm:presLayoutVars>
      </dgm:prSet>
      <dgm:spPr/>
    </dgm:pt>
    <dgm:pt modelId="{04A11716-8594-4761-B4F2-78AB9C783C1F}" type="pres">
      <dgm:prSet presAssocID="{0AD69774-C400-4EC7-8F2E-1D471DA64876}" presName="rootConnector" presStyleLbl="node3" presStyleIdx="0" presStyleCnt="0"/>
      <dgm:spPr/>
    </dgm:pt>
    <dgm:pt modelId="{1EA4F6B9-4AB7-4D8B-A88A-874464497E17}" type="pres">
      <dgm:prSet presAssocID="{0AD69774-C400-4EC7-8F2E-1D471DA64876}" presName="hierChild4" presStyleCnt="0"/>
      <dgm:spPr/>
    </dgm:pt>
    <dgm:pt modelId="{D4A38B79-71D1-450F-8817-DD231EC40E98}" type="pres">
      <dgm:prSet presAssocID="{0AD69774-C400-4EC7-8F2E-1D471DA64876}" presName="hierChild5" presStyleCnt="0"/>
      <dgm:spPr/>
    </dgm:pt>
    <dgm:pt modelId="{015893CA-13A7-4453-AF76-9EED5EC67FBD}" type="pres">
      <dgm:prSet presAssocID="{1EAC91ED-1ADC-49D0-985C-576A4961D575}" presName="hierChild7" presStyleCnt="0"/>
      <dgm:spPr/>
    </dgm:pt>
  </dgm:ptLst>
  <dgm:cxnLst>
    <dgm:cxn modelId="{C4653912-438B-4B0D-9799-95A7D841618F}" srcId="{E7637E10-A833-41E9-B55A-0B9F2167B88E}" destId="{1A3D6928-F8F9-4E6D-8D35-39184D544AF8}" srcOrd="1" destOrd="0" parTransId="{E7501D0A-7F24-44B4-9FC8-E05E5697AB06}" sibTransId="{B4EE93EA-DC3F-4D89-8FFD-F09FC44E93B7}"/>
    <dgm:cxn modelId="{A05EFC1C-E7CB-42BF-B182-DD8B5043A763}" srcId="{1EAC91ED-1ADC-49D0-985C-576A4961D575}" destId="{D8A34D7F-3BAC-4C6B-8E52-781F49A28BD0}" srcOrd="0" destOrd="0" parTransId="{91186DAC-5551-42D2-A462-E68577893103}" sibTransId="{16CD944D-E542-470C-BBE0-52F6C1012596}"/>
    <dgm:cxn modelId="{C6998523-8C96-40EB-8956-F059B39D25E5}" type="presOf" srcId="{1EAC91ED-1ADC-49D0-985C-576A4961D575}" destId="{92444946-163B-415B-AF98-9F19CF22F68C}" srcOrd="0" destOrd="0" presId="urn:microsoft.com/office/officeart/2008/layout/NameandTitleOrganizationalChart"/>
    <dgm:cxn modelId="{DCF7EA26-1E7B-4DBD-801C-17E0BF2C2ACF}" type="presOf" srcId="{EDC71DBB-0478-4952-BBE0-C7A06909AE32}" destId="{5AE79FA7-606B-4B15-8871-9F7823FB477C}" srcOrd="0" destOrd="0" presId="urn:microsoft.com/office/officeart/2008/layout/NameandTitleOrganizationalChart"/>
    <dgm:cxn modelId="{CADAEE28-0934-4A00-BBDB-89D68286E2AB}" type="presOf" srcId="{91186DAC-5551-42D2-A462-E68577893103}" destId="{F5B1C4C3-8651-4886-991F-409743EBCBA4}" srcOrd="0" destOrd="0" presId="urn:microsoft.com/office/officeart/2008/layout/NameandTitleOrganizationalChart"/>
    <dgm:cxn modelId="{041D962A-7C95-4AA7-ABDB-45E7A669AA78}" type="presOf" srcId="{E7637E10-A833-41E9-B55A-0B9F2167B88E}" destId="{FF26DBFD-5D06-4FA4-AE9F-B04DD7A4E356}" srcOrd="0" destOrd="0" presId="urn:microsoft.com/office/officeart/2008/layout/NameandTitleOrganizationalChart"/>
    <dgm:cxn modelId="{DCBDF531-6F86-4022-944E-F521F20917AD}" type="presOf" srcId="{B150B716-CBC4-420F-823E-5879A391A51D}" destId="{9C562FBA-1EE0-4290-91CD-A76E24F08445}" srcOrd="0" destOrd="0" presId="urn:microsoft.com/office/officeart/2008/layout/NameandTitleOrganizationalChart"/>
    <dgm:cxn modelId="{D4F44A36-1598-4BD9-92D7-6CA5CDE3E27A}" type="presOf" srcId="{9BF1F75F-335E-46BB-A94B-574829FC2C99}" destId="{702D4419-37AD-478D-A380-7B25A1B213C4}" srcOrd="0" destOrd="0" presId="urn:microsoft.com/office/officeart/2008/layout/NameandTitleOrganizationalChart"/>
    <dgm:cxn modelId="{F151A237-F221-4BCE-B0AB-AA636ED797CC}" type="presOf" srcId="{B4EE93EA-DC3F-4D89-8FFD-F09FC44E93B7}" destId="{210DEE84-BB5F-4307-9B5E-484320F41115}" srcOrd="0" destOrd="0" presId="urn:microsoft.com/office/officeart/2008/layout/NameandTitleOrganizationalChart"/>
    <dgm:cxn modelId="{75981A38-5975-47F5-8CD6-473B6E68BC99}" type="presOf" srcId="{16CD944D-E542-470C-BBE0-52F6C1012596}" destId="{A0C4E9D0-201B-4AF4-9BAE-A5E71892B5E9}" srcOrd="0" destOrd="0" presId="urn:microsoft.com/office/officeart/2008/layout/NameandTitleOrganizationalChart"/>
    <dgm:cxn modelId="{044AA561-371D-4D69-B82A-46DE17A97207}" type="presOf" srcId="{95222119-F5EC-4494-907C-DEB27FBB521E}" destId="{DCCB105B-7CFA-4234-9D84-9598F6C4A72A}" srcOrd="0" destOrd="0" presId="urn:microsoft.com/office/officeart/2008/layout/NameandTitleOrganizationalChart"/>
    <dgm:cxn modelId="{DDB7E262-AC71-4F06-9650-8163EAAD9F8B}" type="presOf" srcId="{1A3D6928-F8F9-4E6D-8D35-39184D544AF8}" destId="{B8D44DB0-DA5D-4763-91BA-3A23A4D0D29E}" srcOrd="0" destOrd="0" presId="urn:microsoft.com/office/officeart/2008/layout/NameandTitleOrganizationalChart"/>
    <dgm:cxn modelId="{EE6FF149-0E8F-4AD1-8523-34D7FC7D8D36}" type="presOf" srcId="{E7501D0A-7F24-44B4-9FC8-E05E5697AB06}" destId="{9C408408-3346-4E42-A2EF-4224708676D7}" srcOrd="0" destOrd="0" presId="urn:microsoft.com/office/officeart/2008/layout/NameandTitleOrganizationalChart"/>
    <dgm:cxn modelId="{B4B7D54A-1093-4DA0-BCCF-8E175F09767C}" type="presOf" srcId="{0A1F193C-CEB6-4141-9A4D-3A76BECE907A}" destId="{FEEBF528-AB7C-4133-BEB7-7618A4CFF78D}" srcOrd="0" destOrd="0" presId="urn:microsoft.com/office/officeart/2008/layout/NameandTitleOrganizationalChart"/>
    <dgm:cxn modelId="{82AB8056-7C31-45FD-B316-C4E5E347A39F}" srcId="{0A1F193C-CEB6-4141-9A4D-3A76BECE907A}" destId="{E7637E10-A833-41E9-B55A-0B9F2167B88E}" srcOrd="0" destOrd="0" parTransId="{5FF79D02-482A-4C14-8FCB-E963FFE2B216}" sibTransId="{B56C257A-9530-44E8-A145-87A941F5393F}"/>
    <dgm:cxn modelId="{8D995A57-55F1-4F48-9E8E-6D687E612ED4}" type="presOf" srcId="{E6484DBF-4F5D-423D-A786-36B33E672529}" destId="{F482ED46-30E0-42B3-B15E-3C0A324C0D2C}" srcOrd="1" destOrd="0" presId="urn:microsoft.com/office/officeart/2008/layout/NameandTitleOrganizationalChart"/>
    <dgm:cxn modelId="{8F017D79-B10F-4A52-9E95-A394DA987C2D}" type="presOf" srcId="{0AD69774-C400-4EC7-8F2E-1D471DA64876}" destId="{998F696C-4455-47D4-8AF0-145D521D36D3}" srcOrd="0" destOrd="0" presId="urn:microsoft.com/office/officeart/2008/layout/NameandTitleOrganizationalChart"/>
    <dgm:cxn modelId="{9DFBCC82-C976-462F-89F0-ED7087C56383}" type="presOf" srcId="{0AD69774-C400-4EC7-8F2E-1D471DA64876}" destId="{04A11716-8594-4761-B4F2-78AB9C783C1F}" srcOrd="1" destOrd="0" presId="urn:microsoft.com/office/officeart/2008/layout/NameandTitleOrganizationalChart"/>
    <dgm:cxn modelId="{DADEA185-09EE-4551-86E4-4FBC66CC4E90}" srcId="{1EAC91ED-1ADC-49D0-985C-576A4961D575}" destId="{0AD69774-C400-4EC7-8F2E-1D471DA64876}" srcOrd="1" destOrd="0" parTransId="{95222119-F5EC-4494-907C-DEB27FBB521E}" sibTransId="{B150B716-CBC4-420F-823E-5879A391A51D}"/>
    <dgm:cxn modelId="{ABFB288A-75B7-4395-AB58-174659380FB0}" type="presOf" srcId="{E6484DBF-4F5D-423D-A786-36B33E672529}" destId="{0BCB99C3-63E8-4779-9F8F-5980453999A6}" srcOrd="0" destOrd="0" presId="urn:microsoft.com/office/officeart/2008/layout/NameandTitleOrganizationalChart"/>
    <dgm:cxn modelId="{5C1B9797-0565-4DB4-A4E2-58CF01269175}" type="presOf" srcId="{328D0275-6F74-4440-BD14-213371ECFBE9}" destId="{FAAE6910-5065-4462-915A-5BC13072C34C}" srcOrd="0" destOrd="0" presId="urn:microsoft.com/office/officeart/2008/layout/NameandTitleOrganizationalChart"/>
    <dgm:cxn modelId="{8E1CDBAA-ED53-4F5C-981B-68AE8BA4E63C}" type="presOf" srcId="{1EAC91ED-1ADC-49D0-985C-576A4961D575}" destId="{7564166B-095E-4654-B8B2-3A2F86CCF27F}" srcOrd="1" destOrd="0" presId="urn:microsoft.com/office/officeart/2008/layout/NameandTitleOrganizationalChart"/>
    <dgm:cxn modelId="{0A81FEB1-1654-4513-BC5A-5A9670F2F100}" type="presOf" srcId="{D8A34D7F-3BAC-4C6B-8E52-781F49A28BD0}" destId="{8FA57A81-1272-43EE-8F22-074C6B14AE72}" srcOrd="0" destOrd="0" presId="urn:microsoft.com/office/officeart/2008/layout/NameandTitleOrganizationalChart"/>
    <dgm:cxn modelId="{E86263B6-CB9C-4F4E-ABEF-7B812B0B39E4}" type="presOf" srcId="{D8A34D7F-3BAC-4C6B-8E52-781F49A28BD0}" destId="{6301F2A8-9CD6-466E-A66A-AAE536F470D8}" srcOrd="1" destOrd="0" presId="urn:microsoft.com/office/officeart/2008/layout/NameandTitleOrganizationalChart"/>
    <dgm:cxn modelId="{E890C8B7-2B55-44DF-8CFB-C49E60D8186A}" srcId="{2105B03D-5C07-4D8B-8D3D-DC906C945C8E}" destId="{0A1F193C-CEB6-4141-9A4D-3A76BECE907A}" srcOrd="0" destOrd="0" parTransId="{034B04C6-218E-42CB-AD19-B41C698E99D9}" sibTransId="{C449D231-D4C0-4590-8873-B317E56820BA}"/>
    <dgm:cxn modelId="{379FE8B9-22EC-4E6E-B183-9E8504B0DB54}" type="presOf" srcId="{5FF79D02-482A-4C14-8FCB-E963FFE2B216}" destId="{3DE62474-9C5D-456A-A2AE-05B032D8946C}" srcOrd="0" destOrd="0" presId="urn:microsoft.com/office/officeart/2008/layout/NameandTitleOrganizationalChart"/>
    <dgm:cxn modelId="{709245C2-BA88-455E-B1A9-D5A047242D7A}" type="presOf" srcId="{0A1F193C-CEB6-4141-9A4D-3A76BECE907A}" destId="{45983B8F-7136-4608-BFA3-4427A47AB143}" srcOrd="1" destOrd="0" presId="urn:microsoft.com/office/officeart/2008/layout/NameandTitleOrganizationalChart"/>
    <dgm:cxn modelId="{A4116FC7-DE1A-44BF-82A6-BFDD170C6EB2}" type="presOf" srcId="{2105B03D-5C07-4D8B-8D3D-DC906C945C8E}" destId="{2BE46DE1-8C67-4FF6-8494-E266F2E0F7D0}" srcOrd="0" destOrd="0" presId="urn:microsoft.com/office/officeart/2008/layout/NameandTitleOrganizationalChart"/>
    <dgm:cxn modelId="{864239CA-5125-4EE2-95FC-A0A6E092BB96}" type="presOf" srcId="{3128B548-E605-4600-910B-F6E59B73A645}" destId="{53D20957-9CF3-4822-BAC9-5FBAE57BFDD7}" srcOrd="0" destOrd="0" presId="urn:microsoft.com/office/officeart/2008/layout/NameandTitleOrganizationalChart"/>
    <dgm:cxn modelId="{8C3C5ACF-A7CE-4161-9EB8-26E68999BFFC}" srcId="{E7637E10-A833-41E9-B55A-0B9F2167B88E}" destId="{E6484DBF-4F5D-423D-A786-36B33E672529}" srcOrd="0" destOrd="0" parTransId="{328D0275-6F74-4440-BD14-213371ECFBE9}" sibTransId="{9BF1F75F-335E-46BB-A94B-574829FC2C99}"/>
    <dgm:cxn modelId="{296CFCD4-AAC7-415D-A156-779E2AF99080}" type="presOf" srcId="{1A3D6928-F8F9-4E6D-8D35-39184D544AF8}" destId="{AAFABFAD-B58B-4924-996A-F52EBDEA3CB2}" srcOrd="1" destOrd="0" presId="urn:microsoft.com/office/officeart/2008/layout/NameandTitleOrganizationalChart"/>
    <dgm:cxn modelId="{E64283E9-B59F-43BB-B55A-DFCAA0AA13C4}" type="presOf" srcId="{B56C257A-9530-44E8-A145-87A941F5393F}" destId="{E9266512-B74D-4EE0-89D4-0F9D6B001E17}" srcOrd="0" destOrd="0" presId="urn:microsoft.com/office/officeart/2008/layout/NameandTitleOrganizationalChart"/>
    <dgm:cxn modelId="{E2ECEBEA-6F0C-48BC-A000-BD9CB3B96C99}" type="presOf" srcId="{E7637E10-A833-41E9-B55A-0B9F2167B88E}" destId="{631E59D7-EA59-4453-93DC-A2DC41E7C8EC}" srcOrd="1" destOrd="0" presId="urn:microsoft.com/office/officeart/2008/layout/NameandTitleOrganizationalChart"/>
    <dgm:cxn modelId="{83A6AAF6-FBE0-4AE7-BB4C-163CB1728E58}" type="presOf" srcId="{C449D231-D4C0-4590-8873-B317E56820BA}" destId="{21D01608-137D-4F67-BE1A-E66EE0B211A9}" srcOrd="0" destOrd="0" presId="urn:microsoft.com/office/officeart/2008/layout/NameandTitleOrganizationalChart"/>
    <dgm:cxn modelId="{9DE754F7-9707-491B-84AF-A72BEE647A9E}" srcId="{0A1F193C-CEB6-4141-9A4D-3A76BECE907A}" destId="{1EAC91ED-1ADC-49D0-985C-576A4961D575}" srcOrd="1" destOrd="0" parTransId="{EDC71DBB-0478-4952-BBE0-C7A06909AE32}" sibTransId="{3128B548-E605-4600-910B-F6E59B73A645}"/>
    <dgm:cxn modelId="{43405909-E2AE-4E19-98B6-F7184FC410E1}" type="presParOf" srcId="{2BE46DE1-8C67-4FF6-8494-E266F2E0F7D0}" destId="{1413A48E-03B6-4992-AB26-9BF2F8450B3B}" srcOrd="0" destOrd="0" presId="urn:microsoft.com/office/officeart/2008/layout/NameandTitleOrganizationalChart"/>
    <dgm:cxn modelId="{232F634D-5F10-4355-A512-6F907897D52E}" type="presParOf" srcId="{1413A48E-03B6-4992-AB26-9BF2F8450B3B}" destId="{2A73CF65-2EDA-4EC5-8E4E-4DD74FCAAC08}" srcOrd="0" destOrd="0" presId="urn:microsoft.com/office/officeart/2008/layout/NameandTitleOrganizationalChart"/>
    <dgm:cxn modelId="{21746340-D703-4CF4-8E4D-4E466DE72104}" type="presParOf" srcId="{2A73CF65-2EDA-4EC5-8E4E-4DD74FCAAC08}" destId="{FEEBF528-AB7C-4133-BEB7-7618A4CFF78D}" srcOrd="0" destOrd="0" presId="urn:microsoft.com/office/officeart/2008/layout/NameandTitleOrganizationalChart"/>
    <dgm:cxn modelId="{0AE1CDEB-D49C-4582-8FE5-26FD092C9A15}" type="presParOf" srcId="{2A73CF65-2EDA-4EC5-8E4E-4DD74FCAAC08}" destId="{21D01608-137D-4F67-BE1A-E66EE0B211A9}" srcOrd="1" destOrd="0" presId="urn:microsoft.com/office/officeart/2008/layout/NameandTitleOrganizationalChart"/>
    <dgm:cxn modelId="{8DFC2940-6508-40EE-AC62-5CA025A536BE}" type="presParOf" srcId="{2A73CF65-2EDA-4EC5-8E4E-4DD74FCAAC08}" destId="{45983B8F-7136-4608-BFA3-4427A47AB143}" srcOrd="2" destOrd="0" presId="urn:microsoft.com/office/officeart/2008/layout/NameandTitleOrganizationalChart"/>
    <dgm:cxn modelId="{4254AA23-191D-4B4E-927C-7F29468D713D}" type="presParOf" srcId="{1413A48E-03B6-4992-AB26-9BF2F8450B3B}" destId="{537A4151-B579-4494-8A1E-401C20082620}" srcOrd="1" destOrd="0" presId="urn:microsoft.com/office/officeart/2008/layout/NameandTitleOrganizationalChart"/>
    <dgm:cxn modelId="{0BE90908-7B48-4CB4-A376-7F4921B8D9EB}" type="presParOf" srcId="{1413A48E-03B6-4992-AB26-9BF2F8450B3B}" destId="{C261BBCB-E465-400E-AC9E-D116D3DF7259}" srcOrd="2" destOrd="0" presId="urn:microsoft.com/office/officeart/2008/layout/NameandTitleOrganizationalChart"/>
    <dgm:cxn modelId="{15338878-6386-4C43-8362-3186AD444BE3}" type="presParOf" srcId="{C261BBCB-E465-400E-AC9E-D116D3DF7259}" destId="{3DE62474-9C5D-456A-A2AE-05B032D8946C}" srcOrd="0" destOrd="0" presId="urn:microsoft.com/office/officeart/2008/layout/NameandTitleOrganizationalChart"/>
    <dgm:cxn modelId="{68F66C3C-C6D2-43B4-BD0A-5A9850026AE7}" type="presParOf" srcId="{C261BBCB-E465-400E-AC9E-D116D3DF7259}" destId="{1B94EC33-A5C3-414B-8B4F-137A6FB74AB2}" srcOrd="1" destOrd="0" presId="urn:microsoft.com/office/officeart/2008/layout/NameandTitleOrganizationalChart"/>
    <dgm:cxn modelId="{EA695862-22FF-482E-96EA-3DAADFC33D66}" type="presParOf" srcId="{1B94EC33-A5C3-414B-8B4F-137A6FB74AB2}" destId="{09CDDABB-847A-4962-8EB5-BADC2D2049FF}" srcOrd="0" destOrd="0" presId="urn:microsoft.com/office/officeart/2008/layout/NameandTitleOrganizationalChart"/>
    <dgm:cxn modelId="{7C17D706-721A-4901-AAE8-A66A339ADD32}" type="presParOf" srcId="{09CDDABB-847A-4962-8EB5-BADC2D2049FF}" destId="{FF26DBFD-5D06-4FA4-AE9F-B04DD7A4E356}" srcOrd="0" destOrd="0" presId="urn:microsoft.com/office/officeart/2008/layout/NameandTitleOrganizationalChart"/>
    <dgm:cxn modelId="{4232025E-B752-425B-9EC3-2FA689616A06}" type="presParOf" srcId="{09CDDABB-847A-4962-8EB5-BADC2D2049FF}" destId="{E9266512-B74D-4EE0-89D4-0F9D6B001E17}" srcOrd="1" destOrd="0" presId="urn:microsoft.com/office/officeart/2008/layout/NameandTitleOrganizationalChart"/>
    <dgm:cxn modelId="{6D409D7C-A330-421D-AA5C-D2BD3FF53581}" type="presParOf" srcId="{09CDDABB-847A-4962-8EB5-BADC2D2049FF}" destId="{631E59D7-EA59-4453-93DC-A2DC41E7C8EC}" srcOrd="2" destOrd="0" presId="urn:microsoft.com/office/officeart/2008/layout/NameandTitleOrganizationalChart"/>
    <dgm:cxn modelId="{F520BBA3-8AB2-43F1-A951-3A0ACFDCBE25}" type="presParOf" srcId="{1B94EC33-A5C3-414B-8B4F-137A6FB74AB2}" destId="{23BE30B5-2031-4C7F-AD93-301E05C584AA}" srcOrd="1" destOrd="0" presId="urn:microsoft.com/office/officeart/2008/layout/NameandTitleOrganizationalChart"/>
    <dgm:cxn modelId="{A38D1775-8541-4793-A73A-8450797FE385}" type="presParOf" srcId="{23BE30B5-2031-4C7F-AD93-301E05C584AA}" destId="{FAAE6910-5065-4462-915A-5BC13072C34C}" srcOrd="0" destOrd="0" presId="urn:microsoft.com/office/officeart/2008/layout/NameandTitleOrganizationalChart"/>
    <dgm:cxn modelId="{2E965669-403A-4C29-96A5-9BE88991CC4F}" type="presParOf" srcId="{23BE30B5-2031-4C7F-AD93-301E05C584AA}" destId="{E19AD6D9-45A7-42C5-B16A-80D66CF0DDDB}" srcOrd="1" destOrd="0" presId="urn:microsoft.com/office/officeart/2008/layout/NameandTitleOrganizationalChart"/>
    <dgm:cxn modelId="{D0310DCF-C850-4934-B413-F12C63D63C57}" type="presParOf" srcId="{E19AD6D9-45A7-42C5-B16A-80D66CF0DDDB}" destId="{D4D25304-9608-4B5B-9184-BADAD7E16BC8}" srcOrd="0" destOrd="0" presId="urn:microsoft.com/office/officeart/2008/layout/NameandTitleOrganizationalChart"/>
    <dgm:cxn modelId="{B115EF1C-BB76-4031-831D-D216FC2D8169}" type="presParOf" srcId="{D4D25304-9608-4B5B-9184-BADAD7E16BC8}" destId="{0BCB99C3-63E8-4779-9F8F-5980453999A6}" srcOrd="0" destOrd="0" presId="urn:microsoft.com/office/officeart/2008/layout/NameandTitleOrganizationalChart"/>
    <dgm:cxn modelId="{272463BA-FF9B-4DD1-B5EA-0438D78AE37C}" type="presParOf" srcId="{D4D25304-9608-4B5B-9184-BADAD7E16BC8}" destId="{702D4419-37AD-478D-A380-7B25A1B213C4}" srcOrd="1" destOrd="0" presId="urn:microsoft.com/office/officeart/2008/layout/NameandTitleOrganizationalChart"/>
    <dgm:cxn modelId="{AF190CAB-1500-424B-9A6A-4F4224990925}" type="presParOf" srcId="{D4D25304-9608-4B5B-9184-BADAD7E16BC8}" destId="{F482ED46-30E0-42B3-B15E-3C0A324C0D2C}" srcOrd="2" destOrd="0" presId="urn:microsoft.com/office/officeart/2008/layout/NameandTitleOrganizationalChart"/>
    <dgm:cxn modelId="{C24E259A-B801-4CF0-BFE5-D9ECDB1242AC}" type="presParOf" srcId="{E19AD6D9-45A7-42C5-B16A-80D66CF0DDDB}" destId="{6C3F95D0-4161-4434-9724-62F3FB3BF29E}" srcOrd="1" destOrd="0" presId="urn:microsoft.com/office/officeart/2008/layout/NameandTitleOrganizationalChart"/>
    <dgm:cxn modelId="{2987C1C1-1066-43E2-8294-5C32618DC0AD}" type="presParOf" srcId="{E19AD6D9-45A7-42C5-B16A-80D66CF0DDDB}" destId="{50A5C310-B817-4A79-B055-3981E0335DF8}" srcOrd="2" destOrd="0" presId="urn:microsoft.com/office/officeart/2008/layout/NameandTitleOrganizationalChart"/>
    <dgm:cxn modelId="{1B8199D2-3CFF-4137-8389-13519BE40CAB}" type="presParOf" srcId="{23BE30B5-2031-4C7F-AD93-301E05C584AA}" destId="{9C408408-3346-4E42-A2EF-4224708676D7}" srcOrd="2" destOrd="0" presId="urn:microsoft.com/office/officeart/2008/layout/NameandTitleOrganizationalChart"/>
    <dgm:cxn modelId="{7C64DBE7-54C2-42C8-804C-D77D31F288E8}" type="presParOf" srcId="{23BE30B5-2031-4C7F-AD93-301E05C584AA}" destId="{5F1AA1AB-12A3-4032-919E-3692FEABEF46}" srcOrd="3" destOrd="0" presId="urn:microsoft.com/office/officeart/2008/layout/NameandTitleOrganizationalChart"/>
    <dgm:cxn modelId="{F4BCF7E9-9BD5-4B1B-8701-0A31FF3BA266}" type="presParOf" srcId="{5F1AA1AB-12A3-4032-919E-3692FEABEF46}" destId="{DD5AA1C9-F572-4A14-A97E-7850C587C540}" srcOrd="0" destOrd="0" presId="urn:microsoft.com/office/officeart/2008/layout/NameandTitleOrganizationalChart"/>
    <dgm:cxn modelId="{F9030F2A-03E2-497F-918A-F6283DE1B059}" type="presParOf" srcId="{DD5AA1C9-F572-4A14-A97E-7850C587C540}" destId="{B8D44DB0-DA5D-4763-91BA-3A23A4D0D29E}" srcOrd="0" destOrd="0" presId="urn:microsoft.com/office/officeart/2008/layout/NameandTitleOrganizationalChart"/>
    <dgm:cxn modelId="{D1DE6D89-DE0D-4AF4-9D73-614A2003CC0C}" type="presParOf" srcId="{DD5AA1C9-F572-4A14-A97E-7850C587C540}" destId="{210DEE84-BB5F-4307-9B5E-484320F41115}" srcOrd="1" destOrd="0" presId="urn:microsoft.com/office/officeart/2008/layout/NameandTitleOrganizationalChart"/>
    <dgm:cxn modelId="{0FEFA066-B529-4ACC-B4F2-EDB2CD577DAF}" type="presParOf" srcId="{DD5AA1C9-F572-4A14-A97E-7850C587C540}" destId="{AAFABFAD-B58B-4924-996A-F52EBDEA3CB2}" srcOrd="2" destOrd="0" presId="urn:microsoft.com/office/officeart/2008/layout/NameandTitleOrganizationalChart"/>
    <dgm:cxn modelId="{C8BFD860-3192-45A1-9ED3-38F5EA22A0FF}" type="presParOf" srcId="{5F1AA1AB-12A3-4032-919E-3692FEABEF46}" destId="{06846CC4-A41D-4E29-8B9A-AF5FBACE63C7}" srcOrd="1" destOrd="0" presId="urn:microsoft.com/office/officeart/2008/layout/NameandTitleOrganizationalChart"/>
    <dgm:cxn modelId="{D82306D4-8A39-4D60-A0B6-FF23D3CD6159}" type="presParOf" srcId="{5F1AA1AB-12A3-4032-919E-3692FEABEF46}" destId="{1EC17071-D949-4C93-B0F0-6F9A71E2EF50}" srcOrd="2" destOrd="0" presId="urn:microsoft.com/office/officeart/2008/layout/NameandTitleOrganizationalChart"/>
    <dgm:cxn modelId="{ED4D7D70-8A3C-41DB-BE0C-05E5CEC04984}" type="presParOf" srcId="{1B94EC33-A5C3-414B-8B4F-137A6FB74AB2}" destId="{6D3EAD46-D04F-4A6A-8049-451B35B430AB}" srcOrd="2" destOrd="0" presId="urn:microsoft.com/office/officeart/2008/layout/NameandTitleOrganizationalChart"/>
    <dgm:cxn modelId="{7B2C2B89-9112-4B45-9C1B-3E6705D46E07}" type="presParOf" srcId="{C261BBCB-E465-400E-AC9E-D116D3DF7259}" destId="{5AE79FA7-606B-4B15-8871-9F7823FB477C}" srcOrd="2" destOrd="0" presId="urn:microsoft.com/office/officeart/2008/layout/NameandTitleOrganizationalChart"/>
    <dgm:cxn modelId="{DB4BF25F-259B-4397-808A-DE634AE60B2C}" type="presParOf" srcId="{C261BBCB-E465-400E-AC9E-D116D3DF7259}" destId="{83B83AB2-29C7-466B-B994-52FCC9EBA3C4}" srcOrd="3" destOrd="0" presId="urn:microsoft.com/office/officeart/2008/layout/NameandTitleOrganizationalChart"/>
    <dgm:cxn modelId="{4E54AF33-6813-434C-81F3-8398095EBDE2}" type="presParOf" srcId="{83B83AB2-29C7-466B-B994-52FCC9EBA3C4}" destId="{C18D2EB0-E585-49FC-A72F-BE87B38FC3C6}" srcOrd="0" destOrd="0" presId="urn:microsoft.com/office/officeart/2008/layout/NameandTitleOrganizationalChart"/>
    <dgm:cxn modelId="{D47A3B60-B269-4E8A-8F27-91A6B98E1BF0}" type="presParOf" srcId="{C18D2EB0-E585-49FC-A72F-BE87B38FC3C6}" destId="{92444946-163B-415B-AF98-9F19CF22F68C}" srcOrd="0" destOrd="0" presId="urn:microsoft.com/office/officeart/2008/layout/NameandTitleOrganizationalChart"/>
    <dgm:cxn modelId="{5B4B39C1-330A-4235-8E27-6564750D9678}" type="presParOf" srcId="{C18D2EB0-E585-49FC-A72F-BE87B38FC3C6}" destId="{53D20957-9CF3-4822-BAC9-5FBAE57BFDD7}" srcOrd="1" destOrd="0" presId="urn:microsoft.com/office/officeart/2008/layout/NameandTitleOrganizationalChart"/>
    <dgm:cxn modelId="{5C536FE6-E154-464B-A0E1-6EDC79C4A93A}" type="presParOf" srcId="{C18D2EB0-E585-49FC-A72F-BE87B38FC3C6}" destId="{7564166B-095E-4654-B8B2-3A2F86CCF27F}" srcOrd="2" destOrd="0" presId="urn:microsoft.com/office/officeart/2008/layout/NameandTitleOrganizationalChart"/>
    <dgm:cxn modelId="{6203382F-1433-4871-88E3-82B5DB74DEF9}" type="presParOf" srcId="{83B83AB2-29C7-466B-B994-52FCC9EBA3C4}" destId="{3F8705BB-3D0B-4E4D-BBED-00B8006CE12A}" srcOrd="1" destOrd="0" presId="urn:microsoft.com/office/officeart/2008/layout/NameandTitleOrganizationalChart"/>
    <dgm:cxn modelId="{9B0DEA24-BAD8-4F52-9469-3F7094318217}" type="presParOf" srcId="{3F8705BB-3D0B-4E4D-BBED-00B8006CE12A}" destId="{F5B1C4C3-8651-4886-991F-409743EBCBA4}" srcOrd="0" destOrd="0" presId="urn:microsoft.com/office/officeart/2008/layout/NameandTitleOrganizationalChart"/>
    <dgm:cxn modelId="{DCEA9E55-5FEE-4843-B661-115C9508D2BC}" type="presParOf" srcId="{3F8705BB-3D0B-4E4D-BBED-00B8006CE12A}" destId="{F96B16E6-5D4C-4808-A61F-5CF3AB5D5880}" srcOrd="1" destOrd="0" presId="urn:microsoft.com/office/officeart/2008/layout/NameandTitleOrganizationalChart"/>
    <dgm:cxn modelId="{BC53B802-E907-4962-8175-944822332437}" type="presParOf" srcId="{F96B16E6-5D4C-4808-A61F-5CF3AB5D5880}" destId="{D0B07A10-7D9B-401C-BD2B-3E59F5F3DFA6}" srcOrd="0" destOrd="0" presId="urn:microsoft.com/office/officeart/2008/layout/NameandTitleOrganizationalChart"/>
    <dgm:cxn modelId="{BD8BDE70-8283-4524-BB09-A2B75E7FF228}" type="presParOf" srcId="{D0B07A10-7D9B-401C-BD2B-3E59F5F3DFA6}" destId="{8FA57A81-1272-43EE-8F22-074C6B14AE72}" srcOrd="0" destOrd="0" presId="urn:microsoft.com/office/officeart/2008/layout/NameandTitleOrganizationalChart"/>
    <dgm:cxn modelId="{AAD54168-A854-46B1-BB1A-921B84436C35}" type="presParOf" srcId="{D0B07A10-7D9B-401C-BD2B-3E59F5F3DFA6}" destId="{A0C4E9D0-201B-4AF4-9BAE-A5E71892B5E9}" srcOrd="1" destOrd="0" presId="urn:microsoft.com/office/officeart/2008/layout/NameandTitleOrganizationalChart"/>
    <dgm:cxn modelId="{728443AD-FF84-49EB-8859-AD021E4B5024}" type="presParOf" srcId="{D0B07A10-7D9B-401C-BD2B-3E59F5F3DFA6}" destId="{6301F2A8-9CD6-466E-A66A-AAE536F470D8}" srcOrd="2" destOrd="0" presId="urn:microsoft.com/office/officeart/2008/layout/NameandTitleOrganizationalChart"/>
    <dgm:cxn modelId="{DAA52151-5BE3-4DA6-BE67-DFC21DB97A41}" type="presParOf" srcId="{F96B16E6-5D4C-4808-A61F-5CF3AB5D5880}" destId="{2C94199E-0469-489B-A2C3-280ABDC877C7}" srcOrd="1" destOrd="0" presId="urn:microsoft.com/office/officeart/2008/layout/NameandTitleOrganizationalChart"/>
    <dgm:cxn modelId="{871FC5A6-7CA6-4D5A-AB34-7A0EE224EAEF}" type="presParOf" srcId="{F96B16E6-5D4C-4808-A61F-5CF3AB5D5880}" destId="{E7236EBD-3135-4A29-B8E2-60CEE854370C}" srcOrd="2" destOrd="0" presId="urn:microsoft.com/office/officeart/2008/layout/NameandTitleOrganizationalChart"/>
    <dgm:cxn modelId="{5ACFF9F3-28D8-4C44-A134-90311786404B}" type="presParOf" srcId="{3F8705BB-3D0B-4E4D-BBED-00B8006CE12A}" destId="{DCCB105B-7CFA-4234-9D84-9598F6C4A72A}" srcOrd="2" destOrd="0" presId="urn:microsoft.com/office/officeart/2008/layout/NameandTitleOrganizationalChart"/>
    <dgm:cxn modelId="{7F6E123F-02D0-413A-BC72-1BE349E3CC1B}" type="presParOf" srcId="{3F8705BB-3D0B-4E4D-BBED-00B8006CE12A}" destId="{F607169E-A44E-4007-ADBB-832E4C2E7B25}" srcOrd="3" destOrd="0" presId="urn:microsoft.com/office/officeart/2008/layout/NameandTitleOrganizationalChart"/>
    <dgm:cxn modelId="{8E283174-0560-4234-A57D-CC0B52918896}" type="presParOf" srcId="{F607169E-A44E-4007-ADBB-832E4C2E7B25}" destId="{00752159-E5DE-4254-BEB3-9E49AE20113E}" srcOrd="0" destOrd="0" presId="urn:microsoft.com/office/officeart/2008/layout/NameandTitleOrganizationalChart"/>
    <dgm:cxn modelId="{B4E0374E-6520-49EC-B967-78DA2F606442}" type="presParOf" srcId="{00752159-E5DE-4254-BEB3-9E49AE20113E}" destId="{998F696C-4455-47D4-8AF0-145D521D36D3}" srcOrd="0" destOrd="0" presId="urn:microsoft.com/office/officeart/2008/layout/NameandTitleOrganizationalChart"/>
    <dgm:cxn modelId="{C535BFB6-6C62-4F32-A3F9-7F8F89A6CABF}" type="presParOf" srcId="{00752159-E5DE-4254-BEB3-9E49AE20113E}" destId="{9C562FBA-1EE0-4290-91CD-A76E24F08445}" srcOrd="1" destOrd="0" presId="urn:microsoft.com/office/officeart/2008/layout/NameandTitleOrganizationalChart"/>
    <dgm:cxn modelId="{B4CD3F6A-53E3-45C2-AA5F-E108AFA6CC51}" type="presParOf" srcId="{00752159-E5DE-4254-BEB3-9E49AE20113E}" destId="{04A11716-8594-4761-B4F2-78AB9C783C1F}" srcOrd="2" destOrd="0" presId="urn:microsoft.com/office/officeart/2008/layout/NameandTitleOrganizationalChart"/>
    <dgm:cxn modelId="{F45BBDF0-0697-4388-AE04-A762F760DFB2}" type="presParOf" srcId="{F607169E-A44E-4007-ADBB-832E4C2E7B25}" destId="{1EA4F6B9-4AB7-4D8B-A88A-874464497E17}" srcOrd="1" destOrd="0" presId="urn:microsoft.com/office/officeart/2008/layout/NameandTitleOrganizationalChart"/>
    <dgm:cxn modelId="{9C1C0833-3194-4F1F-89B2-4621B9E10492}" type="presParOf" srcId="{F607169E-A44E-4007-ADBB-832E4C2E7B25}" destId="{D4A38B79-71D1-450F-8817-DD231EC40E98}" srcOrd="2" destOrd="0" presId="urn:microsoft.com/office/officeart/2008/layout/NameandTitleOrganizationalChart"/>
    <dgm:cxn modelId="{7F45C653-BF47-4698-9246-3C9108271A70}" type="presParOf" srcId="{83B83AB2-29C7-466B-B994-52FCC9EBA3C4}" destId="{015893CA-13A7-4453-AF76-9EED5EC67FB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06C880-8BBE-4B5F-AAF0-DCD6A9EEDFB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rtl="1"/>
          <a:endParaRPr lang="ar-SA"/>
        </a:p>
      </dgm:t>
    </dgm:pt>
    <dgm:pt modelId="{A041C680-4184-4961-95B7-9335DE8A5D93}">
      <dgm:prSet phldrT="[نص]"/>
      <dgm:spPr/>
      <dgm:t>
        <a:bodyPr/>
        <a:lstStyle/>
        <a:p>
          <a:pPr rtl="1"/>
          <a:r>
            <a:rPr lang="ar-JO" dirty="0">
              <a:solidFill>
                <a:schemeClr val="tx1"/>
              </a:solidFill>
            </a:rPr>
            <a:t>وضع الخطط التنفيذية واتخاذ القرارات</a:t>
          </a:r>
          <a:endParaRPr lang="ar-SA" dirty="0">
            <a:solidFill>
              <a:schemeClr val="tx1"/>
            </a:solidFill>
          </a:endParaRPr>
        </a:p>
      </dgm:t>
    </dgm:pt>
    <dgm:pt modelId="{91940E89-261B-49CD-95AF-310EB8872BBD}" type="parTrans" cxnId="{C960D3B3-1924-4F5F-A964-38CA4A6121DC}">
      <dgm:prSet/>
      <dgm:spPr/>
      <dgm:t>
        <a:bodyPr/>
        <a:lstStyle/>
        <a:p>
          <a:pPr rtl="1"/>
          <a:endParaRPr lang="ar-SA"/>
        </a:p>
      </dgm:t>
    </dgm:pt>
    <dgm:pt modelId="{FE4B780A-40BB-48F1-B159-33920479F4BE}" type="sibTrans" cxnId="{C960D3B3-1924-4F5F-A964-38CA4A6121DC}">
      <dgm:prSet/>
      <dgm:spPr/>
      <dgm:t>
        <a:bodyPr/>
        <a:lstStyle/>
        <a:p>
          <a:pPr rtl="1"/>
          <a:endParaRPr lang="ar-SA"/>
        </a:p>
      </dgm:t>
    </dgm:pt>
    <dgm:pt modelId="{24D571C0-E1BD-4155-B697-D4A9ECDAE971}">
      <dgm:prSet phldrT="[نص]"/>
      <dgm:spPr/>
      <dgm:t>
        <a:bodyPr/>
        <a:lstStyle/>
        <a:p>
          <a:pPr rtl="1"/>
          <a:r>
            <a:rPr lang="ar-JO" dirty="0">
              <a:solidFill>
                <a:schemeClr val="tx1"/>
              </a:solidFill>
            </a:rPr>
            <a:t>التواصل مع الشركاء الداخليين </a:t>
          </a:r>
          <a:r>
            <a:rPr lang="en-US" dirty="0">
              <a:solidFill>
                <a:schemeClr val="tx1"/>
              </a:solidFill>
            </a:rPr>
            <a:t>FEMTO – HQ - IMTD</a:t>
          </a:r>
          <a:endParaRPr lang="ar-SA" dirty="0">
            <a:solidFill>
              <a:schemeClr val="tx1"/>
            </a:solidFill>
          </a:endParaRPr>
        </a:p>
      </dgm:t>
    </dgm:pt>
    <dgm:pt modelId="{16AA922F-1433-4B64-AF8B-C53475344D54}" type="parTrans" cxnId="{26FB97A8-4016-41BC-96C5-3D4341A08972}">
      <dgm:prSet/>
      <dgm:spPr/>
      <dgm:t>
        <a:bodyPr/>
        <a:lstStyle/>
        <a:p>
          <a:pPr rtl="1"/>
          <a:endParaRPr lang="ar-SA"/>
        </a:p>
      </dgm:t>
    </dgm:pt>
    <dgm:pt modelId="{14730101-5DBA-4616-9AA0-F39AD88CC226}" type="sibTrans" cxnId="{26FB97A8-4016-41BC-96C5-3D4341A08972}">
      <dgm:prSet/>
      <dgm:spPr/>
      <dgm:t>
        <a:bodyPr/>
        <a:lstStyle/>
        <a:p>
          <a:pPr rtl="1"/>
          <a:endParaRPr lang="ar-SA"/>
        </a:p>
      </dgm:t>
    </dgm:pt>
    <dgm:pt modelId="{97856E82-A7E0-43D0-808F-AF8741B42F14}">
      <dgm:prSet phldrT="[نص]"/>
      <dgm:spPr/>
      <dgm:t>
        <a:bodyPr/>
        <a:lstStyle/>
        <a:p>
          <a:pPr rtl="1"/>
          <a:r>
            <a:rPr lang="ar-JO" dirty="0">
              <a:solidFill>
                <a:schemeClr val="tx1"/>
              </a:solidFill>
            </a:rPr>
            <a:t>المسئولية عن إدارة الموازنات والنتائج</a:t>
          </a:r>
          <a:endParaRPr lang="ar-SA" dirty="0">
            <a:solidFill>
              <a:schemeClr val="tx1"/>
            </a:solidFill>
          </a:endParaRPr>
        </a:p>
      </dgm:t>
    </dgm:pt>
    <dgm:pt modelId="{1AACA55A-9694-44FD-82B3-46B1D23EB961}" type="parTrans" cxnId="{AD5EAF2A-6CCC-46F0-B0A6-89D963A652D9}">
      <dgm:prSet/>
      <dgm:spPr/>
      <dgm:t>
        <a:bodyPr/>
        <a:lstStyle/>
        <a:p>
          <a:pPr rtl="1"/>
          <a:endParaRPr lang="ar-SA"/>
        </a:p>
      </dgm:t>
    </dgm:pt>
    <dgm:pt modelId="{6058D1F9-B340-436A-8B35-61AE0C10C797}" type="sibTrans" cxnId="{AD5EAF2A-6CCC-46F0-B0A6-89D963A652D9}">
      <dgm:prSet/>
      <dgm:spPr/>
      <dgm:t>
        <a:bodyPr/>
        <a:lstStyle/>
        <a:p>
          <a:pPr rtl="1"/>
          <a:endParaRPr lang="ar-SA"/>
        </a:p>
      </dgm:t>
    </dgm:pt>
    <dgm:pt modelId="{736FA05F-B84F-4CF4-839E-8E244AE83FF0}">
      <dgm:prSet/>
      <dgm:spPr>
        <a:solidFill>
          <a:srgbClr val="F9B1C0"/>
        </a:solidFill>
      </dgm:spPr>
      <dgm:t>
        <a:bodyPr/>
        <a:lstStyle/>
        <a:p>
          <a:pPr rtl="1"/>
          <a:r>
            <a:rPr lang="ar-JO" dirty="0">
              <a:solidFill>
                <a:schemeClr val="tx1"/>
              </a:solidFill>
            </a:rPr>
            <a:t>متابعة ودعم أعضاء الفرق العاملة في تنفيذ الاستراتيجية</a:t>
          </a:r>
          <a:endParaRPr lang="ar-SA" dirty="0">
            <a:solidFill>
              <a:schemeClr val="tx1"/>
            </a:solidFill>
          </a:endParaRPr>
        </a:p>
      </dgm:t>
    </dgm:pt>
    <dgm:pt modelId="{B8B74011-54DA-456A-BCF5-532F72B71E96}" type="parTrans" cxnId="{3EF2FDAC-11C7-44BE-AEF8-59C0319F0306}">
      <dgm:prSet/>
      <dgm:spPr/>
      <dgm:t>
        <a:bodyPr/>
        <a:lstStyle/>
        <a:p>
          <a:pPr rtl="1"/>
          <a:endParaRPr lang="ar-SA"/>
        </a:p>
      </dgm:t>
    </dgm:pt>
    <dgm:pt modelId="{EFCF2D5F-9BA5-4FC3-9E65-187B45E7C959}" type="sibTrans" cxnId="{3EF2FDAC-11C7-44BE-AEF8-59C0319F0306}">
      <dgm:prSet/>
      <dgm:spPr/>
      <dgm:t>
        <a:bodyPr/>
        <a:lstStyle/>
        <a:p>
          <a:pPr rtl="1"/>
          <a:endParaRPr lang="ar-SA"/>
        </a:p>
      </dgm:t>
    </dgm:pt>
    <dgm:pt modelId="{0CA4866C-A73C-49B9-BDD7-48F030A588A1}">
      <dgm:prSet/>
      <dgm:spPr>
        <a:solidFill>
          <a:srgbClr val="C9E4ED"/>
        </a:solidFill>
      </dgm:spPr>
      <dgm:t>
        <a:bodyPr/>
        <a:lstStyle/>
        <a:p>
          <a:pPr rtl="1"/>
          <a:r>
            <a:rPr lang="ar-JO" dirty="0">
              <a:solidFill>
                <a:schemeClr val="tx1"/>
              </a:solidFill>
            </a:rPr>
            <a:t>التقارير العامة وتقارير مؤشرات الأداء</a:t>
          </a:r>
          <a:endParaRPr lang="ar-SA" dirty="0">
            <a:solidFill>
              <a:schemeClr val="tx1"/>
            </a:solidFill>
          </a:endParaRPr>
        </a:p>
      </dgm:t>
    </dgm:pt>
    <dgm:pt modelId="{E30730CB-9185-41CA-ACF3-C04AC41D2F9B}" type="parTrans" cxnId="{0D86EED6-5810-4F05-9EFD-1080105F8205}">
      <dgm:prSet/>
      <dgm:spPr/>
      <dgm:t>
        <a:bodyPr/>
        <a:lstStyle/>
        <a:p>
          <a:pPr rtl="1"/>
          <a:endParaRPr lang="ar-SA"/>
        </a:p>
      </dgm:t>
    </dgm:pt>
    <dgm:pt modelId="{8BEDBD40-8D22-4D52-BECA-FC11745CEC5B}" type="sibTrans" cxnId="{0D86EED6-5810-4F05-9EFD-1080105F8205}">
      <dgm:prSet/>
      <dgm:spPr/>
      <dgm:t>
        <a:bodyPr/>
        <a:lstStyle/>
        <a:p>
          <a:pPr rtl="1"/>
          <a:endParaRPr lang="ar-SA"/>
        </a:p>
      </dgm:t>
    </dgm:pt>
    <dgm:pt modelId="{CB42621D-6018-464B-AD3C-77F4DB2A3344}" type="pres">
      <dgm:prSet presAssocID="{3606C880-8BBE-4B5F-AAF0-DCD6A9EEDFBD}" presName="Name0" presStyleCnt="0">
        <dgm:presLayoutVars>
          <dgm:chMax val="7"/>
          <dgm:chPref val="7"/>
          <dgm:dir val="rev"/>
        </dgm:presLayoutVars>
      </dgm:prSet>
      <dgm:spPr/>
    </dgm:pt>
    <dgm:pt modelId="{EF51CC73-C5EA-4DDE-97A9-CF90F43FA173}" type="pres">
      <dgm:prSet presAssocID="{3606C880-8BBE-4B5F-AAF0-DCD6A9EEDFBD}" presName="Name1" presStyleCnt="0"/>
      <dgm:spPr/>
    </dgm:pt>
    <dgm:pt modelId="{E4B5B505-E67A-4236-99AC-64B434D576F0}" type="pres">
      <dgm:prSet presAssocID="{3606C880-8BBE-4B5F-AAF0-DCD6A9EEDFBD}" presName="cycle" presStyleCnt="0"/>
      <dgm:spPr/>
    </dgm:pt>
    <dgm:pt modelId="{D477DC7B-2454-4E90-99DE-62D2821606F2}" type="pres">
      <dgm:prSet presAssocID="{3606C880-8BBE-4B5F-AAF0-DCD6A9EEDFBD}" presName="srcNode" presStyleLbl="node1" presStyleIdx="0" presStyleCnt="5"/>
      <dgm:spPr/>
    </dgm:pt>
    <dgm:pt modelId="{96AB9ED4-B686-4CFB-B620-7381EC100836}" type="pres">
      <dgm:prSet presAssocID="{3606C880-8BBE-4B5F-AAF0-DCD6A9EEDFBD}" presName="conn" presStyleLbl="parChTrans1D2" presStyleIdx="0" presStyleCnt="1"/>
      <dgm:spPr/>
    </dgm:pt>
    <dgm:pt modelId="{7E940EEF-2863-4FA7-A03A-773E393A9F91}" type="pres">
      <dgm:prSet presAssocID="{3606C880-8BBE-4B5F-AAF0-DCD6A9EEDFBD}" presName="extraNode" presStyleLbl="node1" presStyleIdx="0" presStyleCnt="5"/>
      <dgm:spPr/>
    </dgm:pt>
    <dgm:pt modelId="{37080F27-4899-4CF3-8E56-F6EEC30B40FF}" type="pres">
      <dgm:prSet presAssocID="{3606C880-8BBE-4B5F-AAF0-DCD6A9EEDFBD}" presName="dstNode" presStyleLbl="node1" presStyleIdx="0" presStyleCnt="5"/>
      <dgm:spPr/>
    </dgm:pt>
    <dgm:pt modelId="{373A0E78-7E87-4C59-8115-0CED19F1DF61}" type="pres">
      <dgm:prSet presAssocID="{A041C680-4184-4961-95B7-9335DE8A5D93}" presName="text_1" presStyleLbl="node1" presStyleIdx="0" presStyleCnt="5">
        <dgm:presLayoutVars>
          <dgm:bulletEnabled val="1"/>
        </dgm:presLayoutVars>
      </dgm:prSet>
      <dgm:spPr/>
    </dgm:pt>
    <dgm:pt modelId="{8970C2A4-DD65-4780-B96E-4DDE88BDE111}" type="pres">
      <dgm:prSet presAssocID="{A041C680-4184-4961-95B7-9335DE8A5D93}" presName="accent_1" presStyleCnt="0"/>
      <dgm:spPr/>
    </dgm:pt>
    <dgm:pt modelId="{7AC76DD1-41BF-4C25-A707-23656DDED295}" type="pres">
      <dgm:prSet presAssocID="{A041C680-4184-4961-95B7-9335DE8A5D93}" presName="accentRepeatNode" presStyleLbl="solidFgAcc1" presStyleIdx="0" presStyleCnt="5"/>
      <dgm:spPr/>
    </dgm:pt>
    <dgm:pt modelId="{06FE46CD-7697-4B97-A54C-0636A821AA99}" type="pres">
      <dgm:prSet presAssocID="{24D571C0-E1BD-4155-B697-D4A9ECDAE971}" presName="text_2" presStyleLbl="node1" presStyleIdx="1" presStyleCnt="5">
        <dgm:presLayoutVars>
          <dgm:bulletEnabled val="1"/>
        </dgm:presLayoutVars>
      </dgm:prSet>
      <dgm:spPr/>
    </dgm:pt>
    <dgm:pt modelId="{8973F5DB-2C88-47D3-9FEE-C90491DF022E}" type="pres">
      <dgm:prSet presAssocID="{24D571C0-E1BD-4155-B697-D4A9ECDAE971}" presName="accent_2" presStyleCnt="0"/>
      <dgm:spPr/>
    </dgm:pt>
    <dgm:pt modelId="{E42FC44F-DD60-48DE-AEF5-76C2754B6D6C}" type="pres">
      <dgm:prSet presAssocID="{24D571C0-E1BD-4155-B697-D4A9ECDAE971}" presName="accentRepeatNode" presStyleLbl="solidFgAcc1" presStyleIdx="1" presStyleCnt="5"/>
      <dgm:spPr/>
    </dgm:pt>
    <dgm:pt modelId="{73069172-FAE8-4CA2-AFDB-69ECC261E8F9}" type="pres">
      <dgm:prSet presAssocID="{97856E82-A7E0-43D0-808F-AF8741B42F14}" presName="text_3" presStyleLbl="node1" presStyleIdx="2" presStyleCnt="5">
        <dgm:presLayoutVars>
          <dgm:bulletEnabled val="1"/>
        </dgm:presLayoutVars>
      </dgm:prSet>
      <dgm:spPr/>
    </dgm:pt>
    <dgm:pt modelId="{53E4BFBC-B156-42CC-A614-18CA9748BA6C}" type="pres">
      <dgm:prSet presAssocID="{97856E82-A7E0-43D0-808F-AF8741B42F14}" presName="accent_3" presStyleCnt="0"/>
      <dgm:spPr/>
    </dgm:pt>
    <dgm:pt modelId="{CE7BD666-8CFA-46F7-BD7A-B465191FB40E}" type="pres">
      <dgm:prSet presAssocID="{97856E82-A7E0-43D0-808F-AF8741B42F14}" presName="accentRepeatNode" presStyleLbl="solidFgAcc1" presStyleIdx="2" presStyleCnt="5"/>
      <dgm:spPr/>
    </dgm:pt>
    <dgm:pt modelId="{40B9DFC4-C729-4D8E-981D-002246CE857E}" type="pres">
      <dgm:prSet presAssocID="{736FA05F-B84F-4CF4-839E-8E244AE83FF0}" presName="text_4" presStyleLbl="node1" presStyleIdx="3" presStyleCnt="5">
        <dgm:presLayoutVars>
          <dgm:bulletEnabled val="1"/>
        </dgm:presLayoutVars>
      </dgm:prSet>
      <dgm:spPr/>
    </dgm:pt>
    <dgm:pt modelId="{B9F957A3-EB0D-4F6F-BD04-D4B5B039C143}" type="pres">
      <dgm:prSet presAssocID="{736FA05F-B84F-4CF4-839E-8E244AE83FF0}" presName="accent_4" presStyleCnt="0"/>
      <dgm:spPr/>
    </dgm:pt>
    <dgm:pt modelId="{F151E8C7-F986-446B-A8CB-CC37E1606476}" type="pres">
      <dgm:prSet presAssocID="{736FA05F-B84F-4CF4-839E-8E244AE83FF0}" presName="accentRepeatNode" presStyleLbl="solidFgAcc1" presStyleIdx="3" presStyleCnt="5"/>
      <dgm:spPr>
        <a:ln>
          <a:solidFill>
            <a:srgbClr val="F9B1C0"/>
          </a:solidFill>
        </a:ln>
      </dgm:spPr>
    </dgm:pt>
    <dgm:pt modelId="{538F9F88-5E3B-4F30-8C1C-891ED90A3381}" type="pres">
      <dgm:prSet presAssocID="{0CA4866C-A73C-49B9-BDD7-48F030A588A1}" presName="text_5" presStyleLbl="node1" presStyleIdx="4" presStyleCnt="5">
        <dgm:presLayoutVars>
          <dgm:bulletEnabled val="1"/>
        </dgm:presLayoutVars>
      </dgm:prSet>
      <dgm:spPr/>
    </dgm:pt>
    <dgm:pt modelId="{923F7EF2-2AC5-4984-8BDF-3370F63A7DA6}" type="pres">
      <dgm:prSet presAssocID="{0CA4866C-A73C-49B9-BDD7-48F030A588A1}" presName="accent_5" presStyleCnt="0"/>
      <dgm:spPr/>
    </dgm:pt>
    <dgm:pt modelId="{C83D20C4-6BAF-4838-A9CC-E4C54A6903C7}" type="pres">
      <dgm:prSet presAssocID="{0CA4866C-A73C-49B9-BDD7-48F030A588A1}" presName="accentRepeatNode" presStyleLbl="solidFgAcc1" presStyleIdx="4" presStyleCnt="5"/>
      <dgm:spPr>
        <a:ln>
          <a:solidFill>
            <a:srgbClr val="C9E4ED"/>
          </a:solidFill>
        </a:ln>
      </dgm:spPr>
    </dgm:pt>
  </dgm:ptLst>
  <dgm:cxnLst>
    <dgm:cxn modelId="{AD5EAF2A-6CCC-46F0-B0A6-89D963A652D9}" srcId="{3606C880-8BBE-4B5F-AAF0-DCD6A9EEDFBD}" destId="{97856E82-A7E0-43D0-808F-AF8741B42F14}" srcOrd="2" destOrd="0" parTransId="{1AACA55A-9694-44FD-82B3-46B1D23EB961}" sibTransId="{6058D1F9-B340-436A-8B35-61AE0C10C797}"/>
    <dgm:cxn modelId="{5BE0B942-900F-43D9-A8B6-0958AB4082DE}" type="presOf" srcId="{97856E82-A7E0-43D0-808F-AF8741B42F14}" destId="{73069172-FAE8-4CA2-AFDB-69ECC261E8F9}" srcOrd="0" destOrd="0" presId="urn:microsoft.com/office/officeart/2008/layout/VerticalCurvedList"/>
    <dgm:cxn modelId="{68423265-B4E6-4828-8ABB-4683A0A823C1}" type="presOf" srcId="{0CA4866C-A73C-49B9-BDD7-48F030A588A1}" destId="{538F9F88-5E3B-4F30-8C1C-891ED90A3381}" srcOrd="0" destOrd="0" presId="urn:microsoft.com/office/officeart/2008/layout/VerticalCurvedList"/>
    <dgm:cxn modelId="{17098B91-3C9D-4B03-A543-044BA260FA31}" type="presOf" srcId="{24D571C0-E1BD-4155-B697-D4A9ECDAE971}" destId="{06FE46CD-7697-4B97-A54C-0636A821AA99}" srcOrd="0" destOrd="0" presId="urn:microsoft.com/office/officeart/2008/layout/VerticalCurvedList"/>
    <dgm:cxn modelId="{62B8A094-E503-460B-AB4A-DE8AFC7222A4}" type="presOf" srcId="{A041C680-4184-4961-95B7-9335DE8A5D93}" destId="{373A0E78-7E87-4C59-8115-0CED19F1DF61}" srcOrd="0" destOrd="0" presId="urn:microsoft.com/office/officeart/2008/layout/VerticalCurvedList"/>
    <dgm:cxn modelId="{5112EB9D-2D1D-4F8C-A31C-98F0B0914F03}" type="presOf" srcId="{3606C880-8BBE-4B5F-AAF0-DCD6A9EEDFBD}" destId="{CB42621D-6018-464B-AD3C-77F4DB2A3344}" srcOrd="0" destOrd="0" presId="urn:microsoft.com/office/officeart/2008/layout/VerticalCurvedList"/>
    <dgm:cxn modelId="{26FB97A8-4016-41BC-96C5-3D4341A08972}" srcId="{3606C880-8BBE-4B5F-AAF0-DCD6A9EEDFBD}" destId="{24D571C0-E1BD-4155-B697-D4A9ECDAE971}" srcOrd="1" destOrd="0" parTransId="{16AA922F-1433-4B64-AF8B-C53475344D54}" sibTransId="{14730101-5DBA-4616-9AA0-F39AD88CC226}"/>
    <dgm:cxn modelId="{3EF2FDAC-11C7-44BE-AEF8-59C0319F0306}" srcId="{3606C880-8BBE-4B5F-AAF0-DCD6A9EEDFBD}" destId="{736FA05F-B84F-4CF4-839E-8E244AE83FF0}" srcOrd="3" destOrd="0" parTransId="{B8B74011-54DA-456A-BCF5-532F72B71E96}" sibTransId="{EFCF2D5F-9BA5-4FC3-9E65-187B45E7C959}"/>
    <dgm:cxn modelId="{C960D3B3-1924-4F5F-A964-38CA4A6121DC}" srcId="{3606C880-8BBE-4B5F-AAF0-DCD6A9EEDFBD}" destId="{A041C680-4184-4961-95B7-9335DE8A5D93}" srcOrd="0" destOrd="0" parTransId="{91940E89-261B-49CD-95AF-310EB8872BBD}" sibTransId="{FE4B780A-40BB-48F1-B159-33920479F4BE}"/>
    <dgm:cxn modelId="{0D86EED6-5810-4F05-9EFD-1080105F8205}" srcId="{3606C880-8BBE-4B5F-AAF0-DCD6A9EEDFBD}" destId="{0CA4866C-A73C-49B9-BDD7-48F030A588A1}" srcOrd="4" destOrd="0" parTransId="{E30730CB-9185-41CA-ACF3-C04AC41D2F9B}" sibTransId="{8BEDBD40-8D22-4D52-BECA-FC11745CEC5B}"/>
    <dgm:cxn modelId="{FEF077EF-11B7-419D-9110-B6DFE0400FB2}" type="presOf" srcId="{736FA05F-B84F-4CF4-839E-8E244AE83FF0}" destId="{40B9DFC4-C729-4D8E-981D-002246CE857E}" srcOrd="0" destOrd="0" presId="urn:microsoft.com/office/officeart/2008/layout/VerticalCurvedList"/>
    <dgm:cxn modelId="{C74402F4-138C-4B11-B2A7-AB4F860F65A9}" type="presOf" srcId="{FE4B780A-40BB-48F1-B159-33920479F4BE}" destId="{96AB9ED4-B686-4CFB-B620-7381EC100836}" srcOrd="0" destOrd="0" presId="urn:microsoft.com/office/officeart/2008/layout/VerticalCurvedList"/>
    <dgm:cxn modelId="{E6947F0A-6A7E-4FC2-9FB1-B7E28C24C6DE}" type="presParOf" srcId="{CB42621D-6018-464B-AD3C-77F4DB2A3344}" destId="{EF51CC73-C5EA-4DDE-97A9-CF90F43FA173}" srcOrd="0" destOrd="0" presId="urn:microsoft.com/office/officeart/2008/layout/VerticalCurvedList"/>
    <dgm:cxn modelId="{8E73D364-A9DE-4760-87CB-E83B780745CF}" type="presParOf" srcId="{EF51CC73-C5EA-4DDE-97A9-CF90F43FA173}" destId="{E4B5B505-E67A-4236-99AC-64B434D576F0}" srcOrd="0" destOrd="0" presId="urn:microsoft.com/office/officeart/2008/layout/VerticalCurvedList"/>
    <dgm:cxn modelId="{B8DC81DF-60A1-420C-BC6B-0058540E9EFA}" type="presParOf" srcId="{E4B5B505-E67A-4236-99AC-64B434D576F0}" destId="{D477DC7B-2454-4E90-99DE-62D2821606F2}" srcOrd="0" destOrd="0" presId="urn:microsoft.com/office/officeart/2008/layout/VerticalCurvedList"/>
    <dgm:cxn modelId="{7CE3F54D-2E90-4A19-8DEA-1E1A24477FCA}" type="presParOf" srcId="{E4B5B505-E67A-4236-99AC-64B434D576F0}" destId="{96AB9ED4-B686-4CFB-B620-7381EC100836}" srcOrd="1" destOrd="0" presId="urn:microsoft.com/office/officeart/2008/layout/VerticalCurvedList"/>
    <dgm:cxn modelId="{C85A89D1-24B7-46E3-B499-82A4EB1EBCDD}" type="presParOf" srcId="{E4B5B505-E67A-4236-99AC-64B434D576F0}" destId="{7E940EEF-2863-4FA7-A03A-773E393A9F91}" srcOrd="2" destOrd="0" presId="urn:microsoft.com/office/officeart/2008/layout/VerticalCurvedList"/>
    <dgm:cxn modelId="{9495D1DA-9A28-490E-AE09-584FDB78284A}" type="presParOf" srcId="{E4B5B505-E67A-4236-99AC-64B434D576F0}" destId="{37080F27-4899-4CF3-8E56-F6EEC30B40FF}" srcOrd="3" destOrd="0" presId="urn:microsoft.com/office/officeart/2008/layout/VerticalCurvedList"/>
    <dgm:cxn modelId="{A8068E5C-2E77-49C8-842B-1B7D8CC28C5A}" type="presParOf" srcId="{EF51CC73-C5EA-4DDE-97A9-CF90F43FA173}" destId="{373A0E78-7E87-4C59-8115-0CED19F1DF61}" srcOrd="1" destOrd="0" presId="urn:microsoft.com/office/officeart/2008/layout/VerticalCurvedList"/>
    <dgm:cxn modelId="{08C9E0BB-D009-4DD0-AD00-E102808D1635}" type="presParOf" srcId="{EF51CC73-C5EA-4DDE-97A9-CF90F43FA173}" destId="{8970C2A4-DD65-4780-B96E-4DDE88BDE111}" srcOrd="2" destOrd="0" presId="urn:microsoft.com/office/officeart/2008/layout/VerticalCurvedList"/>
    <dgm:cxn modelId="{A7D8D2A3-D32E-4605-A57F-E6C8F9B98D60}" type="presParOf" srcId="{8970C2A4-DD65-4780-B96E-4DDE88BDE111}" destId="{7AC76DD1-41BF-4C25-A707-23656DDED295}" srcOrd="0" destOrd="0" presId="urn:microsoft.com/office/officeart/2008/layout/VerticalCurvedList"/>
    <dgm:cxn modelId="{6B85D43A-53FC-4B94-BD1E-60F8704E4576}" type="presParOf" srcId="{EF51CC73-C5EA-4DDE-97A9-CF90F43FA173}" destId="{06FE46CD-7697-4B97-A54C-0636A821AA99}" srcOrd="3" destOrd="0" presId="urn:microsoft.com/office/officeart/2008/layout/VerticalCurvedList"/>
    <dgm:cxn modelId="{C78940A0-6227-424A-9360-39A2EB27D6E5}" type="presParOf" srcId="{EF51CC73-C5EA-4DDE-97A9-CF90F43FA173}" destId="{8973F5DB-2C88-47D3-9FEE-C90491DF022E}" srcOrd="4" destOrd="0" presId="urn:microsoft.com/office/officeart/2008/layout/VerticalCurvedList"/>
    <dgm:cxn modelId="{ED736B87-57F7-4E92-8322-D64C88FA1933}" type="presParOf" srcId="{8973F5DB-2C88-47D3-9FEE-C90491DF022E}" destId="{E42FC44F-DD60-48DE-AEF5-76C2754B6D6C}" srcOrd="0" destOrd="0" presId="urn:microsoft.com/office/officeart/2008/layout/VerticalCurvedList"/>
    <dgm:cxn modelId="{2D41EF9A-B833-486D-9F67-90C69EF067BB}" type="presParOf" srcId="{EF51CC73-C5EA-4DDE-97A9-CF90F43FA173}" destId="{73069172-FAE8-4CA2-AFDB-69ECC261E8F9}" srcOrd="5" destOrd="0" presId="urn:microsoft.com/office/officeart/2008/layout/VerticalCurvedList"/>
    <dgm:cxn modelId="{E71C5A05-2A02-4DC0-BF0F-7D7A5811126C}" type="presParOf" srcId="{EF51CC73-C5EA-4DDE-97A9-CF90F43FA173}" destId="{53E4BFBC-B156-42CC-A614-18CA9748BA6C}" srcOrd="6" destOrd="0" presId="urn:microsoft.com/office/officeart/2008/layout/VerticalCurvedList"/>
    <dgm:cxn modelId="{8A2A8BCA-714E-4C86-9C4E-4D6D090194FB}" type="presParOf" srcId="{53E4BFBC-B156-42CC-A614-18CA9748BA6C}" destId="{CE7BD666-8CFA-46F7-BD7A-B465191FB40E}" srcOrd="0" destOrd="0" presId="urn:microsoft.com/office/officeart/2008/layout/VerticalCurvedList"/>
    <dgm:cxn modelId="{EED26D86-1B63-40FC-AC57-B96F27CCC9B2}" type="presParOf" srcId="{EF51CC73-C5EA-4DDE-97A9-CF90F43FA173}" destId="{40B9DFC4-C729-4D8E-981D-002246CE857E}" srcOrd="7" destOrd="0" presId="urn:microsoft.com/office/officeart/2008/layout/VerticalCurvedList"/>
    <dgm:cxn modelId="{BEDB5BA7-6230-4EAF-B6E6-736F6ECFBEF0}" type="presParOf" srcId="{EF51CC73-C5EA-4DDE-97A9-CF90F43FA173}" destId="{B9F957A3-EB0D-4F6F-BD04-D4B5B039C143}" srcOrd="8" destOrd="0" presId="urn:microsoft.com/office/officeart/2008/layout/VerticalCurvedList"/>
    <dgm:cxn modelId="{962D94BD-9974-401E-8D7F-A5916DF5ABD7}" type="presParOf" srcId="{B9F957A3-EB0D-4F6F-BD04-D4B5B039C143}" destId="{F151E8C7-F986-446B-A8CB-CC37E1606476}" srcOrd="0" destOrd="0" presId="urn:microsoft.com/office/officeart/2008/layout/VerticalCurvedList"/>
    <dgm:cxn modelId="{C3D8D6AB-AFA4-4B4B-9DB6-76F1FBD20D3C}" type="presParOf" srcId="{EF51CC73-C5EA-4DDE-97A9-CF90F43FA173}" destId="{538F9F88-5E3B-4F30-8C1C-891ED90A3381}" srcOrd="9" destOrd="0" presId="urn:microsoft.com/office/officeart/2008/layout/VerticalCurvedList"/>
    <dgm:cxn modelId="{C28A86AE-CE4A-42D0-B05F-90DC2F5CB76D}" type="presParOf" srcId="{EF51CC73-C5EA-4DDE-97A9-CF90F43FA173}" destId="{923F7EF2-2AC5-4984-8BDF-3370F63A7DA6}" srcOrd="10" destOrd="0" presId="urn:microsoft.com/office/officeart/2008/layout/VerticalCurvedList"/>
    <dgm:cxn modelId="{F36EF184-15F7-41D5-A019-77E1667688F5}" type="presParOf" srcId="{923F7EF2-2AC5-4984-8BDF-3370F63A7DA6}" destId="{C83D20C4-6BAF-4838-A9CC-E4C54A6903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FA777E-6CF7-4AFB-8DF3-00AA881567A9}" type="doc">
      <dgm:prSet loTypeId="urn:microsoft.com/office/officeart/2005/8/layout/process4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pPr rtl="1"/>
          <a:endParaRPr lang="ar-SA"/>
        </a:p>
      </dgm:t>
    </dgm:pt>
    <dgm:pt modelId="{0FD330A7-68B5-4A30-8236-6F9922DF6E91}">
      <dgm:prSet phldrT="[نص]" custT="1"/>
      <dgm:spPr/>
      <dgm:t>
        <a:bodyPr/>
        <a:lstStyle/>
        <a:p>
          <a:pPr rtl="1"/>
          <a:r>
            <a:rPr lang="ar-JO" sz="1500" b="1" dirty="0"/>
            <a:t>لجنة التخطيط</a:t>
          </a:r>
          <a:endParaRPr lang="ar-SA" sz="1500" b="1" dirty="0"/>
        </a:p>
      </dgm:t>
    </dgm:pt>
    <dgm:pt modelId="{4A964DAF-DAC2-48EF-9E08-EE24C10B7B0F}" type="parTrans" cxnId="{BA0AA657-108B-49CE-9D03-639CD525F2C8}">
      <dgm:prSet/>
      <dgm:spPr/>
      <dgm:t>
        <a:bodyPr/>
        <a:lstStyle/>
        <a:p>
          <a:pPr rtl="1"/>
          <a:endParaRPr lang="ar-SA" sz="1500" b="1"/>
        </a:p>
      </dgm:t>
    </dgm:pt>
    <dgm:pt modelId="{C1C6363E-C68A-4F0C-B84B-87CACF4E0E9A}" type="sibTrans" cxnId="{BA0AA657-108B-49CE-9D03-639CD525F2C8}">
      <dgm:prSet/>
      <dgm:spPr/>
      <dgm:t>
        <a:bodyPr/>
        <a:lstStyle/>
        <a:p>
          <a:pPr rtl="1"/>
          <a:endParaRPr lang="ar-SA" sz="1500" b="1"/>
        </a:p>
      </dgm:t>
    </dgm:pt>
    <dgm:pt modelId="{ECE08B33-3228-49A2-9ABF-D0F7920EE3FF}">
      <dgm:prSet phldrT="[نص]" custT="1"/>
      <dgm:spPr/>
      <dgm:t>
        <a:bodyPr/>
        <a:lstStyle/>
        <a:p>
          <a:pPr rtl="1"/>
          <a:r>
            <a:rPr lang="ar-JO" sz="1500" b="1" dirty="0"/>
            <a:t>الأعضاء : اللجنة الفنية لبرنامج التربية والتعليم</a:t>
          </a:r>
          <a:endParaRPr lang="ar-SA" sz="1500" b="1" dirty="0"/>
        </a:p>
      </dgm:t>
    </dgm:pt>
    <dgm:pt modelId="{6071E76C-CAAA-4C80-B47E-0120FCC07FA6}" type="parTrans" cxnId="{52C02DFE-7E58-4516-BEED-48222BE075B3}">
      <dgm:prSet/>
      <dgm:spPr/>
      <dgm:t>
        <a:bodyPr/>
        <a:lstStyle/>
        <a:p>
          <a:pPr rtl="1"/>
          <a:endParaRPr lang="ar-SA" sz="1500" b="1"/>
        </a:p>
      </dgm:t>
    </dgm:pt>
    <dgm:pt modelId="{3896E92C-26F4-4DD0-83EC-68975073B915}" type="sibTrans" cxnId="{52C02DFE-7E58-4516-BEED-48222BE075B3}">
      <dgm:prSet/>
      <dgm:spPr/>
      <dgm:t>
        <a:bodyPr/>
        <a:lstStyle/>
        <a:p>
          <a:pPr rtl="1"/>
          <a:endParaRPr lang="ar-SA" sz="1500" b="1"/>
        </a:p>
      </dgm:t>
    </dgm:pt>
    <dgm:pt modelId="{A5C05F73-9F76-4DCE-8941-DA4A233F6657}">
      <dgm:prSet phldrT="[نص]" custT="1"/>
      <dgm:spPr/>
      <dgm:t>
        <a:bodyPr/>
        <a:lstStyle/>
        <a:p>
          <a:pPr rtl="1"/>
          <a:r>
            <a:rPr lang="ar-JO" sz="1500" b="1" dirty="0"/>
            <a:t>لجنة تطوير المواد</a:t>
          </a:r>
          <a:endParaRPr lang="ar-SA" sz="1500" b="1" dirty="0"/>
        </a:p>
      </dgm:t>
    </dgm:pt>
    <dgm:pt modelId="{BFA56509-7F27-48A8-B92E-A308DB7BA532}" type="parTrans" cxnId="{ACB31278-74BF-4A43-8632-3FAEEA80666C}">
      <dgm:prSet/>
      <dgm:spPr/>
      <dgm:t>
        <a:bodyPr/>
        <a:lstStyle/>
        <a:p>
          <a:pPr rtl="1"/>
          <a:endParaRPr lang="ar-SA" sz="1500" b="1"/>
        </a:p>
      </dgm:t>
    </dgm:pt>
    <dgm:pt modelId="{BB2B3AB1-DBB1-499F-B7FF-1E944DA56B7C}" type="sibTrans" cxnId="{ACB31278-74BF-4A43-8632-3FAEEA80666C}">
      <dgm:prSet/>
      <dgm:spPr/>
      <dgm:t>
        <a:bodyPr/>
        <a:lstStyle/>
        <a:p>
          <a:pPr rtl="1"/>
          <a:endParaRPr lang="ar-SA" sz="1500" b="1"/>
        </a:p>
      </dgm:t>
    </dgm:pt>
    <dgm:pt modelId="{628C881B-E715-4DC4-A206-F20AA8184ABE}">
      <dgm:prSet phldrT="[نص]" custT="1"/>
      <dgm:spPr/>
      <dgm:t>
        <a:bodyPr/>
        <a:lstStyle/>
        <a:p>
          <a:pPr rtl="1"/>
          <a:r>
            <a:rPr lang="ar-JO" sz="1500" b="1" dirty="0"/>
            <a:t>الأعضاء : منسقو وحدات الدعم الاستراتيجي – مختصون تربويون – معلمون – معلمو حاسوب</a:t>
          </a:r>
          <a:endParaRPr lang="ar-SA" sz="1500" b="1" dirty="0"/>
        </a:p>
      </dgm:t>
    </dgm:pt>
    <dgm:pt modelId="{D9284796-8B7F-4BFC-99B5-364B8C089170}" type="parTrans" cxnId="{8CDAE314-8218-473D-8F70-28D4D14A8952}">
      <dgm:prSet/>
      <dgm:spPr/>
      <dgm:t>
        <a:bodyPr/>
        <a:lstStyle/>
        <a:p>
          <a:pPr rtl="1"/>
          <a:endParaRPr lang="ar-SA" sz="1500" b="1"/>
        </a:p>
      </dgm:t>
    </dgm:pt>
    <dgm:pt modelId="{013E098F-1FCD-4EAA-A548-AB5104AC03F3}" type="sibTrans" cxnId="{8CDAE314-8218-473D-8F70-28D4D14A8952}">
      <dgm:prSet/>
      <dgm:spPr/>
      <dgm:t>
        <a:bodyPr/>
        <a:lstStyle/>
        <a:p>
          <a:pPr rtl="1"/>
          <a:endParaRPr lang="ar-SA" sz="1500" b="1"/>
        </a:p>
      </dgm:t>
    </dgm:pt>
    <dgm:pt modelId="{C40D1C1B-36EA-4D6C-984D-BA0182E0C0FE}">
      <dgm:prSet phldrT="[نص]" custT="1"/>
      <dgm:spPr/>
      <dgm:t>
        <a:bodyPr/>
        <a:lstStyle/>
        <a:p>
          <a:pPr rtl="1"/>
          <a:r>
            <a:rPr lang="ar-JO" sz="1500" b="1" dirty="0"/>
            <a:t>لجنة المراجعة</a:t>
          </a:r>
          <a:endParaRPr lang="ar-SA" sz="1500" b="1" dirty="0"/>
        </a:p>
      </dgm:t>
    </dgm:pt>
    <dgm:pt modelId="{97F6D831-C044-4F33-9A3D-FE60D8A36332}" type="parTrans" cxnId="{11B688AA-D486-45BA-9BD9-0A184145A0CD}">
      <dgm:prSet/>
      <dgm:spPr/>
      <dgm:t>
        <a:bodyPr/>
        <a:lstStyle/>
        <a:p>
          <a:pPr rtl="1"/>
          <a:endParaRPr lang="ar-SA" sz="1500" b="1"/>
        </a:p>
      </dgm:t>
    </dgm:pt>
    <dgm:pt modelId="{AED72892-8526-46B2-8C3F-01E2C0EB891A}" type="sibTrans" cxnId="{11B688AA-D486-45BA-9BD9-0A184145A0CD}">
      <dgm:prSet/>
      <dgm:spPr/>
      <dgm:t>
        <a:bodyPr/>
        <a:lstStyle/>
        <a:p>
          <a:pPr rtl="1"/>
          <a:endParaRPr lang="ar-SA" sz="1500" b="1"/>
        </a:p>
      </dgm:t>
    </dgm:pt>
    <dgm:pt modelId="{23EFF5B8-5FCB-4352-9573-F34E0967A04F}">
      <dgm:prSet phldrT="[نص]" custT="1"/>
      <dgm:spPr/>
      <dgm:t>
        <a:bodyPr/>
        <a:lstStyle/>
        <a:p>
          <a:pPr rtl="1"/>
          <a:r>
            <a:rPr lang="ar-JO" sz="1500" b="1" dirty="0"/>
            <a:t>الأعضاء : منسقو وحدات الدعم الاستراتيجي</a:t>
          </a:r>
          <a:endParaRPr lang="ar-SA" sz="1500" b="1" dirty="0"/>
        </a:p>
      </dgm:t>
    </dgm:pt>
    <dgm:pt modelId="{5FD9F737-7547-4F00-B291-9DE7D1287C80}" type="parTrans" cxnId="{71AA63F2-F4B7-448A-9E52-19DA2AEC062F}">
      <dgm:prSet/>
      <dgm:spPr/>
      <dgm:t>
        <a:bodyPr/>
        <a:lstStyle/>
        <a:p>
          <a:pPr rtl="1"/>
          <a:endParaRPr lang="ar-SA" sz="1500" b="1"/>
        </a:p>
      </dgm:t>
    </dgm:pt>
    <dgm:pt modelId="{06357934-D10F-4A1F-AD9E-70B31F652CCC}" type="sibTrans" cxnId="{71AA63F2-F4B7-448A-9E52-19DA2AEC062F}">
      <dgm:prSet/>
      <dgm:spPr/>
      <dgm:t>
        <a:bodyPr/>
        <a:lstStyle/>
        <a:p>
          <a:pPr rtl="1"/>
          <a:endParaRPr lang="ar-SA" sz="1500" b="1"/>
        </a:p>
      </dgm:t>
    </dgm:pt>
    <dgm:pt modelId="{A04CBC6B-A3C2-43B3-A334-46A41E64C9B0}">
      <dgm:prSet phldrT="[نص]" custT="1"/>
      <dgm:spPr/>
      <dgm:t>
        <a:bodyPr/>
        <a:lstStyle/>
        <a:p>
          <a:pPr rtl="1"/>
          <a:r>
            <a:rPr lang="ar-JO" sz="1500" b="1" dirty="0"/>
            <a:t>لجنة الجودة</a:t>
          </a:r>
          <a:endParaRPr lang="en-US" sz="1500" b="1" dirty="0"/>
        </a:p>
        <a:p>
          <a:pPr rtl="1"/>
          <a:r>
            <a:rPr lang="ar-JO" sz="1500" b="1" dirty="0"/>
            <a:t>الأعضاء : النائب الفني لرئيس البرنامج – رئيس وحدة التطوير المهني والمنهاج</a:t>
          </a:r>
          <a:endParaRPr lang="ar-SA" sz="1500" b="1" dirty="0"/>
        </a:p>
      </dgm:t>
    </dgm:pt>
    <dgm:pt modelId="{3D695FB4-8B3C-4FC6-9882-9BC1EB0B3C80}" type="parTrans" cxnId="{692F363D-D506-49D6-A3B1-672D23F259B0}">
      <dgm:prSet/>
      <dgm:spPr/>
      <dgm:t>
        <a:bodyPr/>
        <a:lstStyle/>
        <a:p>
          <a:pPr rtl="1"/>
          <a:endParaRPr lang="ar-SA" sz="1500" b="1"/>
        </a:p>
      </dgm:t>
    </dgm:pt>
    <dgm:pt modelId="{7EB41A1D-47E0-48AF-BE79-ED4B915E9F9A}" type="sibTrans" cxnId="{692F363D-D506-49D6-A3B1-672D23F259B0}">
      <dgm:prSet/>
      <dgm:spPr/>
      <dgm:t>
        <a:bodyPr/>
        <a:lstStyle/>
        <a:p>
          <a:pPr rtl="1"/>
          <a:endParaRPr lang="ar-SA" sz="1500" b="1"/>
        </a:p>
      </dgm:t>
    </dgm:pt>
    <dgm:pt modelId="{970CF074-86E6-4F4A-8F82-9027D4867A64}" type="pres">
      <dgm:prSet presAssocID="{56FA777E-6CF7-4AFB-8DF3-00AA881567A9}" presName="Name0" presStyleCnt="0">
        <dgm:presLayoutVars>
          <dgm:dir/>
          <dgm:animLvl val="lvl"/>
          <dgm:resizeHandles val="exact"/>
        </dgm:presLayoutVars>
      </dgm:prSet>
      <dgm:spPr/>
    </dgm:pt>
    <dgm:pt modelId="{CA0ECDB4-89BA-4464-AFB6-AA97BCF3EF1E}" type="pres">
      <dgm:prSet presAssocID="{A04CBC6B-A3C2-43B3-A334-46A41E64C9B0}" presName="boxAndChildren" presStyleCnt="0"/>
      <dgm:spPr/>
    </dgm:pt>
    <dgm:pt modelId="{D0153916-0E10-49C7-9FBD-713E9878FF53}" type="pres">
      <dgm:prSet presAssocID="{A04CBC6B-A3C2-43B3-A334-46A41E64C9B0}" presName="parentTextBox" presStyleLbl="node1" presStyleIdx="0" presStyleCnt="4"/>
      <dgm:spPr/>
    </dgm:pt>
    <dgm:pt modelId="{83EC0882-7C99-45D3-9B84-F3BEEC6F39D2}" type="pres">
      <dgm:prSet presAssocID="{AED72892-8526-46B2-8C3F-01E2C0EB891A}" presName="sp" presStyleCnt="0"/>
      <dgm:spPr/>
    </dgm:pt>
    <dgm:pt modelId="{52624B8B-F655-464F-9A15-C48184743FB1}" type="pres">
      <dgm:prSet presAssocID="{C40D1C1B-36EA-4D6C-984D-BA0182E0C0FE}" presName="arrowAndChildren" presStyleCnt="0"/>
      <dgm:spPr/>
    </dgm:pt>
    <dgm:pt modelId="{8112B446-7135-4D5D-AF9C-406ABEAE98BE}" type="pres">
      <dgm:prSet presAssocID="{C40D1C1B-36EA-4D6C-984D-BA0182E0C0FE}" presName="parentTextArrow" presStyleLbl="node1" presStyleIdx="0" presStyleCnt="4"/>
      <dgm:spPr/>
    </dgm:pt>
    <dgm:pt modelId="{0AD73CDE-A96F-4790-8FEB-F72E7B5DC32F}" type="pres">
      <dgm:prSet presAssocID="{C40D1C1B-36EA-4D6C-984D-BA0182E0C0FE}" presName="arrow" presStyleLbl="node1" presStyleIdx="1" presStyleCnt="4"/>
      <dgm:spPr/>
    </dgm:pt>
    <dgm:pt modelId="{E41CA388-8F53-495F-A4AD-D9A57E0E72A0}" type="pres">
      <dgm:prSet presAssocID="{C40D1C1B-36EA-4D6C-984D-BA0182E0C0FE}" presName="descendantArrow" presStyleCnt="0"/>
      <dgm:spPr/>
    </dgm:pt>
    <dgm:pt modelId="{F3FFB718-0E4F-497A-B782-10DD4A415CE2}" type="pres">
      <dgm:prSet presAssocID="{23EFF5B8-5FCB-4352-9573-F34E0967A04F}" presName="childTextArrow" presStyleLbl="fgAccFollowNode1" presStyleIdx="0" presStyleCnt="3">
        <dgm:presLayoutVars>
          <dgm:bulletEnabled val="1"/>
        </dgm:presLayoutVars>
      </dgm:prSet>
      <dgm:spPr/>
    </dgm:pt>
    <dgm:pt modelId="{CCC5C393-EE18-4AB6-9720-0ADB72FDAA20}" type="pres">
      <dgm:prSet presAssocID="{BB2B3AB1-DBB1-499F-B7FF-1E944DA56B7C}" presName="sp" presStyleCnt="0"/>
      <dgm:spPr/>
    </dgm:pt>
    <dgm:pt modelId="{5AC58A37-ABF9-4514-9C05-BEF33459A49E}" type="pres">
      <dgm:prSet presAssocID="{A5C05F73-9F76-4DCE-8941-DA4A233F6657}" presName="arrowAndChildren" presStyleCnt="0"/>
      <dgm:spPr/>
    </dgm:pt>
    <dgm:pt modelId="{33743FE1-EEEF-4D7B-837B-F4408C431A68}" type="pres">
      <dgm:prSet presAssocID="{A5C05F73-9F76-4DCE-8941-DA4A233F6657}" presName="parentTextArrow" presStyleLbl="node1" presStyleIdx="1" presStyleCnt="4"/>
      <dgm:spPr/>
    </dgm:pt>
    <dgm:pt modelId="{FB4C8443-920C-4A75-8F53-317949DC125B}" type="pres">
      <dgm:prSet presAssocID="{A5C05F73-9F76-4DCE-8941-DA4A233F6657}" presName="arrow" presStyleLbl="node1" presStyleIdx="2" presStyleCnt="4"/>
      <dgm:spPr/>
    </dgm:pt>
    <dgm:pt modelId="{AAEC2DBB-6023-4DD3-84A0-E304017CF0AD}" type="pres">
      <dgm:prSet presAssocID="{A5C05F73-9F76-4DCE-8941-DA4A233F6657}" presName="descendantArrow" presStyleCnt="0"/>
      <dgm:spPr/>
    </dgm:pt>
    <dgm:pt modelId="{7289FCAE-C55B-46BC-B9E5-255BE9DCD483}" type="pres">
      <dgm:prSet presAssocID="{628C881B-E715-4DC4-A206-F20AA8184ABE}" presName="childTextArrow" presStyleLbl="fgAccFollowNode1" presStyleIdx="1" presStyleCnt="3">
        <dgm:presLayoutVars>
          <dgm:bulletEnabled val="1"/>
        </dgm:presLayoutVars>
      </dgm:prSet>
      <dgm:spPr/>
    </dgm:pt>
    <dgm:pt modelId="{97CF7C9B-CDA6-4092-9813-0D76DE4C9922}" type="pres">
      <dgm:prSet presAssocID="{C1C6363E-C68A-4F0C-B84B-87CACF4E0E9A}" presName="sp" presStyleCnt="0"/>
      <dgm:spPr/>
    </dgm:pt>
    <dgm:pt modelId="{EEC63219-BF7C-45EA-911C-57B7F6F091E2}" type="pres">
      <dgm:prSet presAssocID="{0FD330A7-68B5-4A30-8236-6F9922DF6E91}" presName="arrowAndChildren" presStyleCnt="0"/>
      <dgm:spPr/>
    </dgm:pt>
    <dgm:pt modelId="{BD010B2A-413A-4F31-88ED-886E6710E131}" type="pres">
      <dgm:prSet presAssocID="{0FD330A7-68B5-4A30-8236-6F9922DF6E91}" presName="parentTextArrow" presStyleLbl="node1" presStyleIdx="2" presStyleCnt="4"/>
      <dgm:spPr/>
    </dgm:pt>
    <dgm:pt modelId="{6657734D-9FCC-4CD3-A34A-E633D3088623}" type="pres">
      <dgm:prSet presAssocID="{0FD330A7-68B5-4A30-8236-6F9922DF6E91}" presName="arrow" presStyleLbl="node1" presStyleIdx="3" presStyleCnt="4"/>
      <dgm:spPr/>
    </dgm:pt>
    <dgm:pt modelId="{60D5258C-9A44-42B5-9D57-275600E72920}" type="pres">
      <dgm:prSet presAssocID="{0FD330A7-68B5-4A30-8236-6F9922DF6E91}" presName="descendantArrow" presStyleCnt="0"/>
      <dgm:spPr/>
    </dgm:pt>
    <dgm:pt modelId="{D356D742-D597-4A3A-A54F-B670E1EED889}" type="pres">
      <dgm:prSet presAssocID="{ECE08B33-3228-49A2-9ABF-D0F7920EE3F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53FECE03-953F-416B-ACA4-A8A5E80A91C9}" type="presOf" srcId="{A5C05F73-9F76-4DCE-8941-DA4A233F6657}" destId="{33743FE1-EEEF-4D7B-837B-F4408C431A68}" srcOrd="0" destOrd="0" presId="urn:microsoft.com/office/officeart/2005/8/layout/process4"/>
    <dgm:cxn modelId="{49730D06-B2CC-4BD7-8531-BB7355B4B3F3}" type="presOf" srcId="{23EFF5B8-5FCB-4352-9573-F34E0967A04F}" destId="{F3FFB718-0E4F-497A-B782-10DD4A415CE2}" srcOrd="0" destOrd="0" presId="urn:microsoft.com/office/officeart/2005/8/layout/process4"/>
    <dgm:cxn modelId="{DE024A0A-6F3D-4F52-9BF5-1C78740427D9}" type="presOf" srcId="{628C881B-E715-4DC4-A206-F20AA8184ABE}" destId="{7289FCAE-C55B-46BC-B9E5-255BE9DCD483}" srcOrd="0" destOrd="0" presId="urn:microsoft.com/office/officeart/2005/8/layout/process4"/>
    <dgm:cxn modelId="{8CDAE314-8218-473D-8F70-28D4D14A8952}" srcId="{A5C05F73-9F76-4DCE-8941-DA4A233F6657}" destId="{628C881B-E715-4DC4-A206-F20AA8184ABE}" srcOrd="0" destOrd="0" parTransId="{D9284796-8B7F-4BFC-99B5-364B8C089170}" sibTransId="{013E098F-1FCD-4EAA-A548-AB5104AC03F3}"/>
    <dgm:cxn modelId="{38F0DD30-ECCE-4E76-A548-D068E3F8593B}" type="presOf" srcId="{0FD330A7-68B5-4A30-8236-6F9922DF6E91}" destId="{6657734D-9FCC-4CD3-A34A-E633D3088623}" srcOrd="1" destOrd="0" presId="urn:microsoft.com/office/officeart/2005/8/layout/process4"/>
    <dgm:cxn modelId="{899A0932-5AC1-4F3E-A296-3EA3036451B9}" type="presOf" srcId="{ECE08B33-3228-49A2-9ABF-D0F7920EE3FF}" destId="{D356D742-D597-4A3A-A54F-B670E1EED889}" srcOrd="0" destOrd="0" presId="urn:microsoft.com/office/officeart/2005/8/layout/process4"/>
    <dgm:cxn modelId="{692F363D-D506-49D6-A3B1-672D23F259B0}" srcId="{56FA777E-6CF7-4AFB-8DF3-00AA881567A9}" destId="{A04CBC6B-A3C2-43B3-A334-46A41E64C9B0}" srcOrd="3" destOrd="0" parTransId="{3D695FB4-8B3C-4FC6-9882-9BC1EB0B3C80}" sibTransId="{7EB41A1D-47E0-48AF-BE79-ED4B915E9F9A}"/>
    <dgm:cxn modelId="{3688F467-900C-4570-87BB-F0DF3E6AD741}" type="presOf" srcId="{A5C05F73-9F76-4DCE-8941-DA4A233F6657}" destId="{FB4C8443-920C-4A75-8F53-317949DC125B}" srcOrd="1" destOrd="0" presId="urn:microsoft.com/office/officeart/2005/8/layout/process4"/>
    <dgm:cxn modelId="{0324496A-AA1D-4A3A-945E-7329B8F2D45E}" type="presOf" srcId="{56FA777E-6CF7-4AFB-8DF3-00AA881567A9}" destId="{970CF074-86E6-4F4A-8F82-9027D4867A64}" srcOrd="0" destOrd="0" presId="urn:microsoft.com/office/officeart/2005/8/layout/process4"/>
    <dgm:cxn modelId="{0E3F5A77-25ED-475A-8DC8-0E08B58A09D1}" type="presOf" srcId="{A04CBC6B-A3C2-43B3-A334-46A41E64C9B0}" destId="{D0153916-0E10-49C7-9FBD-713E9878FF53}" srcOrd="0" destOrd="0" presId="urn:microsoft.com/office/officeart/2005/8/layout/process4"/>
    <dgm:cxn modelId="{BA0AA657-108B-49CE-9D03-639CD525F2C8}" srcId="{56FA777E-6CF7-4AFB-8DF3-00AA881567A9}" destId="{0FD330A7-68B5-4A30-8236-6F9922DF6E91}" srcOrd="0" destOrd="0" parTransId="{4A964DAF-DAC2-48EF-9E08-EE24C10B7B0F}" sibTransId="{C1C6363E-C68A-4F0C-B84B-87CACF4E0E9A}"/>
    <dgm:cxn modelId="{ACB31278-74BF-4A43-8632-3FAEEA80666C}" srcId="{56FA777E-6CF7-4AFB-8DF3-00AA881567A9}" destId="{A5C05F73-9F76-4DCE-8941-DA4A233F6657}" srcOrd="1" destOrd="0" parTransId="{BFA56509-7F27-48A8-B92E-A308DB7BA532}" sibTransId="{BB2B3AB1-DBB1-499F-B7FF-1E944DA56B7C}"/>
    <dgm:cxn modelId="{11B688AA-D486-45BA-9BD9-0A184145A0CD}" srcId="{56FA777E-6CF7-4AFB-8DF3-00AA881567A9}" destId="{C40D1C1B-36EA-4D6C-984D-BA0182E0C0FE}" srcOrd="2" destOrd="0" parTransId="{97F6D831-C044-4F33-9A3D-FE60D8A36332}" sibTransId="{AED72892-8526-46B2-8C3F-01E2C0EB891A}"/>
    <dgm:cxn modelId="{15A323B3-7882-4C1B-BDDC-977E79BABE1F}" type="presOf" srcId="{0FD330A7-68B5-4A30-8236-6F9922DF6E91}" destId="{BD010B2A-413A-4F31-88ED-886E6710E131}" srcOrd="0" destOrd="0" presId="urn:microsoft.com/office/officeart/2005/8/layout/process4"/>
    <dgm:cxn modelId="{CFA158CE-8DC1-44F3-A777-80501D97DE57}" type="presOf" srcId="{C40D1C1B-36EA-4D6C-984D-BA0182E0C0FE}" destId="{8112B446-7135-4D5D-AF9C-406ABEAE98BE}" srcOrd="0" destOrd="0" presId="urn:microsoft.com/office/officeart/2005/8/layout/process4"/>
    <dgm:cxn modelId="{71AA63F2-F4B7-448A-9E52-19DA2AEC062F}" srcId="{C40D1C1B-36EA-4D6C-984D-BA0182E0C0FE}" destId="{23EFF5B8-5FCB-4352-9573-F34E0967A04F}" srcOrd="0" destOrd="0" parTransId="{5FD9F737-7547-4F00-B291-9DE7D1287C80}" sibTransId="{06357934-D10F-4A1F-AD9E-70B31F652CCC}"/>
    <dgm:cxn modelId="{21CA94FD-C0BA-4A26-A9D0-2BC9E8C15ED9}" type="presOf" srcId="{C40D1C1B-36EA-4D6C-984D-BA0182E0C0FE}" destId="{0AD73CDE-A96F-4790-8FEB-F72E7B5DC32F}" srcOrd="1" destOrd="0" presId="urn:microsoft.com/office/officeart/2005/8/layout/process4"/>
    <dgm:cxn modelId="{52C02DFE-7E58-4516-BEED-48222BE075B3}" srcId="{0FD330A7-68B5-4A30-8236-6F9922DF6E91}" destId="{ECE08B33-3228-49A2-9ABF-D0F7920EE3FF}" srcOrd="0" destOrd="0" parTransId="{6071E76C-CAAA-4C80-B47E-0120FCC07FA6}" sibTransId="{3896E92C-26F4-4DD0-83EC-68975073B915}"/>
    <dgm:cxn modelId="{D937E74F-8241-4BB1-890A-23C4090B5BF4}" type="presParOf" srcId="{970CF074-86E6-4F4A-8F82-9027D4867A64}" destId="{CA0ECDB4-89BA-4464-AFB6-AA97BCF3EF1E}" srcOrd="0" destOrd="0" presId="urn:microsoft.com/office/officeart/2005/8/layout/process4"/>
    <dgm:cxn modelId="{1E9E86A7-9084-4A58-88F8-840D7091B5A4}" type="presParOf" srcId="{CA0ECDB4-89BA-4464-AFB6-AA97BCF3EF1E}" destId="{D0153916-0E10-49C7-9FBD-713E9878FF53}" srcOrd="0" destOrd="0" presId="urn:microsoft.com/office/officeart/2005/8/layout/process4"/>
    <dgm:cxn modelId="{10F8FEE7-4960-40E1-8A43-401469267FAB}" type="presParOf" srcId="{970CF074-86E6-4F4A-8F82-9027D4867A64}" destId="{83EC0882-7C99-45D3-9B84-F3BEEC6F39D2}" srcOrd="1" destOrd="0" presId="urn:microsoft.com/office/officeart/2005/8/layout/process4"/>
    <dgm:cxn modelId="{4C6B77C4-9B6D-4F8B-AC2F-3D0320FBA128}" type="presParOf" srcId="{970CF074-86E6-4F4A-8F82-9027D4867A64}" destId="{52624B8B-F655-464F-9A15-C48184743FB1}" srcOrd="2" destOrd="0" presId="urn:microsoft.com/office/officeart/2005/8/layout/process4"/>
    <dgm:cxn modelId="{925E9000-BD5D-45DF-BDA0-DED9251FEDCC}" type="presParOf" srcId="{52624B8B-F655-464F-9A15-C48184743FB1}" destId="{8112B446-7135-4D5D-AF9C-406ABEAE98BE}" srcOrd="0" destOrd="0" presId="urn:microsoft.com/office/officeart/2005/8/layout/process4"/>
    <dgm:cxn modelId="{BA936F31-1571-40AF-A73B-7E496A493713}" type="presParOf" srcId="{52624B8B-F655-464F-9A15-C48184743FB1}" destId="{0AD73CDE-A96F-4790-8FEB-F72E7B5DC32F}" srcOrd="1" destOrd="0" presId="urn:microsoft.com/office/officeart/2005/8/layout/process4"/>
    <dgm:cxn modelId="{458A712D-9593-4899-BC16-4AA43FB668C5}" type="presParOf" srcId="{52624B8B-F655-464F-9A15-C48184743FB1}" destId="{E41CA388-8F53-495F-A4AD-D9A57E0E72A0}" srcOrd="2" destOrd="0" presId="urn:microsoft.com/office/officeart/2005/8/layout/process4"/>
    <dgm:cxn modelId="{6CC07735-3DC6-406C-B61C-61260B7EBC4B}" type="presParOf" srcId="{E41CA388-8F53-495F-A4AD-D9A57E0E72A0}" destId="{F3FFB718-0E4F-497A-B782-10DD4A415CE2}" srcOrd="0" destOrd="0" presId="urn:microsoft.com/office/officeart/2005/8/layout/process4"/>
    <dgm:cxn modelId="{AA4C4420-FF53-4694-B3D5-2C017AFDD292}" type="presParOf" srcId="{970CF074-86E6-4F4A-8F82-9027D4867A64}" destId="{CCC5C393-EE18-4AB6-9720-0ADB72FDAA20}" srcOrd="3" destOrd="0" presId="urn:microsoft.com/office/officeart/2005/8/layout/process4"/>
    <dgm:cxn modelId="{BC993908-7BE5-4AE2-B646-A07C5E23E802}" type="presParOf" srcId="{970CF074-86E6-4F4A-8F82-9027D4867A64}" destId="{5AC58A37-ABF9-4514-9C05-BEF33459A49E}" srcOrd="4" destOrd="0" presId="urn:microsoft.com/office/officeart/2005/8/layout/process4"/>
    <dgm:cxn modelId="{C4EEEEB7-CA37-4234-91FD-AB2B0AC7E356}" type="presParOf" srcId="{5AC58A37-ABF9-4514-9C05-BEF33459A49E}" destId="{33743FE1-EEEF-4D7B-837B-F4408C431A68}" srcOrd="0" destOrd="0" presId="urn:microsoft.com/office/officeart/2005/8/layout/process4"/>
    <dgm:cxn modelId="{37D7A17E-B00E-4E0A-B7FF-DD2828D57B98}" type="presParOf" srcId="{5AC58A37-ABF9-4514-9C05-BEF33459A49E}" destId="{FB4C8443-920C-4A75-8F53-317949DC125B}" srcOrd="1" destOrd="0" presId="urn:microsoft.com/office/officeart/2005/8/layout/process4"/>
    <dgm:cxn modelId="{D2100C68-AFDE-4D05-9FA0-BC0732AEECA2}" type="presParOf" srcId="{5AC58A37-ABF9-4514-9C05-BEF33459A49E}" destId="{AAEC2DBB-6023-4DD3-84A0-E304017CF0AD}" srcOrd="2" destOrd="0" presId="urn:microsoft.com/office/officeart/2005/8/layout/process4"/>
    <dgm:cxn modelId="{DE049F0D-0048-4A03-82B4-57D794334EB7}" type="presParOf" srcId="{AAEC2DBB-6023-4DD3-84A0-E304017CF0AD}" destId="{7289FCAE-C55B-46BC-B9E5-255BE9DCD483}" srcOrd="0" destOrd="0" presId="urn:microsoft.com/office/officeart/2005/8/layout/process4"/>
    <dgm:cxn modelId="{1E2F5AC7-19E6-4EB0-8E20-3E6B9430FCB0}" type="presParOf" srcId="{970CF074-86E6-4F4A-8F82-9027D4867A64}" destId="{97CF7C9B-CDA6-4092-9813-0D76DE4C9922}" srcOrd="5" destOrd="0" presId="urn:microsoft.com/office/officeart/2005/8/layout/process4"/>
    <dgm:cxn modelId="{A978785A-BF19-4D3F-9BC6-D651828B93ED}" type="presParOf" srcId="{970CF074-86E6-4F4A-8F82-9027D4867A64}" destId="{EEC63219-BF7C-45EA-911C-57B7F6F091E2}" srcOrd="6" destOrd="0" presId="urn:microsoft.com/office/officeart/2005/8/layout/process4"/>
    <dgm:cxn modelId="{B8325D7C-88AE-4FCD-B601-550488549298}" type="presParOf" srcId="{EEC63219-BF7C-45EA-911C-57B7F6F091E2}" destId="{BD010B2A-413A-4F31-88ED-886E6710E131}" srcOrd="0" destOrd="0" presId="urn:microsoft.com/office/officeart/2005/8/layout/process4"/>
    <dgm:cxn modelId="{E1F66B39-338D-481F-B5EB-CE9A0280F88C}" type="presParOf" srcId="{EEC63219-BF7C-45EA-911C-57B7F6F091E2}" destId="{6657734D-9FCC-4CD3-A34A-E633D3088623}" srcOrd="1" destOrd="0" presId="urn:microsoft.com/office/officeart/2005/8/layout/process4"/>
    <dgm:cxn modelId="{10B15D35-AD67-43D5-8493-23479342AC84}" type="presParOf" srcId="{EEC63219-BF7C-45EA-911C-57B7F6F091E2}" destId="{60D5258C-9A44-42B5-9D57-275600E72920}" srcOrd="2" destOrd="0" presId="urn:microsoft.com/office/officeart/2005/8/layout/process4"/>
    <dgm:cxn modelId="{CBE94644-A230-4D20-8AB7-88ADDE38951D}" type="presParOf" srcId="{60D5258C-9A44-42B5-9D57-275600E72920}" destId="{D356D742-D597-4A3A-A54F-B670E1EED88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A425C-7740-4C84-837B-85D9A8614732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pPr rtl="1"/>
          <a:endParaRPr lang="ar-SA"/>
        </a:p>
      </dgm:t>
    </dgm:pt>
    <dgm:pt modelId="{60DCD5E3-34E5-4855-B2EA-4B9DC9ACD5F4}">
      <dgm:prSet phldrT="[نص]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الفريق المحوري</a:t>
          </a:r>
          <a:endParaRPr lang="en-US" b="1" dirty="0">
            <a:solidFill>
              <a:schemeClr val="tx1"/>
            </a:solidFill>
          </a:endParaRPr>
        </a:p>
      </dgm:t>
    </dgm:pt>
    <dgm:pt modelId="{40B380DD-59C0-450D-A40D-E7DB51B46899}" type="parTrans" cxnId="{20D923D4-BDD5-4915-AC02-32563A38B6EE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E0FA4F9F-6282-4D44-9EF1-710D254E977F}" type="sibTrans" cxnId="{20D923D4-BDD5-4915-AC02-32563A38B6EE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305F261E-F86B-4280-A532-98559F99F278}">
      <dgm:prSet phldrT="[نص]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مدراء المناطق التعليمية</a:t>
          </a:r>
          <a:endParaRPr lang="ar-SA" b="1" dirty="0">
            <a:solidFill>
              <a:schemeClr val="tx1"/>
            </a:solidFill>
          </a:endParaRPr>
        </a:p>
      </dgm:t>
    </dgm:pt>
    <dgm:pt modelId="{617F4DA0-D10B-47A7-A5CE-0B96E1655D74}" type="parTrans" cxnId="{EF158F9C-B2EA-4743-82B9-CF4D4CF561EB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BB6C3867-7F56-43E1-98B3-FEF2159E6DBF}" type="sibTrans" cxnId="{EF158F9C-B2EA-4743-82B9-CF4D4CF561EB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D5630E53-8677-4544-9B24-520B18D23011}" type="asst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وحدة التطوير المهني والمنهاج</a:t>
          </a:r>
          <a:endParaRPr lang="ar-SA" b="1" dirty="0">
            <a:solidFill>
              <a:schemeClr val="tx1"/>
            </a:solidFill>
          </a:endParaRPr>
        </a:p>
      </dgm:t>
    </dgm:pt>
    <dgm:pt modelId="{118DAEF0-9968-46D6-AC77-F2F4B9AF271E}" type="parTrans" cxnId="{F5803730-3525-4171-B106-4B90C78A60BE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39889273-2540-44B0-B132-66A6E1EA4BBA}" type="sibTrans" cxnId="{F5803730-3525-4171-B106-4B90C78A60BE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0C4DCEB5-BDBE-4E8E-91D0-2EE146E33ABF}" type="asst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المختصون التربويون</a:t>
          </a:r>
          <a:endParaRPr lang="ar-SA" b="1" dirty="0">
            <a:solidFill>
              <a:schemeClr val="tx1"/>
            </a:solidFill>
          </a:endParaRPr>
        </a:p>
      </dgm:t>
    </dgm:pt>
    <dgm:pt modelId="{21414FB1-5F05-4E97-BEDD-1AA4059A7149}" type="parTrans" cxnId="{3B2C47BA-1160-459C-B65A-B0A1EEB0E707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85818639-903C-40F6-AC9F-889DADA78648}" type="sibTrans" cxnId="{3B2C47BA-1160-459C-B65A-B0A1EEB0E707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E139B82F-8140-4223-B2E8-E38F83118033}" type="asst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منسقو وحدات الدعم</a:t>
          </a:r>
          <a:endParaRPr lang="ar-SA" b="1" dirty="0">
            <a:solidFill>
              <a:schemeClr val="tx1"/>
            </a:solidFill>
          </a:endParaRPr>
        </a:p>
      </dgm:t>
    </dgm:pt>
    <dgm:pt modelId="{CA650D80-D01F-4729-9CBC-C0B2DB6DAFEE}" type="parTrans" cxnId="{4B5D594F-799B-4223-8AF9-68B6E8D172B0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80645DC2-AEEB-4745-A81F-1AB4A8BE52CB}" type="sibTrans" cxnId="{4B5D594F-799B-4223-8AF9-68B6E8D172B0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A5E52C87-D0F0-4D9B-9AF5-F51C47857712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مدراء المدارس</a:t>
          </a:r>
          <a:endParaRPr lang="ar-SA" b="1" dirty="0">
            <a:solidFill>
              <a:schemeClr val="tx1"/>
            </a:solidFill>
          </a:endParaRPr>
        </a:p>
      </dgm:t>
    </dgm:pt>
    <dgm:pt modelId="{BC5C167D-ECD2-4F4B-B110-BAD217FB9FA2}" type="parTrans" cxnId="{2EDF1025-AE9F-48D5-AFDE-A3DE299ED576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40582679-9699-4389-8E70-8678AE1372E0}" type="sibTrans" cxnId="{2EDF1025-AE9F-48D5-AFDE-A3DE299ED576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4F160BE6-8355-40F8-B586-FBF51EC4DEB3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المعلمون</a:t>
          </a:r>
          <a:endParaRPr lang="ar-SA" b="1" dirty="0">
            <a:solidFill>
              <a:schemeClr val="tx1"/>
            </a:solidFill>
          </a:endParaRPr>
        </a:p>
      </dgm:t>
    </dgm:pt>
    <dgm:pt modelId="{2F155688-DD96-4A0F-8DAD-31CC99FB6849}" type="parTrans" cxnId="{FD415EF4-2797-44F8-91F5-C32E5DD12556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482C35DE-03AF-46F6-9F02-C1C5B0A5D292}" type="sibTrans" cxnId="{FD415EF4-2797-44F8-91F5-C32E5DD12556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1A008F3D-FC34-4BEC-B638-920FECD41032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b="1" dirty="0">
              <a:solidFill>
                <a:schemeClr val="tx1"/>
              </a:solidFill>
            </a:rPr>
            <a:t>المجلس المدرسي</a:t>
          </a:r>
          <a:endParaRPr lang="ar-SA" b="1" dirty="0">
            <a:solidFill>
              <a:schemeClr val="tx1"/>
            </a:solidFill>
          </a:endParaRPr>
        </a:p>
      </dgm:t>
    </dgm:pt>
    <dgm:pt modelId="{754508D4-EC47-42EE-B69B-9A832FF14135}" type="parTrans" cxnId="{1FFC51D5-E935-4B9C-AF1F-9A0156C9208E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5B81994B-C995-494B-A2D1-7DA18AB14C48}" type="sibTrans" cxnId="{1FFC51D5-E935-4B9C-AF1F-9A0156C9208E}">
      <dgm:prSet/>
      <dgm:spPr/>
      <dgm:t>
        <a:bodyPr/>
        <a:lstStyle/>
        <a:p>
          <a:pPr rtl="1"/>
          <a:endParaRPr lang="ar-SA" b="1">
            <a:solidFill>
              <a:schemeClr val="tx1"/>
            </a:solidFill>
          </a:endParaRPr>
        </a:p>
      </dgm:t>
    </dgm:pt>
    <dgm:pt modelId="{3DB91DEB-0119-422D-8A95-BAE6B30219FF}" type="pres">
      <dgm:prSet presAssocID="{773A425C-7740-4C84-837B-85D9A86147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0E56-9DEF-4A9E-B5E7-8A06CACA28A1}" type="pres">
      <dgm:prSet presAssocID="{60DCD5E3-34E5-4855-B2EA-4B9DC9ACD5F4}" presName="hierRoot1" presStyleCnt="0"/>
      <dgm:spPr/>
    </dgm:pt>
    <dgm:pt modelId="{C1AE1D40-858C-44BB-BFB4-F650D7FAE0EE}" type="pres">
      <dgm:prSet presAssocID="{60DCD5E3-34E5-4855-B2EA-4B9DC9ACD5F4}" presName="composite" presStyleCnt="0"/>
      <dgm:spPr/>
    </dgm:pt>
    <dgm:pt modelId="{CF6EEEA1-F037-40C1-9D77-AE9D007D36C5}" type="pres">
      <dgm:prSet presAssocID="{60DCD5E3-34E5-4855-B2EA-4B9DC9ACD5F4}" presName="background" presStyleLbl="node0" presStyleIdx="0" presStyleCnt="1"/>
      <dgm:spPr>
        <a:ln>
          <a:solidFill>
            <a:schemeClr val="tx1"/>
          </a:solidFill>
        </a:ln>
      </dgm:spPr>
    </dgm:pt>
    <dgm:pt modelId="{7B2EB59F-DDC6-44D6-A023-23831291D995}" type="pres">
      <dgm:prSet presAssocID="{60DCD5E3-34E5-4855-B2EA-4B9DC9ACD5F4}" presName="text" presStyleLbl="fgAcc0" presStyleIdx="0" presStyleCnt="1" custScaleX="118736" custScaleY="120690" custLinFactNeighborX="-447" custLinFactNeighborY="1285">
        <dgm:presLayoutVars>
          <dgm:chPref val="3"/>
        </dgm:presLayoutVars>
      </dgm:prSet>
      <dgm:spPr/>
    </dgm:pt>
    <dgm:pt modelId="{61C77322-D1A7-4EF4-8EE7-198A10E701D0}" type="pres">
      <dgm:prSet presAssocID="{60DCD5E3-34E5-4855-B2EA-4B9DC9ACD5F4}" presName="hierChild2" presStyleCnt="0"/>
      <dgm:spPr/>
    </dgm:pt>
    <dgm:pt modelId="{641BA781-E0E4-4378-A71C-E67B937866C1}" type="pres">
      <dgm:prSet presAssocID="{118DAEF0-9968-46D6-AC77-F2F4B9AF271E}" presName="Name10" presStyleLbl="parChTrans1D2" presStyleIdx="0" presStyleCnt="2"/>
      <dgm:spPr/>
    </dgm:pt>
    <dgm:pt modelId="{B5D6B856-9663-400F-ACF9-B0D7BB46D3D4}" type="pres">
      <dgm:prSet presAssocID="{D5630E53-8677-4544-9B24-520B18D23011}" presName="hierRoot2" presStyleCnt="0"/>
      <dgm:spPr/>
    </dgm:pt>
    <dgm:pt modelId="{CE4D6D43-C13C-4A8A-B6A4-610691D5D228}" type="pres">
      <dgm:prSet presAssocID="{D5630E53-8677-4544-9B24-520B18D23011}" presName="composite2" presStyleCnt="0"/>
      <dgm:spPr/>
    </dgm:pt>
    <dgm:pt modelId="{9D6CCB2E-A581-4331-A3E4-4F17AEF177B0}" type="pres">
      <dgm:prSet presAssocID="{D5630E53-8677-4544-9B24-520B18D23011}" presName="background2" presStyleLbl="asst1" presStyleIdx="0" presStyleCnt="3"/>
      <dgm:spPr>
        <a:ln>
          <a:solidFill>
            <a:schemeClr val="tx1"/>
          </a:solidFill>
        </a:ln>
      </dgm:spPr>
    </dgm:pt>
    <dgm:pt modelId="{60548085-C050-4193-8AC1-4CC45F356CB7}" type="pres">
      <dgm:prSet presAssocID="{D5630E53-8677-4544-9B24-520B18D23011}" presName="text2" presStyleLbl="fgAcc2" presStyleIdx="0" presStyleCnt="2">
        <dgm:presLayoutVars>
          <dgm:chPref val="3"/>
        </dgm:presLayoutVars>
      </dgm:prSet>
      <dgm:spPr/>
    </dgm:pt>
    <dgm:pt modelId="{B2412E22-F33D-4E56-9823-6BD1CF87EDD6}" type="pres">
      <dgm:prSet presAssocID="{D5630E53-8677-4544-9B24-520B18D23011}" presName="hierChild3" presStyleCnt="0"/>
      <dgm:spPr/>
    </dgm:pt>
    <dgm:pt modelId="{2CD76481-68F9-432A-AD70-A4428C9F57B8}" type="pres">
      <dgm:prSet presAssocID="{21414FB1-5F05-4E97-BEDD-1AA4059A7149}" presName="Name17" presStyleLbl="parChTrans1D3" presStyleIdx="0" presStyleCnt="3"/>
      <dgm:spPr/>
    </dgm:pt>
    <dgm:pt modelId="{B86B462C-1DB4-4492-986F-5958502DD4D6}" type="pres">
      <dgm:prSet presAssocID="{0C4DCEB5-BDBE-4E8E-91D0-2EE146E33ABF}" presName="hierRoot3" presStyleCnt="0"/>
      <dgm:spPr/>
    </dgm:pt>
    <dgm:pt modelId="{D02B5F0A-62D8-46EB-B0E4-C151A0C549D0}" type="pres">
      <dgm:prSet presAssocID="{0C4DCEB5-BDBE-4E8E-91D0-2EE146E33ABF}" presName="composite3" presStyleCnt="0"/>
      <dgm:spPr/>
    </dgm:pt>
    <dgm:pt modelId="{14884778-FA05-4246-8D86-5A2F4190868A}" type="pres">
      <dgm:prSet presAssocID="{0C4DCEB5-BDBE-4E8E-91D0-2EE146E33ABF}" presName="background3" presStyleLbl="asst1" presStyleIdx="1" presStyleCnt="3"/>
      <dgm:spPr>
        <a:solidFill>
          <a:srgbClr val="FF66FF"/>
        </a:solidFill>
        <a:ln>
          <a:solidFill>
            <a:schemeClr val="tx1"/>
          </a:solidFill>
        </a:ln>
      </dgm:spPr>
    </dgm:pt>
    <dgm:pt modelId="{C37B6979-686B-4696-966F-BFF668B68A21}" type="pres">
      <dgm:prSet presAssocID="{0C4DCEB5-BDBE-4E8E-91D0-2EE146E33ABF}" presName="text3" presStyleLbl="fgAcc3" presStyleIdx="0" presStyleCnt="3">
        <dgm:presLayoutVars>
          <dgm:chPref val="3"/>
        </dgm:presLayoutVars>
      </dgm:prSet>
      <dgm:spPr/>
    </dgm:pt>
    <dgm:pt modelId="{6CD9FE85-B2EF-4E22-ACCB-D312B37501AA}" type="pres">
      <dgm:prSet presAssocID="{0C4DCEB5-BDBE-4E8E-91D0-2EE146E33ABF}" presName="hierChild4" presStyleCnt="0"/>
      <dgm:spPr/>
    </dgm:pt>
    <dgm:pt modelId="{EBCB7217-2A19-40A0-9FA0-9E82B2084FA9}" type="pres">
      <dgm:prSet presAssocID="{CA650D80-D01F-4729-9CBC-C0B2DB6DAFEE}" presName="Name17" presStyleLbl="parChTrans1D3" presStyleIdx="1" presStyleCnt="3"/>
      <dgm:spPr/>
    </dgm:pt>
    <dgm:pt modelId="{C2FF0D8D-543B-4DB6-873D-A81F3AC1A7ED}" type="pres">
      <dgm:prSet presAssocID="{E139B82F-8140-4223-B2E8-E38F83118033}" presName="hierRoot3" presStyleCnt="0"/>
      <dgm:spPr/>
    </dgm:pt>
    <dgm:pt modelId="{5936D953-1D05-4C12-80BC-E3EDD2C0C7BD}" type="pres">
      <dgm:prSet presAssocID="{E139B82F-8140-4223-B2E8-E38F83118033}" presName="composite3" presStyleCnt="0"/>
      <dgm:spPr/>
    </dgm:pt>
    <dgm:pt modelId="{12CF018D-4D84-4B55-BCEE-75471455E18E}" type="pres">
      <dgm:prSet presAssocID="{E139B82F-8140-4223-B2E8-E38F83118033}" presName="background3" presStyleLbl="asst1" presStyleIdx="2" presStyleCnt="3"/>
      <dgm:spPr>
        <a:solidFill>
          <a:srgbClr val="FF66FF"/>
        </a:solidFill>
        <a:ln>
          <a:solidFill>
            <a:schemeClr val="tx1"/>
          </a:solidFill>
        </a:ln>
      </dgm:spPr>
    </dgm:pt>
    <dgm:pt modelId="{B221AE73-33BF-469B-A907-91079B13420F}" type="pres">
      <dgm:prSet presAssocID="{E139B82F-8140-4223-B2E8-E38F83118033}" presName="text3" presStyleLbl="fgAcc3" presStyleIdx="1" presStyleCnt="3">
        <dgm:presLayoutVars>
          <dgm:chPref val="3"/>
        </dgm:presLayoutVars>
      </dgm:prSet>
      <dgm:spPr/>
    </dgm:pt>
    <dgm:pt modelId="{E4C5D0CF-AEA4-4764-A0BB-AAAFDB369AA1}" type="pres">
      <dgm:prSet presAssocID="{E139B82F-8140-4223-B2E8-E38F83118033}" presName="hierChild4" presStyleCnt="0"/>
      <dgm:spPr/>
    </dgm:pt>
    <dgm:pt modelId="{A283A437-177B-4E68-A5BA-985294A260BD}" type="pres">
      <dgm:prSet presAssocID="{617F4DA0-D10B-47A7-A5CE-0B96E1655D74}" presName="Name10" presStyleLbl="parChTrans1D2" presStyleIdx="1" presStyleCnt="2"/>
      <dgm:spPr/>
    </dgm:pt>
    <dgm:pt modelId="{B878CEC9-1920-4607-8EC2-7DE811396DCC}" type="pres">
      <dgm:prSet presAssocID="{305F261E-F86B-4280-A532-98559F99F278}" presName="hierRoot2" presStyleCnt="0"/>
      <dgm:spPr/>
    </dgm:pt>
    <dgm:pt modelId="{A6DED852-C3F5-4219-A2DA-813152951580}" type="pres">
      <dgm:prSet presAssocID="{305F261E-F86B-4280-A532-98559F99F278}" presName="composite2" presStyleCnt="0"/>
      <dgm:spPr/>
    </dgm:pt>
    <dgm:pt modelId="{61ED6826-685A-4EA6-9A39-289C57BA0F7A}" type="pres">
      <dgm:prSet presAssocID="{305F261E-F86B-4280-A532-98559F99F278}" presName="background2" presStyleLbl="node2" presStyleIdx="0" presStyleCnt="1"/>
      <dgm:spPr>
        <a:ln>
          <a:solidFill>
            <a:schemeClr val="tx1"/>
          </a:solidFill>
        </a:ln>
      </dgm:spPr>
    </dgm:pt>
    <dgm:pt modelId="{6F466A86-5FC2-44D2-8BC5-D4E5D6BF115E}" type="pres">
      <dgm:prSet presAssocID="{305F261E-F86B-4280-A532-98559F99F278}" presName="text2" presStyleLbl="fgAcc2" presStyleIdx="1" presStyleCnt="2">
        <dgm:presLayoutVars>
          <dgm:chPref val="3"/>
        </dgm:presLayoutVars>
      </dgm:prSet>
      <dgm:spPr/>
    </dgm:pt>
    <dgm:pt modelId="{AF0B8967-3998-43A6-9FE6-7D777A2E563F}" type="pres">
      <dgm:prSet presAssocID="{305F261E-F86B-4280-A532-98559F99F278}" presName="hierChild3" presStyleCnt="0"/>
      <dgm:spPr/>
    </dgm:pt>
    <dgm:pt modelId="{3E0D2D1E-D271-47B6-9663-C6833EE96BF3}" type="pres">
      <dgm:prSet presAssocID="{BC5C167D-ECD2-4F4B-B110-BAD217FB9FA2}" presName="Name17" presStyleLbl="parChTrans1D3" presStyleIdx="2" presStyleCnt="3"/>
      <dgm:spPr/>
    </dgm:pt>
    <dgm:pt modelId="{3FAD4328-AB45-4528-949B-AA31B878E655}" type="pres">
      <dgm:prSet presAssocID="{A5E52C87-D0F0-4D9B-9AF5-F51C47857712}" presName="hierRoot3" presStyleCnt="0"/>
      <dgm:spPr/>
    </dgm:pt>
    <dgm:pt modelId="{B93713B6-A2C7-40D0-A878-4725EA6AC286}" type="pres">
      <dgm:prSet presAssocID="{A5E52C87-D0F0-4D9B-9AF5-F51C47857712}" presName="composite3" presStyleCnt="0"/>
      <dgm:spPr/>
    </dgm:pt>
    <dgm:pt modelId="{3DD24D8E-FCA0-4A70-A1E7-75539FECAC99}" type="pres">
      <dgm:prSet presAssocID="{A5E52C87-D0F0-4D9B-9AF5-F51C47857712}" presName="background3" presStyleLbl="node3" presStyleIdx="0" presStyleCnt="1"/>
      <dgm:spPr>
        <a:solidFill>
          <a:srgbClr val="FF66FF"/>
        </a:solidFill>
        <a:ln>
          <a:solidFill>
            <a:schemeClr val="tx1"/>
          </a:solidFill>
        </a:ln>
      </dgm:spPr>
    </dgm:pt>
    <dgm:pt modelId="{C53A4662-6EA9-4953-9EA9-7E9AAC9FCE57}" type="pres">
      <dgm:prSet presAssocID="{A5E52C87-D0F0-4D9B-9AF5-F51C47857712}" presName="text3" presStyleLbl="fgAcc3" presStyleIdx="2" presStyleCnt="3">
        <dgm:presLayoutVars>
          <dgm:chPref val="3"/>
        </dgm:presLayoutVars>
      </dgm:prSet>
      <dgm:spPr/>
    </dgm:pt>
    <dgm:pt modelId="{5B91F4C6-E010-488A-9985-0EB3A055B20E}" type="pres">
      <dgm:prSet presAssocID="{A5E52C87-D0F0-4D9B-9AF5-F51C47857712}" presName="hierChild4" presStyleCnt="0"/>
      <dgm:spPr/>
    </dgm:pt>
    <dgm:pt modelId="{920A6FEF-9CB5-4DBE-91AE-1284CF6BB8DC}" type="pres">
      <dgm:prSet presAssocID="{2F155688-DD96-4A0F-8DAD-31CC99FB6849}" presName="Name23" presStyleLbl="parChTrans1D4" presStyleIdx="0" presStyleCnt="2"/>
      <dgm:spPr/>
    </dgm:pt>
    <dgm:pt modelId="{1F1A7177-1B5F-40FF-A24C-E70641987E27}" type="pres">
      <dgm:prSet presAssocID="{4F160BE6-8355-40F8-B586-FBF51EC4DEB3}" presName="hierRoot4" presStyleCnt="0"/>
      <dgm:spPr/>
    </dgm:pt>
    <dgm:pt modelId="{4C6222E8-C80D-4F83-AD81-895E65BF9513}" type="pres">
      <dgm:prSet presAssocID="{4F160BE6-8355-40F8-B586-FBF51EC4DEB3}" presName="composite4" presStyleCnt="0"/>
      <dgm:spPr/>
    </dgm:pt>
    <dgm:pt modelId="{9108A254-245B-427D-8C56-365E9D77937F}" type="pres">
      <dgm:prSet presAssocID="{4F160BE6-8355-40F8-B586-FBF51EC4DEB3}" presName="background4" presStyleLbl="node4" presStyleIdx="0" presStyleCnt="2"/>
      <dgm:spPr>
        <a:solidFill>
          <a:srgbClr val="CCFF66"/>
        </a:solidFill>
        <a:ln>
          <a:solidFill>
            <a:schemeClr val="tx1"/>
          </a:solidFill>
        </a:ln>
      </dgm:spPr>
    </dgm:pt>
    <dgm:pt modelId="{41377CD9-A8EB-401B-9824-858CFBFA33C0}" type="pres">
      <dgm:prSet presAssocID="{4F160BE6-8355-40F8-B586-FBF51EC4DEB3}" presName="text4" presStyleLbl="fgAcc4" presStyleIdx="0" presStyleCnt="2">
        <dgm:presLayoutVars>
          <dgm:chPref val="3"/>
        </dgm:presLayoutVars>
      </dgm:prSet>
      <dgm:spPr/>
    </dgm:pt>
    <dgm:pt modelId="{DABB6C82-0A22-4A3C-9C06-F3E843B3C83F}" type="pres">
      <dgm:prSet presAssocID="{4F160BE6-8355-40F8-B586-FBF51EC4DEB3}" presName="hierChild5" presStyleCnt="0"/>
      <dgm:spPr/>
    </dgm:pt>
    <dgm:pt modelId="{4F5494B2-7DCC-43E3-AE7B-2D3ECE85A610}" type="pres">
      <dgm:prSet presAssocID="{754508D4-EC47-42EE-B69B-9A832FF14135}" presName="Name23" presStyleLbl="parChTrans1D4" presStyleIdx="1" presStyleCnt="2"/>
      <dgm:spPr/>
    </dgm:pt>
    <dgm:pt modelId="{CAEC66C0-2B57-42A4-8801-E04814EFFA56}" type="pres">
      <dgm:prSet presAssocID="{1A008F3D-FC34-4BEC-B638-920FECD41032}" presName="hierRoot4" presStyleCnt="0"/>
      <dgm:spPr/>
    </dgm:pt>
    <dgm:pt modelId="{451BB95E-407E-4DF1-9909-5B6BB2AC1EEF}" type="pres">
      <dgm:prSet presAssocID="{1A008F3D-FC34-4BEC-B638-920FECD41032}" presName="composite4" presStyleCnt="0"/>
      <dgm:spPr/>
    </dgm:pt>
    <dgm:pt modelId="{4B787F95-4B05-455C-8591-D2DB413CC67C}" type="pres">
      <dgm:prSet presAssocID="{1A008F3D-FC34-4BEC-B638-920FECD41032}" presName="background4" presStyleLbl="node4" presStyleIdx="1" presStyleCnt="2"/>
      <dgm:spPr>
        <a:solidFill>
          <a:srgbClr val="CCFF66"/>
        </a:solidFill>
        <a:ln>
          <a:solidFill>
            <a:schemeClr val="tx1"/>
          </a:solidFill>
        </a:ln>
      </dgm:spPr>
    </dgm:pt>
    <dgm:pt modelId="{640E2FC2-BEEA-42BA-893F-2E47F93B59E6}" type="pres">
      <dgm:prSet presAssocID="{1A008F3D-FC34-4BEC-B638-920FECD41032}" presName="text4" presStyleLbl="fgAcc4" presStyleIdx="1" presStyleCnt="2">
        <dgm:presLayoutVars>
          <dgm:chPref val="3"/>
        </dgm:presLayoutVars>
      </dgm:prSet>
      <dgm:spPr/>
    </dgm:pt>
    <dgm:pt modelId="{FDA757A9-6EF1-4CD6-A29F-7DD618B9098C}" type="pres">
      <dgm:prSet presAssocID="{1A008F3D-FC34-4BEC-B638-920FECD41032}" presName="hierChild5" presStyleCnt="0"/>
      <dgm:spPr/>
    </dgm:pt>
  </dgm:ptLst>
  <dgm:cxnLst>
    <dgm:cxn modelId="{DAB55C02-20BA-4A42-9FF1-6B6C505754F0}" type="presOf" srcId="{60DCD5E3-34E5-4855-B2EA-4B9DC9ACD5F4}" destId="{7B2EB59F-DDC6-44D6-A023-23831291D995}" srcOrd="0" destOrd="0" presId="urn:microsoft.com/office/officeart/2005/8/layout/hierarchy1"/>
    <dgm:cxn modelId="{15EEEB06-2F4E-4ED2-A58E-254CD6E47FA7}" type="presOf" srcId="{E139B82F-8140-4223-B2E8-E38F83118033}" destId="{B221AE73-33BF-469B-A907-91079B13420F}" srcOrd="0" destOrd="0" presId="urn:microsoft.com/office/officeart/2005/8/layout/hierarchy1"/>
    <dgm:cxn modelId="{D5F4EC1C-01C6-4C98-87FF-B23AA56A3963}" type="presOf" srcId="{754508D4-EC47-42EE-B69B-9A832FF14135}" destId="{4F5494B2-7DCC-43E3-AE7B-2D3ECE85A610}" srcOrd="0" destOrd="0" presId="urn:microsoft.com/office/officeart/2005/8/layout/hierarchy1"/>
    <dgm:cxn modelId="{2EDF1025-AE9F-48D5-AFDE-A3DE299ED576}" srcId="{305F261E-F86B-4280-A532-98559F99F278}" destId="{A5E52C87-D0F0-4D9B-9AF5-F51C47857712}" srcOrd="0" destOrd="0" parTransId="{BC5C167D-ECD2-4F4B-B110-BAD217FB9FA2}" sibTransId="{40582679-9699-4389-8E70-8678AE1372E0}"/>
    <dgm:cxn modelId="{F5803730-3525-4171-B106-4B90C78A60BE}" srcId="{60DCD5E3-34E5-4855-B2EA-4B9DC9ACD5F4}" destId="{D5630E53-8677-4544-9B24-520B18D23011}" srcOrd="0" destOrd="0" parTransId="{118DAEF0-9968-46D6-AC77-F2F4B9AF271E}" sibTransId="{39889273-2540-44B0-B132-66A6E1EA4BBA}"/>
    <dgm:cxn modelId="{C92ED83F-CF0C-47F1-8571-3B4E71952B9F}" type="presOf" srcId="{CA650D80-D01F-4729-9CBC-C0B2DB6DAFEE}" destId="{EBCB7217-2A19-40A0-9FA0-9E82B2084FA9}" srcOrd="0" destOrd="0" presId="urn:microsoft.com/office/officeart/2005/8/layout/hierarchy1"/>
    <dgm:cxn modelId="{39197E5C-3D73-4253-BC64-7B637C3983AF}" type="presOf" srcId="{A5E52C87-D0F0-4D9B-9AF5-F51C47857712}" destId="{C53A4662-6EA9-4953-9EA9-7E9AAC9FCE57}" srcOrd="0" destOrd="0" presId="urn:microsoft.com/office/officeart/2005/8/layout/hierarchy1"/>
    <dgm:cxn modelId="{6E0E8F5D-157A-4CE9-A2C0-8AEB1F1E85E1}" type="presOf" srcId="{4F160BE6-8355-40F8-B586-FBF51EC4DEB3}" destId="{41377CD9-A8EB-401B-9824-858CFBFA33C0}" srcOrd="0" destOrd="0" presId="urn:microsoft.com/office/officeart/2005/8/layout/hierarchy1"/>
    <dgm:cxn modelId="{4B5D594F-799B-4223-8AF9-68B6E8D172B0}" srcId="{D5630E53-8677-4544-9B24-520B18D23011}" destId="{E139B82F-8140-4223-B2E8-E38F83118033}" srcOrd="1" destOrd="0" parTransId="{CA650D80-D01F-4729-9CBC-C0B2DB6DAFEE}" sibTransId="{80645DC2-AEEB-4745-A81F-1AB4A8BE52CB}"/>
    <dgm:cxn modelId="{074CCC56-6635-4505-8D01-3B768DE268EF}" type="presOf" srcId="{2F155688-DD96-4A0F-8DAD-31CC99FB6849}" destId="{920A6FEF-9CB5-4DBE-91AE-1284CF6BB8DC}" srcOrd="0" destOrd="0" presId="urn:microsoft.com/office/officeart/2005/8/layout/hierarchy1"/>
    <dgm:cxn modelId="{EF158F9C-B2EA-4743-82B9-CF4D4CF561EB}" srcId="{60DCD5E3-34E5-4855-B2EA-4B9DC9ACD5F4}" destId="{305F261E-F86B-4280-A532-98559F99F278}" srcOrd="1" destOrd="0" parTransId="{617F4DA0-D10B-47A7-A5CE-0B96E1655D74}" sibTransId="{BB6C3867-7F56-43E1-98B3-FEF2159E6DBF}"/>
    <dgm:cxn modelId="{E99456A1-E69F-4FF8-B511-2E9000309197}" type="presOf" srcId="{1A008F3D-FC34-4BEC-B638-920FECD41032}" destId="{640E2FC2-BEEA-42BA-893F-2E47F93B59E6}" srcOrd="0" destOrd="0" presId="urn:microsoft.com/office/officeart/2005/8/layout/hierarchy1"/>
    <dgm:cxn modelId="{73BD2EA7-7506-4D81-BB67-325C3AC73B38}" type="presOf" srcId="{0C4DCEB5-BDBE-4E8E-91D0-2EE146E33ABF}" destId="{C37B6979-686B-4696-966F-BFF668B68A21}" srcOrd="0" destOrd="0" presId="urn:microsoft.com/office/officeart/2005/8/layout/hierarchy1"/>
    <dgm:cxn modelId="{F48118B9-3B60-4F25-BE9F-74747B7A6CC2}" type="presOf" srcId="{21414FB1-5F05-4E97-BEDD-1AA4059A7149}" destId="{2CD76481-68F9-432A-AD70-A4428C9F57B8}" srcOrd="0" destOrd="0" presId="urn:microsoft.com/office/officeart/2005/8/layout/hierarchy1"/>
    <dgm:cxn modelId="{3B2C47BA-1160-459C-B65A-B0A1EEB0E707}" srcId="{D5630E53-8677-4544-9B24-520B18D23011}" destId="{0C4DCEB5-BDBE-4E8E-91D0-2EE146E33ABF}" srcOrd="0" destOrd="0" parTransId="{21414FB1-5F05-4E97-BEDD-1AA4059A7149}" sibTransId="{85818639-903C-40F6-AC9F-889DADA78648}"/>
    <dgm:cxn modelId="{62A09AC8-6815-4A9E-9C19-CF5EE1B444C2}" type="presOf" srcId="{773A425C-7740-4C84-837B-85D9A8614732}" destId="{3DB91DEB-0119-422D-8A95-BAE6B30219FF}" srcOrd="0" destOrd="0" presId="urn:microsoft.com/office/officeart/2005/8/layout/hierarchy1"/>
    <dgm:cxn modelId="{20D923D4-BDD5-4915-AC02-32563A38B6EE}" srcId="{773A425C-7740-4C84-837B-85D9A8614732}" destId="{60DCD5E3-34E5-4855-B2EA-4B9DC9ACD5F4}" srcOrd="0" destOrd="0" parTransId="{40B380DD-59C0-450D-A40D-E7DB51B46899}" sibTransId="{E0FA4F9F-6282-4D44-9EF1-710D254E977F}"/>
    <dgm:cxn modelId="{80391ED5-A28D-40C7-894C-E8E4A4EB96D9}" type="presOf" srcId="{118DAEF0-9968-46D6-AC77-F2F4B9AF271E}" destId="{641BA781-E0E4-4378-A71C-E67B937866C1}" srcOrd="0" destOrd="0" presId="urn:microsoft.com/office/officeart/2005/8/layout/hierarchy1"/>
    <dgm:cxn modelId="{1FFC51D5-E935-4B9C-AF1F-9A0156C9208E}" srcId="{A5E52C87-D0F0-4D9B-9AF5-F51C47857712}" destId="{1A008F3D-FC34-4BEC-B638-920FECD41032}" srcOrd="1" destOrd="0" parTransId="{754508D4-EC47-42EE-B69B-9A832FF14135}" sibTransId="{5B81994B-C995-494B-A2D1-7DA18AB14C48}"/>
    <dgm:cxn modelId="{2CA1DAD7-993F-4D16-8699-8562243437C4}" type="presOf" srcId="{305F261E-F86B-4280-A532-98559F99F278}" destId="{6F466A86-5FC2-44D2-8BC5-D4E5D6BF115E}" srcOrd="0" destOrd="0" presId="urn:microsoft.com/office/officeart/2005/8/layout/hierarchy1"/>
    <dgm:cxn modelId="{CE12E9E6-9C0C-474E-A25F-5E4D1DD0B1D6}" type="presOf" srcId="{D5630E53-8677-4544-9B24-520B18D23011}" destId="{60548085-C050-4193-8AC1-4CC45F356CB7}" srcOrd="0" destOrd="0" presId="urn:microsoft.com/office/officeart/2005/8/layout/hierarchy1"/>
    <dgm:cxn modelId="{A6376FEB-1C73-4B7B-8777-7756EC5A2A7A}" type="presOf" srcId="{617F4DA0-D10B-47A7-A5CE-0B96E1655D74}" destId="{A283A437-177B-4E68-A5BA-985294A260BD}" srcOrd="0" destOrd="0" presId="urn:microsoft.com/office/officeart/2005/8/layout/hierarchy1"/>
    <dgm:cxn modelId="{9224C0EF-B25D-47F1-A1B1-F4E69455CD1C}" type="presOf" srcId="{BC5C167D-ECD2-4F4B-B110-BAD217FB9FA2}" destId="{3E0D2D1E-D271-47B6-9663-C6833EE96BF3}" srcOrd="0" destOrd="0" presId="urn:microsoft.com/office/officeart/2005/8/layout/hierarchy1"/>
    <dgm:cxn modelId="{FD415EF4-2797-44F8-91F5-C32E5DD12556}" srcId="{A5E52C87-D0F0-4D9B-9AF5-F51C47857712}" destId="{4F160BE6-8355-40F8-B586-FBF51EC4DEB3}" srcOrd="0" destOrd="0" parTransId="{2F155688-DD96-4A0F-8DAD-31CC99FB6849}" sibTransId="{482C35DE-03AF-46F6-9F02-C1C5B0A5D292}"/>
    <dgm:cxn modelId="{439F98D5-29EF-4AE9-AA52-4774F050CAA9}" type="presParOf" srcId="{3DB91DEB-0119-422D-8A95-BAE6B30219FF}" destId="{16920E56-9DEF-4A9E-B5E7-8A06CACA28A1}" srcOrd="0" destOrd="0" presId="urn:microsoft.com/office/officeart/2005/8/layout/hierarchy1"/>
    <dgm:cxn modelId="{AAE0407E-B166-4C03-BFF9-25C5E6029821}" type="presParOf" srcId="{16920E56-9DEF-4A9E-B5E7-8A06CACA28A1}" destId="{C1AE1D40-858C-44BB-BFB4-F650D7FAE0EE}" srcOrd="0" destOrd="0" presId="urn:microsoft.com/office/officeart/2005/8/layout/hierarchy1"/>
    <dgm:cxn modelId="{FF07D4FA-0A28-4C0C-AD55-9B2208E2FD60}" type="presParOf" srcId="{C1AE1D40-858C-44BB-BFB4-F650D7FAE0EE}" destId="{CF6EEEA1-F037-40C1-9D77-AE9D007D36C5}" srcOrd="0" destOrd="0" presId="urn:microsoft.com/office/officeart/2005/8/layout/hierarchy1"/>
    <dgm:cxn modelId="{2F90975C-D2A0-4279-A3A0-96A6F078317F}" type="presParOf" srcId="{C1AE1D40-858C-44BB-BFB4-F650D7FAE0EE}" destId="{7B2EB59F-DDC6-44D6-A023-23831291D995}" srcOrd="1" destOrd="0" presId="urn:microsoft.com/office/officeart/2005/8/layout/hierarchy1"/>
    <dgm:cxn modelId="{98B15950-B7C6-476D-B901-1EE0CC4467FC}" type="presParOf" srcId="{16920E56-9DEF-4A9E-B5E7-8A06CACA28A1}" destId="{61C77322-D1A7-4EF4-8EE7-198A10E701D0}" srcOrd="1" destOrd="0" presId="urn:microsoft.com/office/officeart/2005/8/layout/hierarchy1"/>
    <dgm:cxn modelId="{34193C57-F526-457B-8EE1-7607D3B4FC8F}" type="presParOf" srcId="{61C77322-D1A7-4EF4-8EE7-198A10E701D0}" destId="{641BA781-E0E4-4378-A71C-E67B937866C1}" srcOrd="0" destOrd="0" presId="urn:microsoft.com/office/officeart/2005/8/layout/hierarchy1"/>
    <dgm:cxn modelId="{116D6AA7-9872-4141-9A8E-35EDEC6F5740}" type="presParOf" srcId="{61C77322-D1A7-4EF4-8EE7-198A10E701D0}" destId="{B5D6B856-9663-400F-ACF9-B0D7BB46D3D4}" srcOrd="1" destOrd="0" presId="urn:microsoft.com/office/officeart/2005/8/layout/hierarchy1"/>
    <dgm:cxn modelId="{230592A3-54BB-42F4-9E4A-F743051C24C3}" type="presParOf" srcId="{B5D6B856-9663-400F-ACF9-B0D7BB46D3D4}" destId="{CE4D6D43-C13C-4A8A-B6A4-610691D5D228}" srcOrd="0" destOrd="0" presId="urn:microsoft.com/office/officeart/2005/8/layout/hierarchy1"/>
    <dgm:cxn modelId="{B3F92135-775C-4A5C-8D39-C933447E1608}" type="presParOf" srcId="{CE4D6D43-C13C-4A8A-B6A4-610691D5D228}" destId="{9D6CCB2E-A581-4331-A3E4-4F17AEF177B0}" srcOrd="0" destOrd="0" presId="urn:microsoft.com/office/officeart/2005/8/layout/hierarchy1"/>
    <dgm:cxn modelId="{0657B0FD-85FE-4F64-A282-ED9E89A43E2D}" type="presParOf" srcId="{CE4D6D43-C13C-4A8A-B6A4-610691D5D228}" destId="{60548085-C050-4193-8AC1-4CC45F356CB7}" srcOrd="1" destOrd="0" presId="urn:microsoft.com/office/officeart/2005/8/layout/hierarchy1"/>
    <dgm:cxn modelId="{19200391-1539-4342-9645-83FD9835AE48}" type="presParOf" srcId="{B5D6B856-9663-400F-ACF9-B0D7BB46D3D4}" destId="{B2412E22-F33D-4E56-9823-6BD1CF87EDD6}" srcOrd="1" destOrd="0" presId="urn:microsoft.com/office/officeart/2005/8/layout/hierarchy1"/>
    <dgm:cxn modelId="{FC4DB32E-EFCB-4AD2-BDA0-83C8DB8C1B42}" type="presParOf" srcId="{B2412E22-F33D-4E56-9823-6BD1CF87EDD6}" destId="{2CD76481-68F9-432A-AD70-A4428C9F57B8}" srcOrd="0" destOrd="0" presId="urn:microsoft.com/office/officeart/2005/8/layout/hierarchy1"/>
    <dgm:cxn modelId="{A1A999D2-96B1-4C10-A0BA-DD6D24F72E45}" type="presParOf" srcId="{B2412E22-F33D-4E56-9823-6BD1CF87EDD6}" destId="{B86B462C-1DB4-4492-986F-5958502DD4D6}" srcOrd="1" destOrd="0" presId="urn:microsoft.com/office/officeart/2005/8/layout/hierarchy1"/>
    <dgm:cxn modelId="{19C2164D-F855-47CB-A929-00475713454C}" type="presParOf" srcId="{B86B462C-1DB4-4492-986F-5958502DD4D6}" destId="{D02B5F0A-62D8-46EB-B0E4-C151A0C549D0}" srcOrd="0" destOrd="0" presId="urn:microsoft.com/office/officeart/2005/8/layout/hierarchy1"/>
    <dgm:cxn modelId="{F304AC7C-998E-4908-AAE3-1F00CF3CDCFB}" type="presParOf" srcId="{D02B5F0A-62D8-46EB-B0E4-C151A0C549D0}" destId="{14884778-FA05-4246-8D86-5A2F4190868A}" srcOrd="0" destOrd="0" presId="urn:microsoft.com/office/officeart/2005/8/layout/hierarchy1"/>
    <dgm:cxn modelId="{471DD554-5B98-4ED4-82F1-0BE4612DB58D}" type="presParOf" srcId="{D02B5F0A-62D8-46EB-B0E4-C151A0C549D0}" destId="{C37B6979-686B-4696-966F-BFF668B68A21}" srcOrd="1" destOrd="0" presId="urn:microsoft.com/office/officeart/2005/8/layout/hierarchy1"/>
    <dgm:cxn modelId="{28DFEB76-1B89-4F82-8B60-B033B2C9EC1A}" type="presParOf" srcId="{B86B462C-1DB4-4492-986F-5958502DD4D6}" destId="{6CD9FE85-B2EF-4E22-ACCB-D312B37501AA}" srcOrd="1" destOrd="0" presId="urn:microsoft.com/office/officeart/2005/8/layout/hierarchy1"/>
    <dgm:cxn modelId="{444C0BCE-B800-49C4-9613-00F00592DF02}" type="presParOf" srcId="{B2412E22-F33D-4E56-9823-6BD1CF87EDD6}" destId="{EBCB7217-2A19-40A0-9FA0-9E82B2084FA9}" srcOrd="2" destOrd="0" presId="urn:microsoft.com/office/officeart/2005/8/layout/hierarchy1"/>
    <dgm:cxn modelId="{4D37D6F7-70BB-41B8-AD76-F1F499319EE5}" type="presParOf" srcId="{B2412E22-F33D-4E56-9823-6BD1CF87EDD6}" destId="{C2FF0D8D-543B-4DB6-873D-A81F3AC1A7ED}" srcOrd="3" destOrd="0" presId="urn:microsoft.com/office/officeart/2005/8/layout/hierarchy1"/>
    <dgm:cxn modelId="{461F1F44-6BAF-4066-BC07-82B8239C80CC}" type="presParOf" srcId="{C2FF0D8D-543B-4DB6-873D-A81F3AC1A7ED}" destId="{5936D953-1D05-4C12-80BC-E3EDD2C0C7BD}" srcOrd="0" destOrd="0" presId="urn:microsoft.com/office/officeart/2005/8/layout/hierarchy1"/>
    <dgm:cxn modelId="{6CEFEAED-4D30-46DD-A54E-38A415E7AC65}" type="presParOf" srcId="{5936D953-1D05-4C12-80BC-E3EDD2C0C7BD}" destId="{12CF018D-4D84-4B55-BCEE-75471455E18E}" srcOrd="0" destOrd="0" presId="urn:microsoft.com/office/officeart/2005/8/layout/hierarchy1"/>
    <dgm:cxn modelId="{6C7DC3BF-83FF-4CF7-B784-12AC7F50A2FB}" type="presParOf" srcId="{5936D953-1D05-4C12-80BC-E3EDD2C0C7BD}" destId="{B221AE73-33BF-469B-A907-91079B13420F}" srcOrd="1" destOrd="0" presId="urn:microsoft.com/office/officeart/2005/8/layout/hierarchy1"/>
    <dgm:cxn modelId="{AF179248-3318-4207-B3F6-9843312DFA37}" type="presParOf" srcId="{C2FF0D8D-543B-4DB6-873D-A81F3AC1A7ED}" destId="{E4C5D0CF-AEA4-4764-A0BB-AAAFDB369AA1}" srcOrd="1" destOrd="0" presId="urn:microsoft.com/office/officeart/2005/8/layout/hierarchy1"/>
    <dgm:cxn modelId="{DD77FB5A-844E-4F4C-880D-B3BDC34F2D6D}" type="presParOf" srcId="{61C77322-D1A7-4EF4-8EE7-198A10E701D0}" destId="{A283A437-177B-4E68-A5BA-985294A260BD}" srcOrd="2" destOrd="0" presId="urn:microsoft.com/office/officeart/2005/8/layout/hierarchy1"/>
    <dgm:cxn modelId="{66088834-CF3C-4052-8874-8527DFE8B480}" type="presParOf" srcId="{61C77322-D1A7-4EF4-8EE7-198A10E701D0}" destId="{B878CEC9-1920-4607-8EC2-7DE811396DCC}" srcOrd="3" destOrd="0" presId="urn:microsoft.com/office/officeart/2005/8/layout/hierarchy1"/>
    <dgm:cxn modelId="{38A39365-6B57-4A7B-B45F-1DC1F35BC45F}" type="presParOf" srcId="{B878CEC9-1920-4607-8EC2-7DE811396DCC}" destId="{A6DED852-C3F5-4219-A2DA-813152951580}" srcOrd="0" destOrd="0" presId="urn:microsoft.com/office/officeart/2005/8/layout/hierarchy1"/>
    <dgm:cxn modelId="{5B2D47CB-BE25-43B9-BE62-C29842B3199D}" type="presParOf" srcId="{A6DED852-C3F5-4219-A2DA-813152951580}" destId="{61ED6826-685A-4EA6-9A39-289C57BA0F7A}" srcOrd="0" destOrd="0" presId="urn:microsoft.com/office/officeart/2005/8/layout/hierarchy1"/>
    <dgm:cxn modelId="{C706084E-2836-48AC-8CE9-61F463503ED1}" type="presParOf" srcId="{A6DED852-C3F5-4219-A2DA-813152951580}" destId="{6F466A86-5FC2-44D2-8BC5-D4E5D6BF115E}" srcOrd="1" destOrd="0" presId="urn:microsoft.com/office/officeart/2005/8/layout/hierarchy1"/>
    <dgm:cxn modelId="{AF017E13-FB9E-48F2-817C-38F4CB0EEA60}" type="presParOf" srcId="{B878CEC9-1920-4607-8EC2-7DE811396DCC}" destId="{AF0B8967-3998-43A6-9FE6-7D777A2E563F}" srcOrd="1" destOrd="0" presId="urn:microsoft.com/office/officeart/2005/8/layout/hierarchy1"/>
    <dgm:cxn modelId="{F3EA8D2D-36E5-4C75-869E-8CA419D3E0B1}" type="presParOf" srcId="{AF0B8967-3998-43A6-9FE6-7D777A2E563F}" destId="{3E0D2D1E-D271-47B6-9663-C6833EE96BF3}" srcOrd="0" destOrd="0" presId="urn:microsoft.com/office/officeart/2005/8/layout/hierarchy1"/>
    <dgm:cxn modelId="{387C4C34-3243-4617-B4AA-BE2448453B73}" type="presParOf" srcId="{AF0B8967-3998-43A6-9FE6-7D777A2E563F}" destId="{3FAD4328-AB45-4528-949B-AA31B878E655}" srcOrd="1" destOrd="0" presId="urn:microsoft.com/office/officeart/2005/8/layout/hierarchy1"/>
    <dgm:cxn modelId="{16991278-3803-414A-AD57-919208DFF294}" type="presParOf" srcId="{3FAD4328-AB45-4528-949B-AA31B878E655}" destId="{B93713B6-A2C7-40D0-A878-4725EA6AC286}" srcOrd="0" destOrd="0" presId="urn:microsoft.com/office/officeart/2005/8/layout/hierarchy1"/>
    <dgm:cxn modelId="{FAB6C46A-9B27-4AD9-9479-61BF08C781BC}" type="presParOf" srcId="{B93713B6-A2C7-40D0-A878-4725EA6AC286}" destId="{3DD24D8E-FCA0-4A70-A1E7-75539FECAC99}" srcOrd="0" destOrd="0" presId="urn:microsoft.com/office/officeart/2005/8/layout/hierarchy1"/>
    <dgm:cxn modelId="{CB950FD4-5D38-4D9B-87A7-0CC927D1C150}" type="presParOf" srcId="{B93713B6-A2C7-40D0-A878-4725EA6AC286}" destId="{C53A4662-6EA9-4953-9EA9-7E9AAC9FCE57}" srcOrd="1" destOrd="0" presId="urn:microsoft.com/office/officeart/2005/8/layout/hierarchy1"/>
    <dgm:cxn modelId="{E65F1378-F139-4F6B-A217-9F53250E5B23}" type="presParOf" srcId="{3FAD4328-AB45-4528-949B-AA31B878E655}" destId="{5B91F4C6-E010-488A-9985-0EB3A055B20E}" srcOrd="1" destOrd="0" presId="urn:microsoft.com/office/officeart/2005/8/layout/hierarchy1"/>
    <dgm:cxn modelId="{31658FE9-615F-4B2D-A3A8-929EA622376F}" type="presParOf" srcId="{5B91F4C6-E010-488A-9985-0EB3A055B20E}" destId="{920A6FEF-9CB5-4DBE-91AE-1284CF6BB8DC}" srcOrd="0" destOrd="0" presId="urn:microsoft.com/office/officeart/2005/8/layout/hierarchy1"/>
    <dgm:cxn modelId="{BF61FBE9-39A5-4AC8-9E49-5EBF0EA4CDBB}" type="presParOf" srcId="{5B91F4C6-E010-488A-9985-0EB3A055B20E}" destId="{1F1A7177-1B5F-40FF-A24C-E70641987E27}" srcOrd="1" destOrd="0" presId="urn:microsoft.com/office/officeart/2005/8/layout/hierarchy1"/>
    <dgm:cxn modelId="{0F865DEF-8E6F-46B7-970E-CF12326AEF15}" type="presParOf" srcId="{1F1A7177-1B5F-40FF-A24C-E70641987E27}" destId="{4C6222E8-C80D-4F83-AD81-895E65BF9513}" srcOrd="0" destOrd="0" presId="urn:microsoft.com/office/officeart/2005/8/layout/hierarchy1"/>
    <dgm:cxn modelId="{7404AB0C-086B-4C7D-AE19-22E225A402A6}" type="presParOf" srcId="{4C6222E8-C80D-4F83-AD81-895E65BF9513}" destId="{9108A254-245B-427D-8C56-365E9D77937F}" srcOrd="0" destOrd="0" presId="urn:microsoft.com/office/officeart/2005/8/layout/hierarchy1"/>
    <dgm:cxn modelId="{E8D357AE-30FC-4C62-BD74-0364E2B6EAF1}" type="presParOf" srcId="{4C6222E8-C80D-4F83-AD81-895E65BF9513}" destId="{41377CD9-A8EB-401B-9824-858CFBFA33C0}" srcOrd="1" destOrd="0" presId="urn:microsoft.com/office/officeart/2005/8/layout/hierarchy1"/>
    <dgm:cxn modelId="{30F902BC-7B62-4493-8B1B-BCC7E65EEBAC}" type="presParOf" srcId="{1F1A7177-1B5F-40FF-A24C-E70641987E27}" destId="{DABB6C82-0A22-4A3C-9C06-F3E843B3C83F}" srcOrd="1" destOrd="0" presId="urn:microsoft.com/office/officeart/2005/8/layout/hierarchy1"/>
    <dgm:cxn modelId="{3EA1B076-7B9D-4756-A392-A667BED85C27}" type="presParOf" srcId="{5B91F4C6-E010-488A-9985-0EB3A055B20E}" destId="{4F5494B2-7DCC-43E3-AE7B-2D3ECE85A610}" srcOrd="2" destOrd="0" presId="urn:microsoft.com/office/officeart/2005/8/layout/hierarchy1"/>
    <dgm:cxn modelId="{5B0C37B5-325D-4168-A701-AFEEB4BCAEC3}" type="presParOf" srcId="{5B91F4C6-E010-488A-9985-0EB3A055B20E}" destId="{CAEC66C0-2B57-42A4-8801-E04814EFFA56}" srcOrd="3" destOrd="0" presId="urn:microsoft.com/office/officeart/2005/8/layout/hierarchy1"/>
    <dgm:cxn modelId="{84161648-9EA7-4C91-867F-B87030168001}" type="presParOf" srcId="{CAEC66C0-2B57-42A4-8801-E04814EFFA56}" destId="{451BB95E-407E-4DF1-9909-5B6BB2AC1EEF}" srcOrd="0" destOrd="0" presId="urn:microsoft.com/office/officeart/2005/8/layout/hierarchy1"/>
    <dgm:cxn modelId="{39027091-8C95-4D11-A623-B6E18E83E96D}" type="presParOf" srcId="{451BB95E-407E-4DF1-9909-5B6BB2AC1EEF}" destId="{4B787F95-4B05-455C-8591-D2DB413CC67C}" srcOrd="0" destOrd="0" presId="urn:microsoft.com/office/officeart/2005/8/layout/hierarchy1"/>
    <dgm:cxn modelId="{DBA29594-DCB9-41EA-8CBF-B6C8F5994658}" type="presParOf" srcId="{451BB95E-407E-4DF1-9909-5B6BB2AC1EEF}" destId="{640E2FC2-BEEA-42BA-893F-2E47F93B59E6}" srcOrd="1" destOrd="0" presId="urn:microsoft.com/office/officeart/2005/8/layout/hierarchy1"/>
    <dgm:cxn modelId="{692507A3-DDB3-4214-A8AE-C3FC88DE35C7}" type="presParOf" srcId="{CAEC66C0-2B57-42A4-8801-E04814EFFA56}" destId="{FDA757A9-6EF1-4CD6-A29F-7DD618B9098C}" srcOrd="1" destOrd="0" presId="urn:microsoft.com/office/officeart/2005/8/layout/hierarchy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3A425C-7740-4C84-837B-85D9A8614732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pPr rtl="1"/>
          <a:endParaRPr lang="ar-SA"/>
        </a:p>
      </dgm:t>
    </dgm:pt>
    <dgm:pt modelId="{60DCD5E3-34E5-4855-B2EA-4B9DC9ACD5F4}">
      <dgm:prSet phldrT="[نص]"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600" b="1" dirty="0"/>
            <a:t>الفريق المحوري</a:t>
          </a:r>
        </a:p>
      </dgm:t>
    </dgm:pt>
    <dgm:pt modelId="{40B380DD-59C0-450D-A40D-E7DB51B46899}" type="parTrans" cxnId="{20D923D4-BDD5-4915-AC02-32563A38B6EE}">
      <dgm:prSet/>
      <dgm:spPr/>
      <dgm:t>
        <a:bodyPr/>
        <a:lstStyle/>
        <a:p>
          <a:pPr rtl="1"/>
          <a:endParaRPr lang="ar-SA" sz="1400" b="1"/>
        </a:p>
      </dgm:t>
    </dgm:pt>
    <dgm:pt modelId="{E0FA4F9F-6282-4D44-9EF1-710D254E977F}" type="sibTrans" cxnId="{20D923D4-BDD5-4915-AC02-32563A38B6EE}">
      <dgm:prSet/>
      <dgm:spPr/>
      <dgm:t>
        <a:bodyPr/>
        <a:lstStyle/>
        <a:p>
          <a:pPr rtl="1"/>
          <a:endParaRPr lang="ar-SA" sz="1400" b="1"/>
        </a:p>
      </dgm:t>
    </dgm:pt>
    <dgm:pt modelId="{305F261E-F86B-4280-A532-98559F99F278}">
      <dgm:prSet phldrT="[نص]"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500" b="1" dirty="0"/>
            <a:t>لجنة الجودة</a:t>
          </a:r>
          <a:endParaRPr lang="ar-SA" sz="1500" b="1" dirty="0"/>
        </a:p>
      </dgm:t>
    </dgm:pt>
    <dgm:pt modelId="{617F4DA0-D10B-47A7-A5CE-0B96E1655D74}" type="parTrans" cxnId="{EF158F9C-B2EA-4743-82B9-CF4D4CF561EB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 b="1"/>
        </a:p>
      </dgm:t>
    </dgm:pt>
    <dgm:pt modelId="{BB6C3867-7F56-43E1-98B3-FEF2159E6DBF}" type="sibTrans" cxnId="{EF158F9C-B2EA-4743-82B9-CF4D4CF561EB}">
      <dgm:prSet/>
      <dgm:spPr/>
      <dgm:t>
        <a:bodyPr/>
        <a:lstStyle/>
        <a:p>
          <a:pPr rtl="1"/>
          <a:endParaRPr lang="ar-SA" sz="1400" b="1"/>
        </a:p>
      </dgm:t>
    </dgm:pt>
    <dgm:pt modelId="{D5630E53-8677-4544-9B24-520B18D23011}" type="asst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500" b="1" dirty="0"/>
            <a:t>لجنة التخطيط</a:t>
          </a:r>
          <a:endParaRPr lang="ar-SA" sz="1500" b="1" dirty="0"/>
        </a:p>
      </dgm:t>
    </dgm:pt>
    <dgm:pt modelId="{118DAEF0-9968-46D6-AC77-F2F4B9AF271E}" type="parTrans" cxnId="{F5803730-3525-4171-B106-4B90C78A60BE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 b="1"/>
        </a:p>
      </dgm:t>
    </dgm:pt>
    <dgm:pt modelId="{39889273-2540-44B0-B132-66A6E1EA4BBA}" type="sibTrans" cxnId="{F5803730-3525-4171-B106-4B90C78A60BE}">
      <dgm:prSet/>
      <dgm:spPr/>
      <dgm:t>
        <a:bodyPr/>
        <a:lstStyle/>
        <a:p>
          <a:pPr rtl="1"/>
          <a:endParaRPr lang="ar-SA" sz="1400" b="1"/>
        </a:p>
      </dgm:t>
    </dgm:pt>
    <dgm:pt modelId="{C43B47A2-61AC-4AE5-A10F-CC0E10C7DE0F}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500" b="1" dirty="0"/>
            <a:t>لجنة المراجعة</a:t>
          </a:r>
          <a:endParaRPr lang="ar-SA" sz="1500" b="1" dirty="0"/>
        </a:p>
      </dgm:t>
    </dgm:pt>
    <dgm:pt modelId="{87D9F175-D48F-4D7B-9BC7-EA46604E368B}" type="parTrans" cxnId="{67F799E4-410C-491A-9643-450630715253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/>
        </a:p>
      </dgm:t>
    </dgm:pt>
    <dgm:pt modelId="{E4139637-86BC-4B03-94D5-6D7790362357}" type="sibTrans" cxnId="{67F799E4-410C-491A-9643-450630715253}">
      <dgm:prSet/>
      <dgm:spPr/>
      <dgm:t>
        <a:bodyPr/>
        <a:lstStyle/>
        <a:p>
          <a:pPr rtl="1"/>
          <a:endParaRPr lang="ar-SA" sz="1400"/>
        </a:p>
      </dgm:t>
    </dgm:pt>
    <dgm:pt modelId="{BB46ADA7-5824-4B02-940D-952C6C7FBD99}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500" b="1" dirty="0"/>
            <a:t>لجنة تطوير مواد التعلم الرقمي</a:t>
          </a:r>
          <a:endParaRPr lang="ar-SA" sz="1500" b="1" dirty="0"/>
        </a:p>
      </dgm:t>
    </dgm:pt>
    <dgm:pt modelId="{A26D438C-7FE3-424C-8523-B5A56C9E74FD}" type="parTrans" cxnId="{4C6A598F-1576-4CCC-956F-935250BD242B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/>
        </a:p>
      </dgm:t>
    </dgm:pt>
    <dgm:pt modelId="{849D5AA4-A17D-4747-8E74-A770C1487669}" type="sibTrans" cxnId="{4C6A598F-1576-4CCC-956F-935250BD242B}">
      <dgm:prSet/>
      <dgm:spPr/>
      <dgm:t>
        <a:bodyPr/>
        <a:lstStyle/>
        <a:p>
          <a:pPr rtl="1"/>
          <a:endParaRPr lang="ar-SA" sz="1400"/>
        </a:p>
      </dgm:t>
    </dgm:pt>
    <dgm:pt modelId="{3D07BB03-5D43-44A7-AAEF-6C4FA1377305}">
      <dgm:prSet custT="1"/>
      <dgm:spPr>
        <a:ln>
          <a:solidFill>
            <a:schemeClr val="tx1"/>
          </a:solidFill>
        </a:ln>
      </dgm:spPr>
      <dgm:t>
        <a:bodyPr/>
        <a:lstStyle/>
        <a:p>
          <a:pPr rtl="1"/>
          <a:r>
            <a:rPr lang="ar-JO" sz="1400" b="1" dirty="0"/>
            <a:t>منسقو وحدات الدعم</a:t>
          </a:r>
          <a:endParaRPr lang="ar-SA" sz="1400" b="1" dirty="0"/>
        </a:p>
      </dgm:t>
    </dgm:pt>
    <dgm:pt modelId="{526B244C-C448-4D23-B1D0-50FF390F0B14}" type="parTrans" cxnId="{96D1C146-C2D0-4D13-B4E4-2E42971A8122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/>
        </a:p>
      </dgm:t>
    </dgm:pt>
    <dgm:pt modelId="{21148365-E93D-4248-B43D-0BA183C4B0E4}" type="sibTrans" cxnId="{96D1C146-C2D0-4D13-B4E4-2E42971A8122}">
      <dgm:prSet/>
      <dgm:spPr/>
      <dgm:t>
        <a:bodyPr/>
        <a:lstStyle/>
        <a:p>
          <a:pPr rtl="1"/>
          <a:endParaRPr lang="ar-SA" sz="1400"/>
        </a:p>
      </dgm:t>
    </dgm:pt>
    <dgm:pt modelId="{1A9026E3-A95B-410A-A391-7ECA13AA6D21}">
      <dgm:prSet custT="1"/>
      <dgm:spPr>
        <a:ln>
          <a:solidFill>
            <a:schemeClr val="tx1"/>
          </a:solidFill>
        </a:ln>
      </dgm:spPr>
      <dgm:t>
        <a:bodyPr/>
        <a:lstStyle/>
        <a:p>
          <a:pPr algn="r" rtl="1"/>
          <a:r>
            <a:rPr lang="ar-JO" sz="1300" b="1" dirty="0"/>
            <a:t>- المنسقون</a:t>
          </a:r>
          <a:endParaRPr lang="en-US" sz="1300" b="1" dirty="0"/>
        </a:p>
        <a:p>
          <a:pPr algn="r" rtl="1"/>
          <a:r>
            <a:rPr lang="ar-JO" sz="1300" b="1" dirty="0"/>
            <a:t>- المختصون التربويون</a:t>
          </a:r>
          <a:endParaRPr lang="en-US" sz="1300" b="1" dirty="0"/>
        </a:p>
        <a:p>
          <a:pPr algn="r" rtl="1"/>
          <a:r>
            <a:rPr lang="ar-JO" sz="1300" b="1" dirty="0"/>
            <a:t>- المعلمون</a:t>
          </a:r>
          <a:endParaRPr lang="en-US" sz="1300" b="1" dirty="0"/>
        </a:p>
        <a:p>
          <a:pPr algn="r" rtl="1"/>
          <a:r>
            <a:rPr lang="ar-JO" sz="1300" b="1" dirty="0"/>
            <a:t>- معلمو الحاسوب</a:t>
          </a:r>
          <a:endParaRPr lang="en-US" sz="1300" b="1" dirty="0"/>
        </a:p>
      </dgm:t>
    </dgm:pt>
    <dgm:pt modelId="{4BBD4943-A7FB-4567-9326-6193C7E3519A}" type="parTrans" cxnId="{63897017-8F46-4B25-B395-E48289FC6BBF}">
      <dgm:prSet/>
      <dgm:spPr>
        <a:ln>
          <a:solidFill>
            <a:schemeClr val="tx1"/>
          </a:solidFill>
        </a:ln>
      </dgm:spPr>
      <dgm:t>
        <a:bodyPr/>
        <a:lstStyle/>
        <a:p>
          <a:pPr rtl="1"/>
          <a:endParaRPr lang="ar-SA" sz="1400"/>
        </a:p>
      </dgm:t>
    </dgm:pt>
    <dgm:pt modelId="{1C18AC29-8BFA-4693-9E0F-1DC47401508B}" type="sibTrans" cxnId="{63897017-8F46-4B25-B395-E48289FC6BBF}">
      <dgm:prSet/>
      <dgm:spPr/>
      <dgm:t>
        <a:bodyPr/>
        <a:lstStyle/>
        <a:p>
          <a:pPr rtl="1"/>
          <a:endParaRPr lang="ar-SA" sz="1400"/>
        </a:p>
      </dgm:t>
    </dgm:pt>
    <dgm:pt modelId="{3DB91DEB-0119-422D-8A95-BAE6B30219FF}" type="pres">
      <dgm:prSet presAssocID="{773A425C-7740-4C84-837B-85D9A86147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0E56-9DEF-4A9E-B5E7-8A06CACA28A1}" type="pres">
      <dgm:prSet presAssocID="{60DCD5E3-34E5-4855-B2EA-4B9DC9ACD5F4}" presName="hierRoot1" presStyleCnt="0"/>
      <dgm:spPr/>
    </dgm:pt>
    <dgm:pt modelId="{C1AE1D40-858C-44BB-BFB4-F650D7FAE0EE}" type="pres">
      <dgm:prSet presAssocID="{60DCD5E3-34E5-4855-B2EA-4B9DC9ACD5F4}" presName="composite" presStyleCnt="0"/>
      <dgm:spPr/>
    </dgm:pt>
    <dgm:pt modelId="{CF6EEEA1-F037-40C1-9D77-AE9D007D36C5}" type="pres">
      <dgm:prSet presAssocID="{60DCD5E3-34E5-4855-B2EA-4B9DC9ACD5F4}" presName="background" presStyleLbl="node0" presStyleIdx="0" presStyleCnt="1"/>
      <dgm:spPr>
        <a:ln>
          <a:solidFill>
            <a:schemeClr val="tx1"/>
          </a:solidFill>
        </a:ln>
      </dgm:spPr>
    </dgm:pt>
    <dgm:pt modelId="{7B2EB59F-DDC6-44D6-A023-23831291D995}" type="pres">
      <dgm:prSet presAssocID="{60DCD5E3-34E5-4855-B2EA-4B9DC9ACD5F4}" presName="text" presStyleLbl="fgAcc0" presStyleIdx="0" presStyleCnt="1" custScaleX="118736">
        <dgm:presLayoutVars>
          <dgm:chPref val="3"/>
        </dgm:presLayoutVars>
      </dgm:prSet>
      <dgm:spPr/>
    </dgm:pt>
    <dgm:pt modelId="{61C77322-D1A7-4EF4-8EE7-198A10E701D0}" type="pres">
      <dgm:prSet presAssocID="{60DCD5E3-34E5-4855-B2EA-4B9DC9ACD5F4}" presName="hierChild2" presStyleCnt="0"/>
      <dgm:spPr/>
    </dgm:pt>
    <dgm:pt modelId="{641BA781-E0E4-4378-A71C-E67B937866C1}" type="pres">
      <dgm:prSet presAssocID="{118DAEF0-9968-46D6-AC77-F2F4B9AF271E}" presName="Name10" presStyleLbl="parChTrans1D2" presStyleIdx="0" presStyleCnt="4"/>
      <dgm:spPr/>
    </dgm:pt>
    <dgm:pt modelId="{B5D6B856-9663-400F-ACF9-B0D7BB46D3D4}" type="pres">
      <dgm:prSet presAssocID="{D5630E53-8677-4544-9B24-520B18D23011}" presName="hierRoot2" presStyleCnt="0"/>
      <dgm:spPr/>
    </dgm:pt>
    <dgm:pt modelId="{CE4D6D43-C13C-4A8A-B6A4-610691D5D228}" type="pres">
      <dgm:prSet presAssocID="{D5630E53-8677-4544-9B24-520B18D23011}" presName="composite2" presStyleCnt="0"/>
      <dgm:spPr/>
    </dgm:pt>
    <dgm:pt modelId="{9D6CCB2E-A581-4331-A3E4-4F17AEF177B0}" type="pres">
      <dgm:prSet presAssocID="{D5630E53-8677-4544-9B24-520B18D23011}" presName="background2" presStyleLbl="asst1" presStyleIdx="0" presStyleCnt="1"/>
      <dgm:spPr>
        <a:solidFill>
          <a:srgbClr val="FFFF66"/>
        </a:solidFill>
        <a:ln>
          <a:solidFill>
            <a:schemeClr val="tx1"/>
          </a:solidFill>
        </a:ln>
      </dgm:spPr>
    </dgm:pt>
    <dgm:pt modelId="{60548085-C050-4193-8AC1-4CC45F356CB7}" type="pres">
      <dgm:prSet presAssocID="{D5630E53-8677-4544-9B24-520B18D23011}" presName="text2" presStyleLbl="fgAcc2" presStyleIdx="0" presStyleCnt="4">
        <dgm:presLayoutVars>
          <dgm:chPref val="3"/>
        </dgm:presLayoutVars>
      </dgm:prSet>
      <dgm:spPr/>
    </dgm:pt>
    <dgm:pt modelId="{B2412E22-F33D-4E56-9823-6BD1CF87EDD6}" type="pres">
      <dgm:prSet presAssocID="{D5630E53-8677-4544-9B24-520B18D23011}" presName="hierChild3" presStyleCnt="0"/>
      <dgm:spPr/>
    </dgm:pt>
    <dgm:pt modelId="{1F44E802-7D3A-45C7-82C1-D5FE94C5AF14}" type="pres">
      <dgm:prSet presAssocID="{A26D438C-7FE3-424C-8523-B5A56C9E74FD}" presName="Name10" presStyleLbl="parChTrans1D2" presStyleIdx="1" presStyleCnt="4"/>
      <dgm:spPr/>
    </dgm:pt>
    <dgm:pt modelId="{89639E7F-D57E-403C-BB4B-7B5150E2A310}" type="pres">
      <dgm:prSet presAssocID="{BB46ADA7-5824-4B02-940D-952C6C7FBD99}" presName="hierRoot2" presStyleCnt="0"/>
      <dgm:spPr/>
    </dgm:pt>
    <dgm:pt modelId="{8DF49C4F-01CE-4D8E-AB03-741AC5A5CF9F}" type="pres">
      <dgm:prSet presAssocID="{BB46ADA7-5824-4B02-940D-952C6C7FBD99}" presName="composite2" presStyleCnt="0"/>
      <dgm:spPr/>
    </dgm:pt>
    <dgm:pt modelId="{43675CE2-9C83-4588-B181-73461C88A247}" type="pres">
      <dgm:prSet presAssocID="{BB46ADA7-5824-4B02-940D-952C6C7FBD99}" presName="background2" presStyleLbl="node2" presStyleIdx="0" presStyleCnt="3"/>
      <dgm:spPr>
        <a:solidFill>
          <a:srgbClr val="FFFF66"/>
        </a:solidFill>
        <a:ln>
          <a:solidFill>
            <a:schemeClr val="tx1"/>
          </a:solidFill>
        </a:ln>
      </dgm:spPr>
    </dgm:pt>
    <dgm:pt modelId="{34A36D46-631E-41B0-8C2A-6D2D0B2BA735}" type="pres">
      <dgm:prSet presAssocID="{BB46ADA7-5824-4B02-940D-952C6C7FBD99}" presName="text2" presStyleLbl="fgAcc2" presStyleIdx="1" presStyleCnt="4">
        <dgm:presLayoutVars>
          <dgm:chPref val="3"/>
        </dgm:presLayoutVars>
      </dgm:prSet>
      <dgm:spPr/>
    </dgm:pt>
    <dgm:pt modelId="{A1288A6E-E7C8-4BB6-8172-A015CA3E819B}" type="pres">
      <dgm:prSet presAssocID="{BB46ADA7-5824-4B02-940D-952C6C7FBD99}" presName="hierChild3" presStyleCnt="0"/>
      <dgm:spPr/>
    </dgm:pt>
    <dgm:pt modelId="{3F9EDBDA-A4A1-49A5-8CCE-64703E7D46E2}" type="pres">
      <dgm:prSet presAssocID="{4BBD4943-A7FB-4567-9326-6193C7E3519A}" presName="Name17" presStyleLbl="parChTrans1D3" presStyleIdx="0" presStyleCnt="2"/>
      <dgm:spPr/>
    </dgm:pt>
    <dgm:pt modelId="{835F290E-8942-44D1-B84E-EA2BDD36F684}" type="pres">
      <dgm:prSet presAssocID="{1A9026E3-A95B-410A-A391-7ECA13AA6D21}" presName="hierRoot3" presStyleCnt="0"/>
      <dgm:spPr/>
    </dgm:pt>
    <dgm:pt modelId="{B73B7C42-22FA-496F-9381-FCD72006C11D}" type="pres">
      <dgm:prSet presAssocID="{1A9026E3-A95B-410A-A391-7ECA13AA6D21}" presName="composite3" presStyleCnt="0"/>
      <dgm:spPr/>
    </dgm:pt>
    <dgm:pt modelId="{E0685E59-87B5-41D2-8040-61C0A8B5E423}" type="pres">
      <dgm:prSet presAssocID="{1A9026E3-A95B-410A-A391-7ECA13AA6D21}" presName="background3" presStyleLbl="node3" presStyleIdx="0" presStyleCnt="2"/>
      <dgm:spPr>
        <a:solidFill>
          <a:srgbClr val="FF66FF"/>
        </a:solidFill>
        <a:ln>
          <a:solidFill>
            <a:schemeClr val="tx1"/>
          </a:solidFill>
        </a:ln>
      </dgm:spPr>
    </dgm:pt>
    <dgm:pt modelId="{F968C081-9B50-4B94-9471-5690E5A22E06}" type="pres">
      <dgm:prSet presAssocID="{1A9026E3-A95B-410A-A391-7ECA13AA6D21}" presName="text3" presStyleLbl="fgAcc3" presStyleIdx="0" presStyleCnt="2">
        <dgm:presLayoutVars>
          <dgm:chPref val="3"/>
        </dgm:presLayoutVars>
      </dgm:prSet>
      <dgm:spPr/>
    </dgm:pt>
    <dgm:pt modelId="{11D689BE-9BDC-4D88-9E7D-A0555197E996}" type="pres">
      <dgm:prSet presAssocID="{1A9026E3-A95B-410A-A391-7ECA13AA6D21}" presName="hierChild4" presStyleCnt="0"/>
      <dgm:spPr/>
    </dgm:pt>
    <dgm:pt modelId="{CD7BED91-3D82-4224-A742-04253832FB9A}" type="pres">
      <dgm:prSet presAssocID="{87D9F175-D48F-4D7B-9BC7-EA46604E368B}" presName="Name10" presStyleLbl="parChTrans1D2" presStyleIdx="2" presStyleCnt="4"/>
      <dgm:spPr/>
    </dgm:pt>
    <dgm:pt modelId="{F635FF50-8EFD-4F9F-A589-E5A645B34E90}" type="pres">
      <dgm:prSet presAssocID="{C43B47A2-61AC-4AE5-A10F-CC0E10C7DE0F}" presName="hierRoot2" presStyleCnt="0"/>
      <dgm:spPr/>
    </dgm:pt>
    <dgm:pt modelId="{8624736F-2060-40B0-9367-7E2FCC5EEABD}" type="pres">
      <dgm:prSet presAssocID="{C43B47A2-61AC-4AE5-A10F-CC0E10C7DE0F}" presName="composite2" presStyleCnt="0"/>
      <dgm:spPr/>
    </dgm:pt>
    <dgm:pt modelId="{4ABAFF3D-3145-4040-B8A3-BC1DCECB3BC9}" type="pres">
      <dgm:prSet presAssocID="{C43B47A2-61AC-4AE5-A10F-CC0E10C7DE0F}" presName="background2" presStyleLbl="node2" presStyleIdx="1" presStyleCnt="3"/>
      <dgm:spPr>
        <a:solidFill>
          <a:srgbClr val="FFFF66"/>
        </a:solidFill>
        <a:ln>
          <a:solidFill>
            <a:schemeClr val="tx1"/>
          </a:solidFill>
        </a:ln>
      </dgm:spPr>
    </dgm:pt>
    <dgm:pt modelId="{6D2AC8BA-8735-4796-B6C0-E90985E554C6}" type="pres">
      <dgm:prSet presAssocID="{C43B47A2-61AC-4AE5-A10F-CC0E10C7DE0F}" presName="text2" presStyleLbl="fgAcc2" presStyleIdx="2" presStyleCnt="4">
        <dgm:presLayoutVars>
          <dgm:chPref val="3"/>
        </dgm:presLayoutVars>
      </dgm:prSet>
      <dgm:spPr/>
    </dgm:pt>
    <dgm:pt modelId="{1C68BBE2-7FB8-4273-BBB8-162C5B6179CA}" type="pres">
      <dgm:prSet presAssocID="{C43B47A2-61AC-4AE5-A10F-CC0E10C7DE0F}" presName="hierChild3" presStyleCnt="0"/>
      <dgm:spPr/>
    </dgm:pt>
    <dgm:pt modelId="{51DC33A3-9E28-414C-AC21-E2B1B740959A}" type="pres">
      <dgm:prSet presAssocID="{526B244C-C448-4D23-B1D0-50FF390F0B14}" presName="Name17" presStyleLbl="parChTrans1D3" presStyleIdx="1" presStyleCnt="2"/>
      <dgm:spPr/>
    </dgm:pt>
    <dgm:pt modelId="{396CC149-2770-45D1-9C8B-F2BFAA12D930}" type="pres">
      <dgm:prSet presAssocID="{3D07BB03-5D43-44A7-AAEF-6C4FA1377305}" presName="hierRoot3" presStyleCnt="0"/>
      <dgm:spPr/>
    </dgm:pt>
    <dgm:pt modelId="{17DA070B-3B85-4ADB-AB0B-8D416DD11727}" type="pres">
      <dgm:prSet presAssocID="{3D07BB03-5D43-44A7-AAEF-6C4FA1377305}" presName="composite3" presStyleCnt="0"/>
      <dgm:spPr/>
    </dgm:pt>
    <dgm:pt modelId="{045640E9-A644-429C-8865-914D0BBC4858}" type="pres">
      <dgm:prSet presAssocID="{3D07BB03-5D43-44A7-AAEF-6C4FA1377305}" presName="background3" presStyleLbl="node3" presStyleIdx="1" presStyleCnt="2"/>
      <dgm:spPr>
        <a:solidFill>
          <a:srgbClr val="FF66FF"/>
        </a:solidFill>
        <a:ln>
          <a:solidFill>
            <a:schemeClr val="tx1"/>
          </a:solidFill>
        </a:ln>
      </dgm:spPr>
    </dgm:pt>
    <dgm:pt modelId="{3771CF50-BA5A-4B09-8F6A-6E127A7E072F}" type="pres">
      <dgm:prSet presAssocID="{3D07BB03-5D43-44A7-AAEF-6C4FA1377305}" presName="text3" presStyleLbl="fgAcc3" presStyleIdx="1" presStyleCnt="2">
        <dgm:presLayoutVars>
          <dgm:chPref val="3"/>
        </dgm:presLayoutVars>
      </dgm:prSet>
      <dgm:spPr/>
    </dgm:pt>
    <dgm:pt modelId="{C9597166-0533-4C8F-A7FF-6E3F34301B44}" type="pres">
      <dgm:prSet presAssocID="{3D07BB03-5D43-44A7-AAEF-6C4FA1377305}" presName="hierChild4" presStyleCnt="0"/>
      <dgm:spPr/>
    </dgm:pt>
    <dgm:pt modelId="{A283A437-177B-4E68-A5BA-985294A260BD}" type="pres">
      <dgm:prSet presAssocID="{617F4DA0-D10B-47A7-A5CE-0B96E1655D74}" presName="Name10" presStyleLbl="parChTrans1D2" presStyleIdx="3" presStyleCnt="4"/>
      <dgm:spPr/>
    </dgm:pt>
    <dgm:pt modelId="{B878CEC9-1920-4607-8EC2-7DE811396DCC}" type="pres">
      <dgm:prSet presAssocID="{305F261E-F86B-4280-A532-98559F99F278}" presName="hierRoot2" presStyleCnt="0"/>
      <dgm:spPr/>
    </dgm:pt>
    <dgm:pt modelId="{A6DED852-C3F5-4219-A2DA-813152951580}" type="pres">
      <dgm:prSet presAssocID="{305F261E-F86B-4280-A532-98559F99F278}" presName="composite2" presStyleCnt="0"/>
      <dgm:spPr/>
    </dgm:pt>
    <dgm:pt modelId="{61ED6826-685A-4EA6-9A39-289C57BA0F7A}" type="pres">
      <dgm:prSet presAssocID="{305F261E-F86B-4280-A532-98559F99F278}" presName="background2" presStyleLbl="node2" presStyleIdx="2" presStyleCnt="3"/>
      <dgm:spPr>
        <a:solidFill>
          <a:srgbClr val="FFFF66"/>
        </a:solidFill>
        <a:ln>
          <a:solidFill>
            <a:schemeClr val="tx1"/>
          </a:solidFill>
        </a:ln>
      </dgm:spPr>
    </dgm:pt>
    <dgm:pt modelId="{6F466A86-5FC2-44D2-8BC5-D4E5D6BF115E}" type="pres">
      <dgm:prSet presAssocID="{305F261E-F86B-4280-A532-98559F99F278}" presName="text2" presStyleLbl="fgAcc2" presStyleIdx="3" presStyleCnt="4">
        <dgm:presLayoutVars>
          <dgm:chPref val="3"/>
        </dgm:presLayoutVars>
      </dgm:prSet>
      <dgm:spPr/>
    </dgm:pt>
    <dgm:pt modelId="{AF0B8967-3998-43A6-9FE6-7D777A2E563F}" type="pres">
      <dgm:prSet presAssocID="{305F261E-F86B-4280-A532-98559F99F278}" presName="hierChild3" presStyleCnt="0"/>
      <dgm:spPr/>
    </dgm:pt>
  </dgm:ptLst>
  <dgm:cxnLst>
    <dgm:cxn modelId="{DAB55C02-20BA-4A42-9FF1-6B6C505754F0}" type="presOf" srcId="{60DCD5E3-34E5-4855-B2EA-4B9DC9ACD5F4}" destId="{7B2EB59F-DDC6-44D6-A023-23831291D995}" srcOrd="0" destOrd="0" presId="urn:microsoft.com/office/officeart/2005/8/layout/hierarchy1"/>
    <dgm:cxn modelId="{63897017-8F46-4B25-B395-E48289FC6BBF}" srcId="{BB46ADA7-5824-4B02-940D-952C6C7FBD99}" destId="{1A9026E3-A95B-410A-A391-7ECA13AA6D21}" srcOrd="0" destOrd="0" parTransId="{4BBD4943-A7FB-4567-9326-6193C7E3519A}" sibTransId="{1C18AC29-8BFA-4693-9E0F-1DC47401508B}"/>
    <dgm:cxn modelId="{F5803730-3525-4171-B106-4B90C78A60BE}" srcId="{60DCD5E3-34E5-4855-B2EA-4B9DC9ACD5F4}" destId="{D5630E53-8677-4544-9B24-520B18D23011}" srcOrd="0" destOrd="0" parTransId="{118DAEF0-9968-46D6-AC77-F2F4B9AF271E}" sibTransId="{39889273-2540-44B0-B132-66A6E1EA4BBA}"/>
    <dgm:cxn modelId="{AB13BA5D-57DB-4359-ABFD-C0F458E22F6F}" type="presOf" srcId="{A26D438C-7FE3-424C-8523-B5A56C9E74FD}" destId="{1F44E802-7D3A-45C7-82C1-D5FE94C5AF14}" srcOrd="0" destOrd="0" presId="urn:microsoft.com/office/officeart/2005/8/layout/hierarchy1"/>
    <dgm:cxn modelId="{96D1C146-C2D0-4D13-B4E4-2E42971A8122}" srcId="{C43B47A2-61AC-4AE5-A10F-CC0E10C7DE0F}" destId="{3D07BB03-5D43-44A7-AAEF-6C4FA1377305}" srcOrd="0" destOrd="0" parTransId="{526B244C-C448-4D23-B1D0-50FF390F0B14}" sibTransId="{21148365-E93D-4248-B43D-0BA183C4B0E4}"/>
    <dgm:cxn modelId="{58007467-A4E3-4910-9032-9312483DE2D4}" type="presOf" srcId="{C43B47A2-61AC-4AE5-A10F-CC0E10C7DE0F}" destId="{6D2AC8BA-8735-4796-B6C0-E90985E554C6}" srcOrd="0" destOrd="0" presId="urn:microsoft.com/office/officeart/2005/8/layout/hierarchy1"/>
    <dgm:cxn modelId="{94BA8F73-01F5-46A0-B230-C995C86F9E91}" type="presOf" srcId="{3D07BB03-5D43-44A7-AAEF-6C4FA1377305}" destId="{3771CF50-BA5A-4B09-8F6A-6E127A7E072F}" srcOrd="0" destOrd="0" presId="urn:microsoft.com/office/officeart/2005/8/layout/hierarchy1"/>
    <dgm:cxn modelId="{1DD8AC76-1D19-4157-AA9B-D6AE54B1C2EE}" type="presOf" srcId="{526B244C-C448-4D23-B1D0-50FF390F0B14}" destId="{51DC33A3-9E28-414C-AC21-E2B1B740959A}" srcOrd="0" destOrd="0" presId="urn:microsoft.com/office/officeart/2005/8/layout/hierarchy1"/>
    <dgm:cxn modelId="{4C6A598F-1576-4CCC-956F-935250BD242B}" srcId="{60DCD5E3-34E5-4855-B2EA-4B9DC9ACD5F4}" destId="{BB46ADA7-5824-4B02-940D-952C6C7FBD99}" srcOrd="1" destOrd="0" parTransId="{A26D438C-7FE3-424C-8523-B5A56C9E74FD}" sibTransId="{849D5AA4-A17D-4747-8E74-A770C1487669}"/>
    <dgm:cxn modelId="{EF158F9C-B2EA-4743-82B9-CF4D4CF561EB}" srcId="{60DCD5E3-34E5-4855-B2EA-4B9DC9ACD5F4}" destId="{305F261E-F86B-4280-A532-98559F99F278}" srcOrd="3" destOrd="0" parTransId="{617F4DA0-D10B-47A7-A5CE-0B96E1655D74}" sibTransId="{BB6C3867-7F56-43E1-98B3-FEF2159E6DBF}"/>
    <dgm:cxn modelId="{19C97AA7-C20A-4D0D-A98F-33A22930BE0A}" type="presOf" srcId="{4BBD4943-A7FB-4567-9326-6193C7E3519A}" destId="{3F9EDBDA-A4A1-49A5-8CCE-64703E7D46E2}" srcOrd="0" destOrd="0" presId="urn:microsoft.com/office/officeart/2005/8/layout/hierarchy1"/>
    <dgm:cxn modelId="{37469BA9-4F4C-4C67-A1B4-97A785E75318}" type="presOf" srcId="{1A9026E3-A95B-410A-A391-7ECA13AA6D21}" destId="{F968C081-9B50-4B94-9471-5690E5A22E06}" srcOrd="0" destOrd="0" presId="urn:microsoft.com/office/officeart/2005/8/layout/hierarchy1"/>
    <dgm:cxn modelId="{62A09AC8-6815-4A9E-9C19-CF5EE1B444C2}" type="presOf" srcId="{773A425C-7740-4C84-837B-85D9A8614732}" destId="{3DB91DEB-0119-422D-8A95-BAE6B30219FF}" srcOrd="0" destOrd="0" presId="urn:microsoft.com/office/officeart/2005/8/layout/hierarchy1"/>
    <dgm:cxn modelId="{20D923D4-BDD5-4915-AC02-32563A38B6EE}" srcId="{773A425C-7740-4C84-837B-85D9A8614732}" destId="{60DCD5E3-34E5-4855-B2EA-4B9DC9ACD5F4}" srcOrd="0" destOrd="0" parTransId="{40B380DD-59C0-450D-A40D-E7DB51B46899}" sibTransId="{E0FA4F9F-6282-4D44-9EF1-710D254E977F}"/>
    <dgm:cxn modelId="{80391ED5-A28D-40C7-894C-E8E4A4EB96D9}" type="presOf" srcId="{118DAEF0-9968-46D6-AC77-F2F4B9AF271E}" destId="{641BA781-E0E4-4378-A71C-E67B937866C1}" srcOrd="0" destOrd="0" presId="urn:microsoft.com/office/officeart/2005/8/layout/hierarchy1"/>
    <dgm:cxn modelId="{2CA1DAD7-993F-4D16-8699-8562243437C4}" type="presOf" srcId="{305F261E-F86B-4280-A532-98559F99F278}" destId="{6F466A86-5FC2-44D2-8BC5-D4E5D6BF115E}" srcOrd="0" destOrd="0" presId="urn:microsoft.com/office/officeart/2005/8/layout/hierarchy1"/>
    <dgm:cxn modelId="{67F799E4-410C-491A-9643-450630715253}" srcId="{60DCD5E3-34E5-4855-B2EA-4B9DC9ACD5F4}" destId="{C43B47A2-61AC-4AE5-A10F-CC0E10C7DE0F}" srcOrd="2" destOrd="0" parTransId="{87D9F175-D48F-4D7B-9BC7-EA46604E368B}" sibTransId="{E4139637-86BC-4B03-94D5-6D7790362357}"/>
    <dgm:cxn modelId="{2869BAE4-B947-46E1-9CAB-07F3FA927A64}" type="presOf" srcId="{87D9F175-D48F-4D7B-9BC7-EA46604E368B}" destId="{CD7BED91-3D82-4224-A742-04253832FB9A}" srcOrd="0" destOrd="0" presId="urn:microsoft.com/office/officeart/2005/8/layout/hierarchy1"/>
    <dgm:cxn modelId="{CE12E9E6-9C0C-474E-A25F-5E4D1DD0B1D6}" type="presOf" srcId="{D5630E53-8677-4544-9B24-520B18D23011}" destId="{60548085-C050-4193-8AC1-4CC45F356CB7}" srcOrd="0" destOrd="0" presId="urn:microsoft.com/office/officeart/2005/8/layout/hierarchy1"/>
    <dgm:cxn modelId="{C07BFEE9-B5C6-441C-A45B-E83C18380162}" type="presOf" srcId="{BB46ADA7-5824-4B02-940D-952C6C7FBD99}" destId="{34A36D46-631E-41B0-8C2A-6D2D0B2BA735}" srcOrd="0" destOrd="0" presId="urn:microsoft.com/office/officeart/2005/8/layout/hierarchy1"/>
    <dgm:cxn modelId="{A6376FEB-1C73-4B7B-8777-7756EC5A2A7A}" type="presOf" srcId="{617F4DA0-D10B-47A7-A5CE-0B96E1655D74}" destId="{A283A437-177B-4E68-A5BA-985294A260BD}" srcOrd="0" destOrd="0" presId="urn:microsoft.com/office/officeart/2005/8/layout/hierarchy1"/>
    <dgm:cxn modelId="{439F98D5-29EF-4AE9-AA52-4774F050CAA9}" type="presParOf" srcId="{3DB91DEB-0119-422D-8A95-BAE6B30219FF}" destId="{16920E56-9DEF-4A9E-B5E7-8A06CACA28A1}" srcOrd="0" destOrd="0" presId="urn:microsoft.com/office/officeart/2005/8/layout/hierarchy1"/>
    <dgm:cxn modelId="{AAE0407E-B166-4C03-BFF9-25C5E6029821}" type="presParOf" srcId="{16920E56-9DEF-4A9E-B5E7-8A06CACA28A1}" destId="{C1AE1D40-858C-44BB-BFB4-F650D7FAE0EE}" srcOrd="0" destOrd="0" presId="urn:microsoft.com/office/officeart/2005/8/layout/hierarchy1"/>
    <dgm:cxn modelId="{FF07D4FA-0A28-4C0C-AD55-9B2208E2FD60}" type="presParOf" srcId="{C1AE1D40-858C-44BB-BFB4-F650D7FAE0EE}" destId="{CF6EEEA1-F037-40C1-9D77-AE9D007D36C5}" srcOrd="0" destOrd="0" presId="urn:microsoft.com/office/officeart/2005/8/layout/hierarchy1"/>
    <dgm:cxn modelId="{2F90975C-D2A0-4279-A3A0-96A6F078317F}" type="presParOf" srcId="{C1AE1D40-858C-44BB-BFB4-F650D7FAE0EE}" destId="{7B2EB59F-DDC6-44D6-A023-23831291D995}" srcOrd="1" destOrd="0" presId="urn:microsoft.com/office/officeart/2005/8/layout/hierarchy1"/>
    <dgm:cxn modelId="{98B15950-B7C6-476D-B901-1EE0CC4467FC}" type="presParOf" srcId="{16920E56-9DEF-4A9E-B5E7-8A06CACA28A1}" destId="{61C77322-D1A7-4EF4-8EE7-198A10E701D0}" srcOrd="1" destOrd="0" presId="urn:microsoft.com/office/officeart/2005/8/layout/hierarchy1"/>
    <dgm:cxn modelId="{34193C57-F526-457B-8EE1-7607D3B4FC8F}" type="presParOf" srcId="{61C77322-D1A7-4EF4-8EE7-198A10E701D0}" destId="{641BA781-E0E4-4378-A71C-E67B937866C1}" srcOrd="0" destOrd="0" presId="urn:microsoft.com/office/officeart/2005/8/layout/hierarchy1"/>
    <dgm:cxn modelId="{116D6AA7-9872-4141-9A8E-35EDEC6F5740}" type="presParOf" srcId="{61C77322-D1A7-4EF4-8EE7-198A10E701D0}" destId="{B5D6B856-9663-400F-ACF9-B0D7BB46D3D4}" srcOrd="1" destOrd="0" presId="urn:microsoft.com/office/officeart/2005/8/layout/hierarchy1"/>
    <dgm:cxn modelId="{230592A3-54BB-42F4-9E4A-F743051C24C3}" type="presParOf" srcId="{B5D6B856-9663-400F-ACF9-B0D7BB46D3D4}" destId="{CE4D6D43-C13C-4A8A-B6A4-610691D5D228}" srcOrd="0" destOrd="0" presId="urn:microsoft.com/office/officeart/2005/8/layout/hierarchy1"/>
    <dgm:cxn modelId="{B3F92135-775C-4A5C-8D39-C933447E1608}" type="presParOf" srcId="{CE4D6D43-C13C-4A8A-B6A4-610691D5D228}" destId="{9D6CCB2E-A581-4331-A3E4-4F17AEF177B0}" srcOrd="0" destOrd="0" presId="urn:microsoft.com/office/officeart/2005/8/layout/hierarchy1"/>
    <dgm:cxn modelId="{0657B0FD-85FE-4F64-A282-ED9E89A43E2D}" type="presParOf" srcId="{CE4D6D43-C13C-4A8A-B6A4-610691D5D228}" destId="{60548085-C050-4193-8AC1-4CC45F356CB7}" srcOrd="1" destOrd="0" presId="urn:microsoft.com/office/officeart/2005/8/layout/hierarchy1"/>
    <dgm:cxn modelId="{19200391-1539-4342-9645-83FD9835AE48}" type="presParOf" srcId="{B5D6B856-9663-400F-ACF9-B0D7BB46D3D4}" destId="{B2412E22-F33D-4E56-9823-6BD1CF87EDD6}" srcOrd="1" destOrd="0" presId="urn:microsoft.com/office/officeart/2005/8/layout/hierarchy1"/>
    <dgm:cxn modelId="{195137CD-4AC3-4893-89B0-3B74BD090655}" type="presParOf" srcId="{61C77322-D1A7-4EF4-8EE7-198A10E701D0}" destId="{1F44E802-7D3A-45C7-82C1-D5FE94C5AF14}" srcOrd="2" destOrd="0" presId="urn:microsoft.com/office/officeart/2005/8/layout/hierarchy1"/>
    <dgm:cxn modelId="{DDC2C6D9-7227-44F3-A0D6-47D0E0CAEEB0}" type="presParOf" srcId="{61C77322-D1A7-4EF4-8EE7-198A10E701D0}" destId="{89639E7F-D57E-403C-BB4B-7B5150E2A310}" srcOrd="3" destOrd="0" presId="urn:microsoft.com/office/officeart/2005/8/layout/hierarchy1"/>
    <dgm:cxn modelId="{D8254006-5FF7-412F-9BB8-9E251C69DB7E}" type="presParOf" srcId="{89639E7F-D57E-403C-BB4B-7B5150E2A310}" destId="{8DF49C4F-01CE-4D8E-AB03-741AC5A5CF9F}" srcOrd="0" destOrd="0" presId="urn:microsoft.com/office/officeart/2005/8/layout/hierarchy1"/>
    <dgm:cxn modelId="{864A1C0A-46E2-4753-9013-31CB3439EE76}" type="presParOf" srcId="{8DF49C4F-01CE-4D8E-AB03-741AC5A5CF9F}" destId="{43675CE2-9C83-4588-B181-73461C88A247}" srcOrd="0" destOrd="0" presId="urn:microsoft.com/office/officeart/2005/8/layout/hierarchy1"/>
    <dgm:cxn modelId="{B25795E8-BA75-496E-B0D3-420468F69A23}" type="presParOf" srcId="{8DF49C4F-01CE-4D8E-AB03-741AC5A5CF9F}" destId="{34A36D46-631E-41B0-8C2A-6D2D0B2BA735}" srcOrd="1" destOrd="0" presId="urn:microsoft.com/office/officeart/2005/8/layout/hierarchy1"/>
    <dgm:cxn modelId="{887CE3EA-0F1A-4BEC-827C-3DEE89A8FCD7}" type="presParOf" srcId="{89639E7F-D57E-403C-BB4B-7B5150E2A310}" destId="{A1288A6E-E7C8-4BB6-8172-A015CA3E819B}" srcOrd="1" destOrd="0" presId="urn:microsoft.com/office/officeart/2005/8/layout/hierarchy1"/>
    <dgm:cxn modelId="{2338E42D-553F-4206-A7CD-59E37DBEEDE3}" type="presParOf" srcId="{A1288A6E-E7C8-4BB6-8172-A015CA3E819B}" destId="{3F9EDBDA-A4A1-49A5-8CCE-64703E7D46E2}" srcOrd="0" destOrd="0" presId="urn:microsoft.com/office/officeart/2005/8/layout/hierarchy1"/>
    <dgm:cxn modelId="{DF478ADA-7634-4778-B6F4-43DA97BB190E}" type="presParOf" srcId="{A1288A6E-E7C8-4BB6-8172-A015CA3E819B}" destId="{835F290E-8942-44D1-B84E-EA2BDD36F684}" srcOrd="1" destOrd="0" presId="urn:microsoft.com/office/officeart/2005/8/layout/hierarchy1"/>
    <dgm:cxn modelId="{155753DC-F76D-4CCD-858E-EDDBFB78E4DA}" type="presParOf" srcId="{835F290E-8942-44D1-B84E-EA2BDD36F684}" destId="{B73B7C42-22FA-496F-9381-FCD72006C11D}" srcOrd="0" destOrd="0" presId="urn:microsoft.com/office/officeart/2005/8/layout/hierarchy1"/>
    <dgm:cxn modelId="{FDF3B5F7-EC8E-40DB-BFE6-D0E6B6F37207}" type="presParOf" srcId="{B73B7C42-22FA-496F-9381-FCD72006C11D}" destId="{E0685E59-87B5-41D2-8040-61C0A8B5E423}" srcOrd="0" destOrd="0" presId="urn:microsoft.com/office/officeart/2005/8/layout/hierarchy1"/>
    <dgm:cxn modelId="{31ABA798-302C-4DC3-8567-752592B4E2F6}" type="presParOf" srcId="{B73B7C42-22FA-496F-9381-FCD72006C11D}" destId="{F968C081-9B50-4B94-9471-5690E5A22E06}" srcOrd="1" destOrd="0" presId="urn:microsoft.com/office/officeart/2005/8/layout/hierarchy1"/>
    <dgm:cxn modelId="{8F2AF61D-5620-49D1-B2C3-E4F2970F94C8}" type="presParOf" srcId="{835F290E-8942-44D1-B84E-EA2BDD36F684}" destId="{11D689BE-9BDC-4D88-9E7D-A0555197E996}" srcOrd="1" destOrd="0" presId="urn:microsoft.com/office/officeart/2005/8/layout/hierarchy1"/>
    <dgm:cxn modelId="{330FCD5A-04F9-4333-B9AB-72CC9785B520}" type="presParOf" srcId="{61C77322-D1A7-4EF4-8EE7-198A10E701D0}" destId="{CD7BED91-3D82-4224-A742-04253832FB9A}" srcOrd="4" destOrd="0" presId="urn:microsoft.com/office/officeart/2005/8/layout/hierarchy1"/>
    <dgm:cxn modelId="{CE80F38C-7BF0-47DD-A6D8-E718A8D297EF}" type="presParOf" srcId="{61C77322-D1A7-4EF4-8EE7-198A10E701D0}" destId="{F635FF50-8EFD-4F9F-A589-E5A645B34E90}" srcOrd="5" destOrd="0" presId="urn:microsoft.com/office/officeart/2005/8/layout/hierarchy1"/>
    <dgm:cxn modelId="{ADF5657F-BEC5-4A3B-BA28-0093A6D5947B}" type="presParOf" srcId="{F635FF50-8EFD-4F9F-A589-E5A645B34E90}" destId="{8624736F-2060-40B0-9367-7E2FCC5EEABD}" srcOrd="0" destOrd="0" presId="urn:microsoft.com/office/officeart/2005/8/layout/hierarchy1"/>
    <dgm:cxn modelId="{67BDA9EB-F4FD-4DF4-A930-7634D76A02BF}" type="presParOf" srcId="{8624736F-2060-40B0-9367-7E2FCC5EEABD}" destId="{4ABAFF3D-3145-4040-B8A3-BC1DCECB3BC9}" srcOrd="0" destOrd="0" presId="urn:microsoft.com/office/officeart/2005/8/layout/hierarchy1"/>
    <dgm:cxn modelId="{E9A84246-44F8-4A59-AACB-F14A2842C03E}" type="presParOf" srcId="{8624736F-2060-40B0-9367-7E2FCC5EEABD}" destId="{6D2AC8BA-8735-4796-B6C0-E90985E554C6}" srcOrd="1" destOrd="0" presId="urn:microsoft.com/office/officeart/2005/8/layout/hierarchy1"/>
    <dgm:cxn modelId="{5435FE6E-2215-4D77-9D75-60BC5202EE11}" type="presParOf" srcId="{F635FF50-8EFD-4F9F-A589-E5A645B34E90}" destId="{1C68BBE2-7FB8-4273-BBB8-162C5B6179CA}" srcOrd="1" destOrd="0" presId="urn:microsoft.com/office/officeart/2005/8/layout/hierarchy1"/>
    <dgm:cxn modelId="{9D37A7CF-C116-43BF-85E1-A0FA0DA82EE8}" type="presParOf" srcId="{1C68BBE2-7FB8-4273-BBB8-162C5B6179CA}" destId="{51DC33A3-9E28-414C-AC21-E2B1B740959A}" srcOrd="0" destOrd="0" presId="urn:microsoft.com/office/officeart/2005/8/layout/hierarchy1"/>
    <dgm:cxn modelId="{85D904C4-C43B-4E6A-BB89-7AEA5547C450}" type="presParOf" srcId="{1C68BBE2-7FB8-4273-BBB8-162C5B6179CA}" destId="{396CC149-2770-45D1-9C8B-F2BFAA12D930}" srcOrd="1" destOrd="0" presId="urn:microsoft.com/office/officeart/2005/8/layout/hierarchy1"/>
    <dgm:cxn modelId="{639C904F-B093-4727-BF27-8E525702B329}" type="presParOf" srcId="{396CC149-2770-45D1-9C8B-F2BFAA12D930}" destId="{17DA070B-3B85-4ADB-AB0B-8D416DD11727}" srcOrd="0" destOrd="0" presId="urn:microsoft.com/office/officeart/2005/8/layout/hierarchy1"/>
    <dgm:cxn modelId="{96A30521-F9A5-4BD9-A996-FAEE44B04625}" type="presParOf" srcId="{17DA070B-3B85-4ADB-AB0B-8D416DD11727}" destId="{045640E9-A644-429C-8865-914D0BBC4858}" srcOrd="0" destOrd="0" presId="urn:microsoft.com/office/officeart/2005/8/layout/hierarchy1"/>
    <dgm:cxn modelId="{1B1C6EF8-AA0E-4C6C-B7BE-F9C8259E29EB}" type="presParOf" srcId="{17DA070B-3B85-4ADB-AB0B-8D416DD11727}" destId="{3771CF50-BA5A-4B09-8F6A-6E127A7E072F}" srcOrd="1" destOrd="0" presId="urn:microsoft.com/office/officeart/2005/8/layout/hierarchy1"/>
    <dgm:cxn modelId="{20282A32-8958-4D85-8068-9F366F72639C}" type="presParOf" srcId="{396CC149-2770-45D1-9C8B-F2BFAA12D930}" destId="{C9597166-0533-4C8F-A7FF-6E3F34301B44}" srcOrd="1" destOrd="0" presId="urn:microsoft.com/office/officeart/2005/8/layout/hierarchy1"/>
    <dgm:cxn modelId="{DD77FB5A-844E-4F4C-880D-B3BDC34F2D6D}" type="presParOf" srcId="{61C77322-D1A7-4EF4-8EE7-198A10E701D0}" destId="{A283A437-177B-4E68-A5BA-985294A260BD}" srcOrd="6" destOrd="0" presId="urn:microsoft.com/office/officeart/2005/8/layout/hierarchy1"/>
    <dgm:cxn modelId="{66088834-CF3C-4052-8874-8527DFE8B480}" type="presParOf" srcId="{61C77322-D1A7-4EF4-8EE7-198A10E701D0}" destId="{B878CEC9-1920-4607-8EC2-7DE811396DCC}" srcOrd="7" destOrd="0" presId="urn:microsoft.com/office/officeart/2005/8/layout/hierarchy1"/>
    <dgm:cxn modelId="{38A39365-6B57-4A7B-B45F-1DC1F35BC45F}" type="presParOf" srcId="{B878CEC9-1920-4607-8EC2-7DE811396DCC}" destId="{A6DED852-C3F5-4219-A2DA-813152951580}" srcOrd="0" destOrd="0" presId="urn:microsoft.com/office/officeart/2005/8/layout/hierarchy1"/>
    <dgm:cxn modelId="{5B2D47CB-BE25-43B9-BE62-C29842B3199D}" type="presParOf" srcId="{A6DED852-C3F5-4219-A2DA-813152951580}" destId="{61ED6826-685A-4EA6-9A39-289C57BA0F7A}" srcOrd="0" destOrd="0" presId="urn:microsoft.com/office/officeart/2005/8/layout/hierarchy1"/>
    <dgm:cxn modelId="{C706084E-2836-48AC-8CE9-61F463503ED1}" type="presParOf" srcId="{A6DED852-C3F5-4219-A2DA-813152951580}" destId="{6F466A86-5FC2-44D2-8BC5-D4E5D6BF115E}" srcOrd="1" destOrd="0" presId="urn:microsoft.com/office/officeart/2005/8/layout/hierarchy1"/>
    <dgm:cxn modelId="{AF017E13-FB9E-48F2-817C-38F4CB0EEA60}" type="presParOf" srcId="{B878CEC9-1920-4607-8EC2-7DE811396DCC}" destId="{AF0B8967-3998-43A6-9FE6-7D777A2E563F}" srcOrd="1" destOrd="0" presId="urn:microsoft.com/office/officeart/2005/8/layout/hierarchy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3A425C-7740-4C84-837B-85D9A8614732}" type="doc">
      <dgm:prSet loTypeId="urn:microsoft.com/office/officeart/2005/8/layout/hierarchy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pPr rtl="1"/>
          <a:endParaRPr lang="ar-SA"/>
        </a:p>
      </dgm:t>
    </dgm:pt>
    <dgm:pt modelId="{60DCD5E3-34E5-4855-B2EA-4B9DC9ACD5F4}">
      <dgm:prSet phldrT="[نص]"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JO" sz="1200" b="1" dirty="0"/>
            <a:t>الفريق المحوري</a:t>
          </a:r>
          <a:r>
            <a:rPr lang="ar-SA" sz="1200" b="1" dirty="0"/>
            <a:t> للتدريب</a:t>
          </a:r>
        </a:p>
      </dgm:t>
    </dgm:pt>
    <dgm:pt modelId="{40B380DD-59C0-450D-A40D-E7DB51B46899}" type="parTrans" cxnId="{20D923D4-BDD5-4915-AC02-32563A38B6EE}">
      <dgm:prSet/>
      <dgm:spPr/>
      <dgm:t>
        <a:bodyPr/>
        <a:lstStyle/>
        <a:p>
          <a:pPr rtl="1"/>
          <a:endParaRPr lang="ar-SA" sz="1200" b="1"/>
        </a:p>
      </dgm:t>
    </dgm:pt>
    <dgm:pt modelId="{E0FA4F9F-6282-4D44-9EF1-710D254E977F}" type="sibTrans" cxnId="{20D923D4-BDD5-4915-AC02-32563A38B6EE}">
      <dgm:prSet/>
      <dgm:spPr/>
      <dgm:t>
        <a:bodyPr/>
        <a:lstStyle/>
        <a:p>
          <a:pPr rtl="1"/>
          <a:endParaRPr lang="ar-SA" sz="1200" b="1"/>
        </a:p>
      </dgm:t>
    </dgm:pt>
    <dgm:pt modelId="{D5630E53-8677-4544-9B24-520B18D23011}" type="asst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SA" sz="1200" b="1" dirty="0"/>
            <a:t>إعداد مدربين </a:t>
          </a:r>
        </a:p>
      </dgm:t>
    </dgm:pt>
    <dgm:pt modelId="{118DAEF0-9968-46D6-AC77-F2F4B9AF271E}" type="parTrans" cxnId="{F5803730-3525-4171-B106-4B90C78A60BE}">
      <dgm:prSet/>
      <dgm:spPr>
        <a:ln>
          <a:solidFill>
            <a:schemeClr val="accent1"/>
          </a:solidFill>
        </a:ln>
      </dgm:spPr>
      <dgm:t>
        <a:bodyPr/>
        <a:lstStyle/>
        <a:p>
          <a:pPr rtl="1"/>
          <a:endParaRPr lang="ar-SA" sz="1200" b="1"/>
        </a:p>
      </dgm:t>
    </dgm:pt>
    <dgm:pt modelId="{39889273-2540-44B0-B132-66A6E1EA4BBA}" type="sibTrans" cxnId="{F5803730-3525-4171-B106-4B90C78A60BE}">
      <dgm:prSet/>
      <dgm:spPr/>
      <dgm:t>
        <a:bodyPr/>
        <a:lstStyle/>
        <a:p>
          <a:pPr rtl="1"/>
          <a:endParaRPr lang="ar-SA" sz="1200" b="1"/>
        </a:p>
      </dgm:t>
    </dgm:pt>
    <dgm:pt modelId="{C43B47A2-61AC-4AE5-A10F-CC0E10C7DE0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JO" sz="1200" b="1" dirty="0">
              <a:solidFill>
                <a:schemeClr val="tx1"/>
              </a:solidFill>
            </a:rPr>
            <a:t>منسقو وحدات الدعم</a:t>
          </a:r>
          <a:endParaRPr lang="ar-SA" sz="1200" b="1" dirty="0"/>
        </a:p>
      </dgm:t>
    </dgm:pt>
    <dgm:pt modelId="{87D9F175-D48F-4D7B-9BC7-EA46604E368B}" type="parTrans" cxnId="{67F799E4-410C-491A-9643-450630715253}">
      <dgm:prSet/>
      <dgm:spPr>
        <a:ln>
          <a:solidFill>
            <a:schemeClr val="accent1"/>
          </a:solidFill>
        </a:ln>
      </dgm:spPr>
      <dgm:t>
        <a:bodyPr/>
        <a:lstStyle/>
        <a:p>
          <a:pPr rtl="1"/>
          <a:endParaRPr lang="ar-SA" sz="1200" b="1"/>
        </a:p>
      </dgm:t>
    </dgm:pt>
    <dgm:pt modelId="{E4139637-86BC-4B03-94D5-6D7790362357}" type="sibTrans" cxnId="{67F799E4-410C-491A-9643-450630715253}">
      <dgm:prSet/>
      <dgm:spPr/>
      <dgm:t>
        <a:bodyPr/>
        <a:lstStyle/>
        <a:p>
          <a:pPr rtl="1"/>
          <a:endParaRPr lang="ar-SA" sz="1200" b="1"/>
        </a:p>
      </dgm:t>
    </dgm:pt>
    <dgm:pt modelId="{BB46ADA7-5824-4B02-940D-952C6C7FBD99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JO" sz="1200" b="1" dirty="0">
              <a:solidFill>
                <a:schemeClr val="tx1"/>
              </a:solidFill>
            </a:rPr>
            <a:t>المختصون التربويون</a:t>
          </a:r>
          <a:endParaRPr lang="ar-SA" sz="1200" b="1" dirty="0"/>
        </a:p>
      </dgm:t>
    </dgm:pt>
    <dgm:pt modelId="{A26D438C-7FE3-424C-8523-B5A56C9E74FD}" type="parTrans" cxnId="{4C6A598F-1576-4CCC-956F-935250BD242B}">
      <dgm:prSet/>
      <dgm:spPr>
        <a:ln>
          <a:solidFill>
            <a:schemeClr val="accent1"/>
          </a:solidFill>
        </a:ln>
      </dgm:spPr>
      <dgm:t>
        <a:bodyPr/>
        <a:lstStyle/>
        <a:p>
          <a:pPr rtl="1"/>
          <a:endParaRPr lang="ar-SA" sz="1200" b="1"/>
        </a:p>
      </dgm:t>
    </dgm:pt>
    <dgm:pt modelId="{849D5AA4-A17D-4747-8E74-A770C1487669}" type="sibTrans" cxnId="{4C6A598F-1576-4CCC-956F-935250BD242B}">
      <dgm:prSet/>
      <dgm:spPr/>
      <dgm:t>
        <a:bodyPr/>
        <a:lstStyle/>
        <a:p>
          <a:pPr rtl="1"/>
          <a:endParaRPr lang="ar-SA" sz="1200" b="1"/>
        </a:p>
      </dgm:t>
    </dgm:pt>
    <dgm:pt modelId="{E318AC5B-A628-4341-8B0E-BA2D766BEA4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SA" sz="1200" b="1" dirty="0"/>
            <a:t>معلم من كل منطقة تعليمية</a:t>
          </a:r>
        </a:p>
      </dgm:t>
    </dgm:pt>
    <dgm:pt modelId="{6DB405C0-C204-4EB4-B2E9-29436E5AC7D9}" type="parTrans" cxnId="{3C799A34-D1EC-490B-8386-96C3EDAA114A}">
      <dgm:prSet/>
      <dgm:spPr>
        <a:ln>
          <a:solidFill>
            <a:schemeClr val="accent1"/>
          </a:solidFill>
        </a:ln>
      </dgm:spPr>
      <dgm:t>
        <a:bodyPr/>
        <a:lstStyle/>
        <a:p>
          <a:pPr rtl="1"/>
          <a:endParaRPr lang="ar-SA" sz="1200" b="1"/>
        </a:p>
      </dgm:t>
    </dgm:pt>
    <dgm:pt modelId="{9BA44C30-7AA0-41AC-8A0C-C493C5261C8E}" type="sibTrans" cxnId="{3C799A34-D1EC-490B-8386-96C3EDAA114A}">
      <dgm:prSet/>
      <dgm:spPr/>
      <dgm:t>
        <a:bodyPr/>
        <a:lstStyle/>
        <a:p>
          <a:pPr rtl="1"/>
          <a:endParaRPr lang="ar-SA" sz="1200" b="1"/>
        </a:p>
      </dgm:t>
    </dgm:pt>
    <dgm:pt modelId="{D1063BC9-1995-4394-BFAF-175B4A39BE3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SA" sz="1200" b="1" dirty="0"/>
            <a:t>معلم من كل مدرسة</a:t>
          </a:r>
        </a:p>
      </dgm:t>
    </dgm:pt>
    <dgm:pt modelId="{399D2EFC-9606-4388-AB5F-1E2BC3625A09}" type="parTrans" cxnId="{789CF0D5-A3D9-4626-B21A-9882259CE84D}">
      <dgm:prSet/>
      <dgm:spPr>
        <a:ln>
          <a:solidFill>
            <a:schemeClr val="accent1"/>
          </a:solidFill>
        </a:ln>
      </dgm:spPr>
      <dgm:t>
        <a:bodyPr/>
        <a:lstStyle/>
        <a:p>
          <a:pPr rtl="1"/>
          <a:endParaRPr lang="ar-SA" sz="1200" b="1"/>
        </a:p>
      </dgm:t>
    </dgm:pt>
    <dgm:pt modelId="{17159E51-E42F-42F4-861E-072C61B06F1C}" type="sibTrans" cxnId="{789CF0D5-A3D9-4626-B21A-9882259CE84D}">
      <dgm:prSet/>
      <dgm:spPr/>
      <dgm:t>
        <a:bodyPr/>
        <a:lstStyle/>
        <a:p>
          <a:pPr rtl="1"/>
          <a:endParaRPr lang="ar-SA" sz="1200" b="1"/>
        </a:p>
      </dgm:t>
    </dgm:pt>
    <dgm:pt modelId="{D51E8C8B-33A8-4343-A1FD-F6A79F6F85C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ar-SA" sz="1200" b="1" dirty="0"/>
            <a:t>المعلمون</a:t>
          </a:r>
        </a:p>
      </dgm:t>
    </dgm:pt>
    <dgm:pt modelId="{3A245E13-2F4A-4FC3-810F-A3C317A6C568}" type="parTrans" cxnId="{F7174256-3960-42D2-AAAC-48324D0B865D}">
      <dgm:prSet/>
      <dgm:spPr>
        <a:ln>
          <a:solidFill>
            <a:schemeClr val="accent1"/>
          </a:solidFill>
        </a:ln>
      </dgm:spPr>
      <dgm:t>
        <a:bodyPr/>
        <a:lstStyle/>
        <a:p>
          <a:pPr rtl="1"/>
          <a:endParaRPr lang="ar-SA" sz="1200" b="1"/>
        </a:p>
      </dgm:t>
    </dgm:pt>
    <dgm:pt modelId="{4F813E6E-357D-45EE-A81D-8F1189CD9C6E}" type="sibTrans" cxnId="{F7174256-3960-42D2-AAAC-48324D0B865D}">
      <dgm:prSet/>
      <dgm:spPr/>
      <dgm:t>
        <a:bodyPr/>
        <a:lstStyle/>
        <a:p>
          <a:pPr rtl="1"/>
          <a:endParaRPr lang="ar-SA" sz="1200" b="1"/>
        </a:p>
      </dgm:t>
    </dgm:pt>
    <dgm:pt modelId="{ADF9FF2F-AB0B-42F4-993D-7692A332429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ar-SA" dirty="0"/>
            <a:t>الطلبة</a:t>
          </a:r>
          <a:endParaRPr lang="en-US" dirty="0"/>
        </a:p>
      </dgm:t>
    </dgm:pt>
    <dgm:pt modelId="{B9D41BD5-705A-4FEC-875B-B2D6013DFEB9}" type="parTrans" cxnId="{32681BDF-2EFE-4256-BE72-911789650020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366AE7-A5E4-410A-98A5-44056E7FFD75}" type="sibTrans" cxnId="{32681BDF-2EFE-4256-BE72-911789650020}">
      <dgm:prSet/>
      <dgm:spPr/>
      <dgm:t>
        <a:bodyPr/>
        <a:lstStyle/>
        <a:p>
          <a:endParaRPr lang="en-US"/>
        </a:p>
      </dgm:t>
    </dgm:pt>
    <dgm:pt modelId="{3DB91DEB-0119-422D-8A95-BAE6B30219FF}" type="pres">
      <dgm:prSet presAssocID="{773A425C-7740-4C84-837B-85D9A86147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0E56-9DEF-4A9E-B5E7-8A06CACA28A1}" type="pres">
      <dgm:prSet presAssocID="{60DCD5E3-34E5-4855-B2EA-4B9DC9ACD5F4}" presName="hierRoot1" presStyleCnt="0"/>
      <dgm:spPr/>
    </dgm:pt>
    <dgm:pt modelId="{C1AE1D40-858C-44BB-BFB4-F650D7FAE0EE}" type="pres">
      <dgm:prSet presAssocID="{60DCD5E3-34E5-4855-B2EA-4B9DC9ACD5F4}" presName="composite" presStyleCnt="0"/>
      <dgm:spPr/>
    </dgm:pt>
    <dgm:pt modelId="{CF6EEEA1-F037-40C1-9D77-AE9D007D36C5}" type="pres">
      <dgm:prSet presAssocID="{60DCD5E3-34E5-4855-B2EA-4B9DC9ACD5F4}" presName="background" presStyleLbl="node0" presStyleIdx="0" presStyleCnt="1"/>
      <dgm:spPr>
        <a:ln>
          <a:solidFill>
            <a:schemeClr val="accent1"/>
          </a:solidFill>
        </a:ln>
      </dgm:spPr>
    </dgm:pt>
    <dgm:pt modelId="{7B2EB59F-DDC6-44D6-A023-23831291D995}" type="pres">
      <dgm:prSet presAssocID="{60DCD5E3-34E5-4855-B2EA-4B9DC9ACD5F4}" presName="text" presStyleLbl="fgAcc0" presStyleIdx="0" presStyleCnt="1" custScaleX="118736">
        <dgm:presLayoutVars>
          <dgm:chPref val="3"/>
        </dgm:presLayoutVars>
      </dgm:prSet>
      <dgm:spPr/>
    </dgm:pt>
    <dgm:pt modelId="{61C77322-D1A7-4EF4-8EE7-198A10E701D0}" type="pres">
      <dgm:prSet presAssocID="{60DCD5E3-34E5-4855-B2EA-4B9DC9ACD5F4}" presName="hierChild2" presStyleCnt="0"/>
      <dgm:spPr/>
    </dgm:pt>
    <dgm:pt modelId="{641BA781-E0E4-4378-A71C-E67B937866C1}" type="pres">
      <dgm:prSet presAssocID="{118DAEF0-9968-46D6-AC77-F2F4B9AF271E}" presName="Name10" presStyleLbl="parChTrans1D2" presStyleIdx="0" presStyleCnt="3"/>
      <dgm:spPr/>
    </dgm:pt>
    <dgm:pt modelId="{B5D6B856-9663-400F-ACF9-B0D7BB46D3D4}" type="pres">
      <dgm:prSet presAssocID="{D5630E53-8677-4544-9B24-520B18D23011}" presName="hierRoot2" presStyleCnt="0"/>
      <dgm:spPr/>
    </dgm:pt>
    <dgm:pt modelId="{CE4D6D43-C13C-4A8A-B6A4-610691D5D228}" type="pres">
      <dgm:prSet presAssocID="{D5630E53-8677-4544-9B24-520B18D23011}" presName="composite2" presStyleCnt="0"/>
      <dgm:spPr/>
    </dgm:pt>
    <dgm:pt modelId="{9D6CCB2E-A581-4331-A3E4-4F17AEF177B0}" type="pres">
      <dgm:prSet presAssocID="{D5630E53-8677-4544-9B24-520B18D23011}" presName="background2" presStyleLbl="asst1" presStyleIdx="0" presStyleCnt="1"/>
      <dgm:spPr>
        <a:ln>
          <a:solidFill>
            <a:schemeClr val="accent1"/>
          </a:solidFill>
        </a:ln>
      </dgm:spPr>
    </dgm:pt>
    <dgm:pt modelId="{60548085-C050-4193-8AC1-4CC45F356CB7}" type="pres">
      <dgm:prSet presAssocID="{D5630E53-8677-4544-9B24-520B18D23011}" presName="text2" presStyleLbl="fgAcc2" presStyleIdx="0" presStyleCnt="3">
        <dgm:presLayoutVars>
          <dgm:chPref val="3"/>
        </dgm:presLayoutVars>
      </dgm:prSet>
      <dgm:spPr/>
    </dgm:pt>
    <dgm:pt modelId="{B2412E22-F33D-4E56-9823-6BD1CF87EDD6}" type="pres">
      <dgm:prSet presAssocID="{D5630E53-8677-4544-9B24-520B18D23011}" presName="hierChild3" presStyleCnt="0"/>
      <dgm:spPr/>
    </dgm:pt>
    <dgm:pt modelId="{0088E439-1FE8-4071-9BE8-CD944D9D6FB6}" type="pres">
      <dgm:prSet presAssocID="{6DB405C0-C204-4EB4-B2E9-29436E5AC7D9}" presName="Name17" presStyleLbl="parChTrans1D3" presStyleIdx="0" presStyleCnt="1"/>
      <dgm:spPr/>
    </dgm:pt>
    <dgm:pt modelId="{B200FBB1-E029-42EB-A1DC-F2CAC76ACE6A}" type="pres">
      <dgm:prSet presAssocID="{E318AC5B-A628-4341-8B0E-BA2D766BEA42}" presName="hierRoot3" presStyleCnt="0"/>
      <dgm:spPr/>
    </dgm:pt>
    <dgm:pt modelId="{0C9640E3-248F-41CD-86E8-FBC5EA809B8F}" type="pres">
      <dgm:prSet presAssocID="{E318AC5B-A628-4341-8B0E-BA2D766BEA42}" presName="composite3" presStyleCnt="0"/>
      <dgm:spPr/>
    </dgm:pt>
    <dgm:pt modelId="{CC6F9CEA-7470-4164-AB71-617F6BA03C45}" type="pres">
      <dgm:prSet presAssocID="{E318AC5B-A628-4341-8B0E-BA2D766BEA42}" presName="background3" presStyleLbl="node3" presStyleIdx="0" presStyleCnt="1"/>
      <dgm:spPr>
        <a:solidFill>
          <a:srgbClr val="F9B1C0"/>
        </a:solidFill>
        <a:ln>
          <a:solidFill>
            <a:schemeClr val="accent1"/>
          </a:solidFill>
        </a:ln>
      </dgm:spPr>
    </dgm:pt>
    <dgm:pt modelId="{1CE5D201-1ADA-44A2-AF40-24BB30ED99BB}" type="pres">
      <dgm:prSet presAssocID="{E318AC5B-A628-4341-8B0E-BA2D766BEA42}" presName="text3" presStyleLbl="fgAcc3" presStyleIdx="0" presStyleCnt="1" custScaleY="80847">
        <dgm:presLayoutVars>
          <dgm:chPref val="3"/>
        </dgm:presLayoutVars>
      </dgm:prSet>
      <dgm:spPr/>
    </dgm:pt>
    <dgm:pt modelId="{C7FAA65E-B342-4E9C-912A-FE836BA24C51}" type="pres">
      <dgm:prSet presAssocID="{E318AC5B-A628-4341-8B0E-BA2D766BEA42}" presName="hierChild4" presStyleCnt="0"/>
      <dgm:spPr/>
    </dgm:pt>
    <dgm:pt modelId="{7BFF2FDC-4385-4EFD-9FD0-DD7E34887019}" type="pres">
      <dgm:prSet presAssocID="{399D2EFC-9606-4388-AB5F-1E2BC3625A09}" presName="Name23" presStyleLbl="parChTrans1D4" presStyleIdx="0" presStyleCnt="3"/>
      <dgm:spPr/>
    </dgm:pt>
    <dgm:pt modelId="{03DBD30D-5494-4130-AD30-8D0A791D00DC}" type="pres">
      <dgm:prSet presAssocID="{D1063BC9-1995-4394-BFAF-175B4A39BE38}" presName="hierRoot4" presStyleCnt="0"/>
      <dgm:spPr/>
    </dgm:pt>
    <dgm:pt modelId="{8FCB70E4-B6A8-497B-B4EF-42BB325B068D}" type="pres">
      <dgm:prSet presAssocID="{D1063BC9-1995-4394-BFAF-175B4A39BE38}" presName="composite4" presStyleCnt="0"/>
      <dgm:spPr/>
    </dgm:pt>
    <dgm:pt modelId="{B16CBEA5-523E-4F9C-B1D7-A6F9C63F0186}" type="pres">
      <dgm:prSet presAssocID="{D1063BC9-1995-4394-BFAF-175B4A39BE38}" presName="background4" presStyleLbl="node4" presStyleIdx="0" presStyleCnt="3"/>
      <dgm:spPr>
        <a:solidFill>
          <a:srgbClr val="7030A0"/>
        </a:solidFill>
        <a:ln>
          <a:solidFill>
            <a:schemeClr val="accent1"/>
          </a:solidFill>
        </a:ln>
      </dgm:spPr>
    </dgm:pt>
    <dgm:pt modelId="{D664D26B-7C8F-433E-9B31-AD60F88B83A6}" type="pres">
      <dgm:prSet presAssocID="{D1063BC9-1995-4394-BFAF-175B4A39BE38}" presName="text4" presStyleLbl="fgAcc4" presStyleIdx="0" presStyleCnt="3">
        <dgm:presLayoutVars>
          <dgm:chPref val="3"/>
        </dgm:presLayoutVars>
      </dgm:prSet>
      <dgm:spPr/>
    </dgm:pt>
    <dgm:pt modelId="{B2802363-12C4-422C-B80E-5FA54D8E7872}" type="pres">
      <dgm:prSet presAssocID="{D1063BC9-1995-4394-BFAF-175B4A39BE38}" presName="hierChild5" presStyleCnt="0"/>
      <dgm:spPr/>
    </dgm:pt>
    <dgm:pt modelId="{C7C690DB-A6A7-45A2-BD3A-7845C6F9B979}" type="pres">
      <dgm:prSet presAssocID="{3A245E13-2F4A-4FC3-810F-A3C317A6C568}" presName="Name23" presStyleLbl="parChTrans1D4" presStyleIdx="1" presStyleCnt="3"/>
      <dgm:spPr/>
    </dgm:pt>
    <dgm:pt modelId="{22B5374A-E269-461F-9F22-8275DE76DD15}" type="pres">
      <dgm:prSet presAssocID="{D51E8C8B-33A8-4343-A1FD-F6A79F6F85C0}" presName="hierRoot4" presStyleCnt="0"/>
      <dgm:spPr/>
    </dgm:pt>
    <dgm:pt modelId="{E692AD04-5115-47FF-86FF-22500685639F}" type="pres">
      <dgm:prSet presAssocID="{D51E8C8B-33A8-4343-A1FD-F6A79F6F85C0}" presName="composite4" presStyleCnt="0"/>
      <dgm:spPr/>
    </dgm:pt>
    <dgm:pt modelId="{E1BA954B-64F2-4571-95AE-98CF30DC3A44}" type="pres">
      <dgm:prSet presAssocID="{D51E8C8B-33A8-4343-A1FD-F6A79F6F85C0}" presName="background4" presStyleLbl="node4" presStyleIdx="1" presStyleCnt="3"/>
      <dgm:spPr>
        <a:ln>
          <a:solidFill>
            <a:schemeClr val="accent1"/>
          </a:solidFill>
        </a:ln>
      </dgm:spPr>
    </dgm:pt>
    <dgm:pt modelId="{B1610946-1C88-4157-8EE6-5268D407C886}" type="pres">
      <dgm:prSet presAssocID="{D51E8C8B-33A8-4343-A1FD-F6A79F6F85C0}" presName="text4" presStyleLbl="fgAcc4" presStyleIdx="1" presStyleCnt="3">
        <dgm:presLayoutVars>
          <dgm:chPref val="3"/>
        </dgm:presLayoutVars>
      </dgm:prSet>
      <dgm:spPr/>
    </dgm:pt>
    <dgm:pt modelId="{777B649C-B2EB-4F9B-9EA2-18F1A18EF3CB}" type="pres">
      <dgm:prSet presAssocID="{D51E8C8B-33A8-4343-A1FD-F6A79F6F85C0}" presName="hierChild5" presStyleCnt="0"/>
      <dgm:spPr/>
    </dgm:pt>
    <dgm:pt modelId="{227A6A6B-0AD7-4D89-B048-F3BB405D1653}" type="pres">
      <dgm:prSet presAssocID="{B9D41BD5-705A-4FEC-875B-B2D6013DFEB9}" presName="Name23" presStyleLbl="parChTrans1D4" presStyleIdx="2" presStyleCnt="3"/>
      <dgm:spPr/>
    </dgm:pt>
    <dgm:pt modelId="{3DBD5D8A-E114-4830-9289-4C4881C5A96E}" type="pres">
      <dgm:prSet presAssocID="{ADF9FF2F-AB0B-42F4-993D-7692A3324293}" presName="hierRoot4" presStyleCnt="0"/>
      <dgm:spPr/>
    </dgm:pt>
    <dgm:pt modelId="{15E88756-5735-44CC-B151-E99705677734}" type="pres">
      <dgm:prSet presAssocID="{ADF9FF2F-AB0B-42F4-993D-7692A3324293}" presName="composite4" presStyleCnt="0"/>
      <dgm:spPr/>
    </dgm:pt>
    <dgm:pt modelId="{43C7B9DE-AE82-444D-970B-35C48EEE5CF6}" type="pres">
      <dgm:prSet presAssocID="{ADF9FF2F-AB0B-42F4-993D-7692A3324293}" presName="background4" presStyleLbl="node4" presStyleIdx="2" presStyleCnt="3"/>
      <dgm:spPr>
        <a:ln>
          <a:solidFill>
            <a:schemeClr val="accent1"/>
          </a:solidFill>
        </a:ln>
      </dgm:spPr>
    </dgm:pt>
    <dgm:pt modelId="{AC45D6F3-82FD-45A9-A0C1-5F7219AA4676}" type="pres">
      <dgm:prSet presAssocID="{ADF9FF2F-AB0B-42F4-993D-7692A3324293}" presName="text4" presStyleLbl="fgAcc4" presStyleIdx="2" presStyleCnt="3" custLinFactX="58585" custLinFactNeighborX="100000" custLinFactNeighborY="-35344">
        <dgm:presLayoutVars>
          <dgm:chPref val="3"/>
        </dgm:presLayoutVars>
      </dgm:prSet>
      <dgm:spPr/>
    </dgm:pt>
    <dgm:pt modelId="{5C52A0A6-F8F7-42B6-B184-D06F7EF43A56}" type="pres">
      <dgm:prSet presAssocID="{ADF9FF2F-AB0B-42F4-993D-7692A3324293}" presName="hierChild5" presStyleCnt="0"/>
      <dgm:spPr/>
    </dgm:pt>
    <dgm:pt modelId="{1F44E802-7D3A-45C7-82C1-D5FE94C5AF14}" type="pres">
      <dgm:prSet presAssocID="{A26D438C-7FE3-424C-8523-B5A56C9E74FD}" presName="Name10" presStyleLbl="parChTrans1D2" presStyleIdx="1" presStyleCnt="3"/>
      <dgm:spPr/>
    </dgm:pt>
    <dgm:pt modelId="{89639E7F-D57E-403C-BB4B-7B5150E2A310}" type="pres">
      <dgm:prSet presAssocID="{BB46ADA7-5824-4B02-940D-952C6C7FBD99}" presName="hierRoot2" presStyleCnt="0"/>
      <dgm:spPr/>
    </dgm:pt>
    <dgm:pt modelId="{8DF49C4F-01CE-4D8E-AB03-741AC5A5CF9F}" type="pres">
      <dgm:prSet presAssocID="{BB46ADA7-5824-4B02-940D-952C6C7FBD99}" presName="composite2" presStyleCnt="0"/>
      <dgm:spPr/>
    </dgm:pt>
    <dgm:pt modelId="{43675CE2-9C83-4588-B181-73461C88A247}" type="pres">
      <dgm:prSet presAssocID="{BB46ADA7-5824-4B02-940D-952C6C7FBD99}" presName="background2" presStyleLbl="node2" presStyleIdx="0" presStyleCnt="2"/>
      <dgm:spPr>
        <a:ln>
          <a:solidFill>
            <a:schemeClr val="accent1"/>
          </a:solidFill>
        </a:ln>
      </dgm:spPr>
    </dgm:pt>
    <dgm:pt modelId="{34A36D46-631E-41B0-8C2A-6D2D0B2BA735}" type="pres">
      <dgm:prSet presAssocID="{BB46ADA7-5824-4B02-940D-952C6C7FBD99}" presName="text2" presStyleLbl="fgAcc2" presStyleIdx="1" presStyleCnt="3">
        <dgm:presLayoutVars>
          <dgm:chPref val="3"/>
        </dgm:presLayoutVars>
      </dgm:prSet>
      <dgm:spPr/>
    </dgm:pt>
    <dgm:pt modelId="{A1288A6E-E7C8-4BB6-8172-A015CA3E819B}" type="pres">
      <dgm:prSet presAssocID="{BB46ADA7-5824-4B02-940D-952C6C7FBD99}" presName="hierChild3" presStyleCnt="0"/>
      <dgm:spPr/>
    </dgm:pt>
    <dgm:pt modelId="{CD7BED91-3D82-4224-A742-04253832FB9A}" type="pres">
      <dgm:prSet presAssocID="{87D9F175-D48F-4D7B-9BC7-EA46604E368B}" presName="Name10" presStyleLbl="parChTrans1D2" presStyleIdx="2" presStyleCnt="3"/>
      <dgm:spPr/>
    </dgm:pt>
    <dgm:pt modelId="{F635FF50-8EFD-4F9F-A589-E5A645B34E90}" type="pres">
      <dgm:prSet presAssocID="{C43B47A2-61AC-4AE5-A10F-CC0E10C7DE0F}" presName="hierRoot2" presStyleCnt="0"/>
      <dgm:spPr/>
    </dgm:pt>
    <dgm:pt modelId="{8624736F-2060-40B0-9367-7E2FCC5EEABD}" type="pres">
      <dgm:prSet presAssocID="{C43B47A2-61AC-4AE5-A10F-CC0E10C7DE0F}" presName="composite2" presStyleCnt="0"/>
      <dgm:spPr/>
    </dgm:pt>
    <dgm:pt modelId="{4ABAFF3D-3145-4040-B8A3-BC1DCECB3BC9}" type="pres">
      <dgm:prSet presAssocID="{C43B47A2-61AC-4AE5-A10F-CC0E10C7DE0F}" presName="background2" presStyleLbl="node2" presStyleIdx="1" presStyleCnt="2"/>
      <dgm:spPr>
        <a:ln>
          <a:solidFill>
            <a:schemeClr val="accent1"/>
          </a:solidFill>
        </a:ln>
      </dgm:spPr>
    </dgm:pt>
    <dgm:pt modelId="{6D2AC8BA-8735-4796-B6C0-E90985E554C6}" type="pres">
      <dgm:prSet presAssocID="{C43B47A2-61AC-4AE5-A10F-CC0E10C7DE0F}" presName="text2" presStyleLbl="fgAcc2" presStyleIdx="2" presStyleCnt="3">
        <dgm:presLayoutVars>
          <dgm:chPref val="3"/>
        </dgm:presLayoutVars>
      </dgm:prSet>
      <dgm:spPr/>
    </dgm:pt>
    <dgm:pt modelId="{1C68BBE2-7FB8-4273-BBB8-162C5B6179CA}" type="pres">
      <dgm:prSet presAssocID="{C43B47A2-61AC-4AE5-A10F-CC0E10C7DE0F}" presName="hierChild3" presStyleCnt="0"/>
      <dgm:spPr/>
    </dgm:pt>
  </dgm:ptLst>
  <dgm:cxnLst>
    <dgm:cxn modelId="{DAB55C02-20BA-4A42-9FF1-6B6C505754F0}" type="presOf" srcId="{60DCD5E3-34E5-4855-B2EA-4B9DC9ACD5F4}" destId="{7B2EB59F-DDC6-44D6-A023-23831291D995}" srcOrd="0" destOrd="0" presId="urn:microsoft.com/office/officeart/2005/8/layout/hierarchy1"/>
    <dgm:cxn modelId="{A1123D25-4914-4CDD-9EA5-1FC3A0684CBB}" type="presOf" srcId="{E318AC5B-A628-4341-8B0E-BA2D766BEA42}" destId="{1CE5D201-1ADA-44A2-AF40-24BB30ED99BB}" srcOrd="0" destOrd="0" presId="urn:microsoft.com/office/officeart/2005/8/layout/hierarchy1"/>
    <dgm:cxn modelId="{F5803730-3525-4171-B106-4B90C78A60BE}" srcId="{60DCD5E3-34E5-4855-B2EA-4B9DC9ACD5F4}" destId="{D5630E53-8677-4544-9B24-520B18D23011}" srcOrd="0" destOrd="0" parTransId="{118DAEF0-9968-46D6-AC77-F2F4B9AF271E}" sibTransId="{39889273-2540-44B0-B132-66A6E1EA4BBA}"/>
    <dgm:cxn modelId="{3C799A34-D1EC-490B-8386-96C3EDAA114A}" srcId="{D5630E53-8677-4544-9B24-520B18D23011}" destId="{E318AC5B-A628-4341-8B0E-BA2D766BEA42}" srcOrd="0" destOrd="0" parTransId="{6DB405C0-C204-4EB4-B2E9-29436E5AC7D9}" sibTransId="{9BA44C30-7AA0-41AC-8A0C-C493C5261C8E}"/>
    <dgm:cxn modelId="{AB13BA5D-57DB-4359-ABFD-C0F458E22F6F}" type="presOf" srcId="{A26D438C-7FE3-424C-8523-B5A56C9E74FD}" destId="{1F44E802-7D3A-45C7-82C1-D5FE94C5AF14}" srcOrd="0" destOrd="0" presId="urn:microsoft.com/office/officeart/2005/8/layout/hierarchy1"/>
    <dgm:cxn modelId="{58007467-A4E3-4910-9032-9312483DE2D4}" type="presOf" srcId="{C43B47A2-61AC-4AE5-A10F-CC0E10C7DE0F}" destId="{6D2AC8BA-8735-4796-B6C0-E90985E554C6}" srcOrd="0" destOrd="0" presId="urn:microsoft.com/office/officeart/2005/8/layout/hierarchy1"/>
    <dgm:cxn modelId="{3611726F-6365-4981-8E56-83EDA9A8A76C}" type="presOf" srcId="{D1063BC9-1995-4394-BFAF-175B4A39BE38}" destId="{D664D26B-7C8F-433E-9B31-AD60F88B83A6}" srcOrd="0" destOrd="0" presId="urn:microsoft.com/office/officeart/2005/8/layout/hierarchy1"/>
    <dgm:cxn modelId="{F7174256-3960-42D2-AAAC-48324D0B865D}" srcId="{D1063BC9-1995-4394-BFAF-175B4A39BE38}" destId="{D51E8C8B-33A8-4343-A1FD-F6A79F6F85C0}" srcOrd="0" destOrd="0" parTransId="{3A245E13-2F4A-4FC3-810F-A3C317A6C568}" sibTransId="{4F813E6E-357D-45EE-A81D-8F1189CD9C6E}"/>
    <dgm:cxn modelId="{69FF4D88-2181-42C7-96C1-43FC2E4BB895}" type="presOf" srcId="{ADF9FF2F-AB0B-42F4-993D-7692A3324293}" destId="{AC45D6F3-82FD-45A9-A0C1-5F7219AA4676}" srcOrd="0" destOrd="0" presId="urn:microsoft.com/office/officeart/2005/8/layout/hierarchy1"/>
    <dgm:cxn modelId="{C99B9689-272D-47B7-A2EB-2BE94360C49A}" type="presOf" srcId="{B9D41BD5-705A-4FEC-875B-B2D6013DFEB9}" destId="{227A6A6B-0AD7-4D89-B048-F3BB405D1653}" srcOrd="0" destOrd="0" presId="urn:microsoft.com/office/officeart/2005/8/layout/hierarchy1"/>
    <dgm:cxn modelId="{4C6A598F-1576-4CCC-956F-935250BD242B}" srcId="{60DCD5E3-34E5-4855-B2EA-4B9DC9ACD5F4}" destId="{BB46ADA7-5824-4B02-940D-952C6C7FBD99}" srcOrd="1" destOrd="0" parTransId="{A26D438C-7FE3-424C-8523-B5A56C9E74FD}" sibTransId="{849D5AA4-A17D-4747-8E74-A770C1487669}"/>
    <dgm:cxn modelId="{304B2EC2-7EAA-4542-9EFD-C6FAD266389E}" type="presOf" srcId="{399D2EFC-9606-4388-AB5F-1E2BC3625A09}" destId="{7BFF2FDC-4385-4EFD-9FD0-DD7E34887019}" srcOrd="0" destOrd="0" presId="urn:microsoft.com/office/officeart/2005/8/layout/hierarchy1"/>
    <dgm:cxn modelId="{62A09AC8-6815-4A9E-9C19-CF5EE1B444C2}" type="presOf" srcId="{773A425C-7740-4C84-837B-85D9A8614732}" destId="{3DB91DEB-0119-422D-8A95-BAE6B30219FF}" srcOrd="0" destOrd="0" presId="urn:microsoft.com/office/officeart/2005/8/layout/hierarchy1"/>
    <dgm:cxn modelId="{050CC8C9-5A50-4F27-860F-25F52ADE35ED}" type="presOf" srcId="{D51E8C8B-33A8-4343-A1FD-F6A79F6F85C0}" destId="{B1610946-1C88-4157-8EE6-5268D407C886}" srcOrd="0" destOrd="0" presId="urn:microsoft.com/office/officeart/2005/8/layout/hierarchy1"/>
    <dgm:cxn modelId="{20D923D4-BDD5-4915-AC02-32563A38B6EE}" srcId="{773A425C-7740-4C84-837B-85D9A8614732}" destId="{60DCD5E3-34E5-4855-B2EA-4B9DC9ACD5F4}" srcOrd="0" destOrd="0" parTransId="{40B380DD-59C0-450D-A40D-E7DB51B46899}" sibTransId="{E0FA4F9F-6282-4D44-9EF1-710D254E977F}"/>
    <dgm:cxn modelId="{80391ED5-A28D-40C7-894C-E8E4A4EB96D9}" type="presOf" srcId="{118DAEF0-9968-46D6-AC77-F2F4B9AF271E}" destId="{641BA781-E0E4-4378-A71C-E67B937866C1}" srcOrd="0" destOrd="0" presId="urn:microsoft.com/office/officeart/2005/8/layout/hierarchy1"/>
    <dgm:cxn modelId="{789CF0D5-A3D9-4626-B21A-9882259CE84D}" srcId="{E318AC5B-A628-4341-8B0E-BA2D766BEA42}" destId="{D1063BC9-1995-4394-BFAF-175B4A39BE38}" srcOrd="0" destOrd="0" parTransId="{399D2EFC-9606-4388-AB5F-1E2BC3625A09}" sibTransId="{17159E51-E42F-42F4-861E-072C61B06F1C}"/>
    <dgm:cxn modelId="{32681BDF-2EFE-4256-BE72-911789650020}" srcId="{D51E8C8B-33A8-4343-A1FD-F6A79F6F85C0}" destId="{ADF9FF2F-AB0B-42F4-993D-7692A3324293}" srcOrd="0" destOrd="0" parTransId="{B9D41BD5-705A-4FEC-875B-B2D6013DFEB9}" sibTransId="{41366AE7-A5E4-410A-98A5-44056E7FFD75}"/>
    <dgm:cxn modelId="{67F799E4-410C-491A-9643-450630715253}" srcId="{60DCD5E3-34E5-4855-B2EA-4B9DC9ACD5F4}" destId="{C43B47A2-61AC-4AE5-A10F-CC0E10C7DE0F}" srcOrd="2" destOrd="0" parTransId="{87D9F175-D48F-4D7B-9BC7-EA46604E368B}" sibTransId="{E4139637-86BC-4B03-94D5-6D7790362357}"/>
    <dgm:cxn modelId="{2869BAE4-B947-46E1-9CAB-07F3FA927A64}" type="presOf" srcId="{87D9F175-D48F-4D7B-9BC7-EA46604E368B}" destId="{CD7BED91-3D82-4224-A742-04253832FB9A}" srcOrd="0" destOrd="0" presId="urn:microsoft.com/office/officeart/2005/8/layout/hierarchy1"/>
    <dgm:cxn modelId="{CE12E9E6-9C0C-474E-A25F-5E4D1DD0B1D6}" type="presOf" srcId="{D5630E53-8677-4544-9B24-520B18D23011}" destId="{60548085-C050-4193-8AC1-4CC45F356CB7}" srcOrd="0" destOrd="0" presId="urn:microsoft.com/office/officeart/2005/8/layout/hierarchy1"/>
    <dgm:cxn modelId="{C07BFEE9-B5C6-441C-A45B-E83C18380162}" type="presOf" srcId="{BB46ADA7-5824-4B02-940D-952C6C7FBD99}" destId="{34A36D46-631E-41B0-8C2A-6D2D0B2BA735}" srcOrd="0" destOrd="0" presId="urn:microsoft.com/office/officeart/2005/8/layout/hierarchy1"/>
    <dgm:cxn modelId="{A2A9DBEF-4C22-4D48-90FB-184C7C13948C}" type="presOf" srcId="{3A245E13-2F4A-4FC3-810F-A3C317A6C568}" destId="{C7C690DB-A6A7-45A2-BD3A-7845C6F9B979}" srcOrd="0" destOrd="0" presId="urn:microsoft.com/office/officeart/2005/8/layout/hierarchy1"/>
    <dgm:cxn modelId="{399131F5-67E1-4245-B46C-E14C0E35B52A}" type="presOf" srcId="{6DB405C0-C204-4EB4-B2E9-29436E5AC7D9}" destId="{0088E439-1FE8-4071-9BE8-CD944D9D6FB6}" srcOrd="0" destOrd="0" presId="urn:microsoft.com/office/officeart/2005/8/layout/hierarchy1"/>
    <dgm:cxn modelId="{439F98D5-29EF-4AE9-AA52-4774F050CAA9}" type="presParOf" srcId="{3DB91DEB-0119-422D-8A95-BAE6B30219FF}" destId="{16920E56-9DEF-4A9E-B5E7-8A06CACA28A1}" srcOrd="0" destOrd="0" presId="urn:microsoft.com/office/officeart/2005/8/layout/hierarchy1"/>
    <dgm:cxn modelId="{AAE0407E-B166-4C03-BFF9-25C5E6029821}" type="presParOf" srcId="{16920E56-9DEF-4A9E-B5E7-8A06CACA28A1}" destId="{C1AE1D40-858C-44BB-BFB4-F650D7FAE0EE}" srcOrd="0" destOrd="0" presId="urn:microsoft.com/office/officeart/2005/8/layout/hierarchy1"/>
    <dgm:cxn modelId="{FF07D4FA-0A28-4C0C-AD55-9B2208E2FD60}" type="presParOf" srcId="{C1AE1D40-858C-44BB-BFB4-F650D7FAE0EE}" destId="{CF6EEEA1-F037-40C1-9D77-AE9D007D36C5}" srcOrd="0" destOrd="0" presId="urn:microsoft.com/office/officeart/2005/8/layout/hierarchy1"/>
    <dgm:cxn modelId="{2F90975C-D2A0-4279-A3A0-96A6F078317F}" type="presParOf" srcId="{C1AE1D40-858C-44BB-BFB4-F650D7FAE0EE}" destId="{7B2EB59F-DDC6-44D6-A023-23831291D995}" srcOrd="1" destOrd="0" presId="urn:microsoft.com/office/officeart/2005/8/layout/hierarchy1"/>
    <dgm:cxn modelId="{98B15950-B7C6-476D-B901-1EE0CC4467FC}" type="presParOf" srcId="{16920E56-9DEF-4A9E-B5E7-8A06CACA28A1}" destId="{61C77322-D1A7-4EF4-8EE7-198A10E701D0}" srcOrd="1" destOrd="0" presId="urn:microsoft.com/office/officeart/2005/8/layout/hierarchy1"/>
    <dgm:cxn modelId="{34193C57-F526-457B-8EE1-7607D3B4FC8F}" type="presParOf" srcId="{61C77322-D1A7-4EF4-8EE7-198A10E701D0}" destId="{641BA781-E0E4-4378-A71C-E67B937866C1}" srcOrd="0" destOrd="0" presId="urn:microsoft.com/office/officeart/2005/8/layout/hierarchy1"/>
    <dgm:cxn modelId="{116D6AA7-9872-4141-9A8E-35EDEC6F5740}" type="presParOf" srcId="{61C77322-D1A7-4EF4-8EE7-198A10E701D0}" destId="{B5D6B856-9663-400F-ACF9-B0D7BB46D3D4}" srcOrd="1" destOrd="0" presId="urn:microsoft.com/office/officeart/2005/8/layout/hierarchy1"/>
    <dgm:cxn modelId="{230592A3-54BB-42F4-9E4A-F743051C24C3}" type="presParOf" srcId="{B5D6B856-9663-400F-ACF9-B0D7BB46D3D4}" destId="{CE4D6D43-C13C-4A8A-B6A4-610691D5D228}" srcOrd="0" destOrd="0" presId="urn:microsoft.com/office/officeart/2005/8/layout/hierarchy1"/>
    <dgm:cxn modelId="{B3F92135-775C-4A5C-8D39-C933447E1608}" type="presParOf" srcId="{CE4D6D43-C13C-4A8A-B6A4-610691D5D228}" destId="{9D6CCB2E-A581-4331-A3E4-4F17AEF177B0}" srcOrd="0" destOrd="0" presId="urn:microsoft.com/office/officeart/2005/8/layout/hierarchy1"/>
    <dgm:cxn modelId="{0657B0FD-85FE-4F64-A282-ED9E89A43E2D}" type="presParOf" srcId="{CE4D6D43-C13C-4A8A-B6A4-610691D5D228}" destId="{60548085-C050-4193-8AC1-4CC45F356CB7}" srcOrd="1" destOrd="0" presId="urn:microsoft.com/office/officeart/2005/8/layout/hierarchy1"/>
    <dgm:cxn modelId="{19200391-1539-4342-9645-83FD9835AE48}" type="presParOf" srcId="{B5D6B856-9663-400F-ACF9-B0D7BB46D3D4}" destId="{B2412E22-F33D-4E56-9823-6BD1CF87EDD6}" srcOrd="1" destOrd="0" presId="urn:microsoft.com/office/officeart/2005/8/layout/hierarchy1"/>
    <dgm:cxn modelId="{D2F6CB8D-4962-4105-AD49-94B0F0912BE2}" type="presParOf" srcId="{B2412E22-F33D-4E56-9823-6BD1CF87EDD6}" destId="{0088E439-1FE8-4071-9BE8-CD944D9D6FB6}" srcOrd="0" destOrd="0" presId="urn:microsoft.com/office/officeart/2005/8/layout/hierarchy1"/>
    <dgm:cxn modelId="{897BAE3B-3952-4AC1-8B21-AD7093163780}" type="presParOf" srcId="{B2412E22-F33D-4E56-9823-6BD1CF87EDD6}" destId="{B200FBB1-E029-42EB-A1DC-F2CAC76ACE6A}" srcOrd="1" destOrd="0" presId="urn:microsoft.com/office/officeart/2005/8/layout/hierarchy1"/>
    <dgm:cxn modelId="{DD6F8542-3134-4314-B26A-3C11AA0FA567}" type="presParOf" srcId="{B200FBB1-E029-42EB-A1DC-F2CAC76ACE6A}" destId="{0C9640E3-248F-41CD-86E8-FBC5EA809B8F}" srcOrd="0" destOrd="0" presId="urn:microsoft.com/office/officeart/2005/8/layout/hierarchy1"/>
    <dgm:cxn modelId="{9A6412E6-8BB2-4015-8EE6-65744296486E}" type="presParOf" srcId="{0C9640E3-248F-41CD-86E8-FBC5EA809B8F}" destId="{CC6F9CEA-7470-4164-AB71-617F6BA03C45}" srcOrd="0" destOrd="0" presId="urn:microsoft.com/office/officeart/2005/8/layout/hierarchy1"/>
    <dgm:cxn modelId="{AB251DA6-1348-4E6F-AAA7-CF0C455EF23B}" type="presParOf" srcId="{0C9640E3-248F-41CD-86E8-FBC5EA809B8F}" destId="{1CE5D201-1ADA-44A2-AF40-24BB30ED99BB}" srcOrd="1" destOrd="0" presId="urn:microsoft.com/office/officeart/2005/8/layout/hierarchy1"/>
    <dgm:cxn modelId="{909E3F0E-6AC6-4A07-AC35-390D1D2086C0}" type="presParOf" srcId="{B200FBB1-E029-42EB-A1DC-F2CAC76ACE6A}" destId="{C7FAA65E-B342-4E9C-912A-FE836BA24C51}" srcOrd="1" destOrd="0" presId="urn:microsoft.com/office/officeart/2005/8/layout/hierarchy1"/>
    <dgm:cxn modelId="{DB4A2D47-2255-4F30-A34C-AC28134DC941}" type="presParOf" srcId="{C7FAA65E-B342-4E9C-912A-FE836BA24C51}" destId="{7BFF2FDC-4385-4EFD-9FD0-DD7E34887019}" srcOrd="0" destOrd="0" presId="urn:microsoft.com/office/officeart/2005/8/layout/hierarchy1"/>
    <dgm:cxn modelId="{9049EDB8-B382-4070-878F-CA0DE11404CF}" type="presParOf" srcId="{C7FAA65E-B342-4E9C-912A-FE836BA24C51}" destId="{03DBD30D-5494-4130-AD30-8D0A791D00DC}" srcOrd="1" destOrd="0" presId="urn:microsoft.com/office/officeart/2005/8/layout/hierarchy1"/>
    <dgm:cxn modelId="{C83261A4-4597-4055-8ABF-A47DC180B37B}" type="presParOf" srcId="{03DBD30D-5494-4130-AD30-8D0A791D00DC}" destId="{8FCB70E4-B6A8-497B-B4EF-42BB325B068D}" srcOrd="0" destOrd="0" presId="urn:microsoft.com/office/officeart/2005/8/layout/hierarchy1"/>
    <dgm:cxn modelId="{73DCE214-124A-45BF-95DA-9C2A4E827307}" type="presParOf" srcId="{8FCB70E4-B6A8-497B-B4EF-42BB325B068D}" destId="{B16CBEA5-523E-4F9C-B1D7-A6F9C63F0186}" srcOrd="0" destOrd="0" presId="urn:microsoft.com/office/officeart/2005/8/layout/hierarchy1"/>
    <dgm:cxn modelId="{22ED5636-81E4-4B6C-BC4E-C6F36CF1583A}" type="presParOf" srcId="{8FCB70E4-B6A8-497B-B4EF-42BB325B068D}" destId="{D664D26B-7C8F-433E-9B31-AD60F88B83A6}" srcOrd="1" destOrd="0" presId="urn:microsoft.com/office/officeart/2005/8/layout/hierarchy1"/>
    <dgm:cxn modelId="{99ACC2C7-39AF-4A86-A56B-EBBFA4ECDED0}" type="presParOf" srcId="{03DBD30D-5494-4130-AD30-8D0A791D00DC}" destId="{B2802363-12C4-422C-B80E-5FA54D8E7872}" srcOrd="1" destOrd="0" presId="urn:microsoft.com/office/officeart/2005/8/layout/hierarchy1"/>
    <dgm:cxn modelId="{CD9D665A-C472-4E35-89AE-F4FA7DAFA848}" type="presParOf" srcId="{B2802363-12C4-422C-B80E-5FA54D8E7872}" destId="{C7C690DB-A6A7-45A2-BD3A-7845C6F9B979}" srcOrd="0" destOrd="0" presId="urn:microsoft.com/office/officeart/2005/8/layout/hierarchy1"/>
    <dgm:cxn modelId="{500FF4C1-9FE9-44FF-9D6D-6EC860C8FC35}" type="presParOf" srcId="{B2802363-12C4-422C-B80E-5FA54D8E7872}" destId="{22B5374A-E269-461F-9F22-8275DE76DD15}" srcOrd="1" destOrd="0" presId="urn:microsoft.com/office/officeart/2005/8/layout/hierarchy1"/>
    <dgm:cxn modelId="{CE728BAD-A7D1-4214-A28A-B9ADF5B6907D}" type="presParOf" srcId="{22B5374A-E269-461F-9F22-8275DE76DD15}" destId="{E692AD04-5115-47FF-86FF-22500685639F}" srcOrd="0" destOrd="0" presId="urn:microsoft.com/office/officeart/2005/8/layout/hierarchy1"/>
    <dgm:cxn modelId="{99980A03-96DF-4CF0-B342-AEC5CB7B783C}" type="presParOf" srcId="{E692AD04-5115-47FF-86FF-22500685639F}" destId="{E1BA954B-64F2-4571-95AE-98CF30DC3A44}" srcOrd="0" destOrd="0" presId="urn:microsoft.com/office/officeart/2005/8/layout/hierarchy1"/>
    <dgm:cxn modelId="{E7B915A2-E941-4DDD-A9E3-B9B00B97EDF3}" type="presParOf" srcId="{E692AD04-5115-47FF-86FF-22500685639F}" destId="{B1610946-1C88-4157-8EE6-5268D407C886}" srcOrd="1" destOrd="0" presId="urn:microsoft.com/office/officeart/2005/8/layout/hierarchy1"/>
    <dgm:cxn modelId="{D7F97920-DDB6-4529-9A15-CE4F6F317210}" type="presParOf" srcId="{22B5374A-E269-461F-9F22-8275DE76DD15}" destId="{777B649C-B2EB-4F9B-9EA2-18F1A18EF3CB}" srcOrd="1" destOrd="0" presId="urn:microsoft.com/office/officeart/2005/8/layout/hierarchy1"/>
    <dgm:cxn modelId="{5EC5A340-DD25-40EE-8807-2B8C50CB6404}" type="presParOf" srcId="{777B649C-B2EB-4F9B-9EA2-18F1A18EF3CB}" destId="{227A6A6B-0AD7-4D89-B048-F3BB405D1653}" srcOrd="0" destOrd="0" presId="urn:microsoft.com/office/officeart/2005/8/layout/hierarchy1"/>
    <dgm:cxn modelId="{07CC7089-194E-40CC-88AB-E4D6DFAE655D}" type="presParOf" srcId="{777B649C-B2EB-4F9B-9EA2-18F1A18EF3CB}" destId="{3DBD5D8A-E114-4830-9289-4C4881C5A96E}" srcOrd="1" destOrd="0" presId="urn:microsoft.com/office/officeart/2005/8/layout/hierarchy1"/>
    <dgm:cxn modelId="{A23FF19E-0F8B-409C-8E05-A3B411DCE93B}" type="presParOf" srcId="{3DBD5D8A-E114-4830-9289-4C4881C5A96E}" destId="{15E88756-5735-44CC-B151-E99705677734}" srcOrd="0" destOrd="0" presId="urn:microsoft.com/office/officeart/2005/8/layout/hierarchy1"/>
    <dgm:cxn modelId="{675C96C9-2C8A-47D8-B916-8BAD01992EA7}" type="presParOf" srcId="{15E88756-5735-44CC-B151-E99705677734}" destId="{43C7B9DE-AE82-444D-970B-35C48EEE5CF6}" srcOrd="0" destOrd="0" presId="urn:microsoft.com/office/officeart/2005/8/layout/hierarchy1"/>
    <dgm:cxn modelId="{0274315A-D8A3-45CF-8235-2ACDC16B9B4F}" type="presParOf" srcId="{15E88756-5735-44CC-B151-E99705677734}" destId="{AC45D6F3-82FD-45A9-A0C1-5F7219AA4676}" srcOrd="1" destOrd="0" presId="urn:microsoft.com/office/officeart/2005/8/layout/hierarchy1"/>
    <dgm:cxn modelId="{43D5B8F3-C73B-4DF7-BCC0-B37FF1DE768D}" type="presParOf" srcId="{3DBD5D8A-E114-4830-9289-4C4881C5A96E}" destId="{5C52A0A6-F8F7-42B6-B184-D06F7EF43A56}" srcOrd="1" destOrd="0" presId="urn:microsoft.com/office/officeart/2005/8/layout/hierarchy1"/>
    <dgm:cxn modelId="{195137CD-4AC3-4893-89B0-3B74BD090655}" type="presParOf" srcId="{61C77322-D1A7-4EF4-8EE7-198A10E701D0}" destId="{1F44E802-7D3A-45C7-82C1-D5FE94C5AF14}" srcOrd="2" destOrd="0" presId="urn:microsoft.com/office/officeart/2005/8/layout/hierarchy1"/>
    <dgm:cxn modelId="{DDC2C6D9-7227-44F3-A0D6-47D0E0CAEEB0}" type="presParOf" srcId="{61C77322-D1A7-4EF4-8EE7-198A10E701D0}" destId="{89639E7F-D57E-403C-BB4B-7B5150E2A310}" srcOrd="3" destOrd="0" presId="urn:microsoft.com/office/officeart/2005/8/layout/hierarchy1"/>
    <dgm:cxn modelId="{D8254006-5FF7-412F-9BB8-9E251C69DB7E}" type="presParOf" srcId="{89639E7F-D57E-403C-BB4B-7B5150E2A310}" destId="{8DF49C4F-01CE-4D8E-AB03-741AC5A5CF9F}" srcOrd="0" destOrd="0" presId="urn:microsoft.com/office/officeart/2005/8/layout/hierarchy1"/>
    <dgm:cxn modelId="{864A1C0A-46E2-4753-9013-31CB3439EE76}" type="presParOf" srcId="{8DF49C4F-01CE-4D8E-AB03-741AC5A5CF9F}" destId="{43675CE2-9C83-4588-B181-73461C88A247}" srcOrd="0" destOrd="0" presId="urn:microsoft.com/office/officeart/2005/8/layout/hierarchy1"/>
    <dgm:cxn modelId="{B25795E8-BA75-496E-B0D3-420468F69A23}" type="presParOf" srcId="{8DF49C4F-01CE-4D8E-AB03-741AC5A5CF9F}" destId="{34A36D46-631E-41B0-8C2A-6D2D0B2BA735}" srcOrd="1" destOrd="0" presId="urn:microsoft.com/office/officeart/2005/8/layout/hierarchy1"/>
    <dgm:cxn modelId="{887CE3EA-0F1A-4BEC-827C-3DEE89A8FCD7}" type="presParOf" srcId="{89639E7F-D57E-403C-BB4B-7B5150E2A310}" destId="{A1288A6E-E7C8-4BB6-8172-A015CA3E819B}" srcOrd="1" destOrd="0" presId="urn:microsoft.com/office/officeart/2005/8/layout/hierarchy1"/>
    <dgm:cxn modelId="{330FCD5A-04F9-4333-B9AB-72CC9785B520}" type="presParOf" srcId="{61C77322-D1A7-4EF4-8EE7-198A10E701D0}" destId="{CD7BED91-3D82-4224-A742-04253832FB9A}" srcOrd="4" destOrd="0" presId="urn:microsoft.com/office/officeart/2005/8/layout/hierarchy1"/>
    <dgm:cxn modelId="{CE80F38C-7BF0-47DD-A6D8-E718A8D297EF}" type="presParOf" srcId="{61C77322-D1A7-4EF4-8EE7-198A10E701D0}" destId="{F635FF50-8EFD-4F9F-A589-E5A645B34E90}" srcOrd="5" destOrd="0" presId="urn:microsoft.com/office/officeart/2005/8/layout/hierarchy1"/>
    <dgm:cxn modelId="{ADF5657F-BEC5-4A3B-BA28-0093A6D5947B}" type="presParOf" srcId="{F635FF50-8EFD-4F9F-A589-E5A645B34E90}" destId="{8624736F-2060-40B0-9367-7E2FCC5EEABD}" srcOrd="0" destOrd="0" presId="urn:microsoft.com/office/officeart/2005/8/layout/hierarchy1"/>
    <dgm:cxn modelId="{67BDA9EB-F4FD-4DF4-A930-7634D76A02BF}" type="presParOf" srcId="{8624736F-2060-40B0-9367-7E2FCC5EEABD}" destId="{4ABAFF3D-3145-4040-B8A3-BC1DCECB3BC9}" srcOrd="0" destOrd="0" presId="urn:microsoft.com/office/officeart/2005/8/layout/hierarchy1"/>
    <dgm:cxn modelId="{E9A84246-44F8-4A59-AACB-F14A2842C03E}" type="presParOf" srcId="{8624736F-2060-40B0-9367-7E2FCC5EEABD}" destId="{6D2AC8BA-8735-4796-B6C0-E90985E554C6}" srcOrd="1" destOrd="0" presId="urn:microsoft.com/office/officeart/2005/8/layout/hierarchy1"/>
    <dgm:cxn modelId="{5435FE6E-2215-4D77-9D75-60BC5202EE11}" type="presParOf" srcId="{F635FF50-8EFD-4F9F-A589-E5A645B34E90}" destId="{1C68BBE2-7FB8-4273-BBB8-162C5B6179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EC341-9A8C-4013-B1D3-A41136B2B6CB}">
      <dsp:nvSpPr>
        <dsp:cNvPr id="0" name=""/>
        <dsp:cNvSpPr/>
      </dsp:nvSpPr>
      <dsp:spPr>
        <a:xfrm>
          <a:off x="0" y="260259"/>
          <a:ext cx="7704856" cy="1110375"/>
        </a:xfrm>
        <a:prstGeom prst="rect">
          <a:avLst/>
        </a:prstGeom>
        <a:solidFill>
          <a:srgbClr val="F9B1C0">
            <a:alpha val="90000"/>
          </a:srgb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982" tIns="312420" rIns="597982" bIns="156464" numCol="1" spcCol="1270" anchor="t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التعليم خلال الطوارئ</a:t>
          </a:r>
          <a:endParaRPr lang="ar-SA" sz="2200" kern="1200" dirty="0"/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دعم تعلم الطلبة</a:t>
          </a:r>
          <a:endParaRPr lang="ar-SA" sz="2200" kern="1200" dirty="0"/>
        </a:p>
      </dsp:txBody>
      <dsp:txXfrm>
        <a:off x="0" y="260259"/>
        <a:ext cx="7704856" cy="1110375"/>
      </dsp:txXfrm>
    </dsp:sp>
    <dsp:sp modelId="{5B91D5FF-6AE2-4C72-AD7C-3AA4C2C6EA65}">
      <dsp:nvSpPr>
        <dsp:cNvPr id="0" name=""/>
        <dsp:cNvSpPr/>
      </dsp:nvSpPr>
      <dsp:spPr>
        <a:xfrm>
          <a:off x="385242" y="38859"/>
          <a:ext cx="5393399" cy="442800"/>
        </a:xfrm>
        <a:prstGeom prst="roundRect">
          <a:avLst/>
        </a:prstGeom>
        <a:solidFill>
          <a:srgbClr val="FF7575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000" b="1" kern="1200" dirty="0"/>
            <a:t>تعلم الطلبة</a:t>
          </a:r>
          <a:endParaRPr lang="ar-SA" sz="2000" b="1" kern="1200" dirty="0"/>
        </a:p>
      </dsp:txBody>
      <dsp:txXfrm>
        <a:off x="406858" y="60475"/>
        <a:ext cx="5350167" cy="399568"/>
      </dsp:txXfrm>
    </dsp:sp>
    <dsp:sp modelId="{D7484815-7EB1-4FC0-840A-A0D0E4391590}">
      <dsp:nvSpPr>
        <dsp:cNvPr id="0" name=""/>
        <dsp:cNvSpPr/>
      </dsp:nvSpPr>
      <dsp:spPr>
        <a:xfrm>
          <a:off x="0" y="1673034"/>
          <a:ext cx="7704856" cy="1441125"/>
        </a:xfrm>
        <a:prstGeom prst="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solidFill>
            <a:schemeClr val="accent4">
              <a:hueOff val="7148547"/>
              <a:satOff val="35714"/>
              <a:lumOff val="403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982" tIns="312420" rIns="597982" bIns="156464" numCol="1" spcCol="1270" anchor="t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التعلم التفاعلي</a:t>
          </a:r>
          <a:endParaRPr lang="ar-SA" sz="2200" kern="1200" dirty="0"/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مناهج فعالة</a:t>
          </a:r>
          <a:endParaRPr lang="ar-SA" sz="2200" kern="1200" dirty="0"/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إثراء التعليم</a:t>
          </a:r>
          <a:endParaRPr lang="ar-SA" sz="2200" kern="1200" dirty="0"/>
        </a:p>
      </dsp:txBody>
      <dsp:txXfrm>
        <a:off x="0" y="1673034"/>
        <a:ext cx="7704856" cy="1441125"/>
      </dsp:txXfrm>
    </dsp:sp>
    <dsp:sp modelId="{212A798A-ECA5-4F22-AA8E-B83853D4CF0E}">
      <dsp:nvSpPr>
        <dsp:cNvPr id="0" name=""/>
        <dsp:cNvSpPr/>
      </dsp:nvSpPr>
      <dsp:spPr>
        <a:xfrm>
          <a:off x="385242" y="1451634"/>
          <a:ext cx="5393399" cy="442800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000" b="1" kern="1200" dirty="0"/>
            <a:t>تحسين التدريس</a:t>
          </a:r>
          <a:endParaRPr lang="ar-SA" sz="2000" b="1" kern="1200" dirty="0"/>
        </a:p>
      </dsp:txBody>
      <dsp:txXfrm>
        <a:off x="406858" y="1473250"/>
        <a:ext cx="5350167" cy="399568"/>
      </dsp:txXfrm>
    </dsp:sp>
    <dsp:sp modelId="{79474A8D-E296-4567-8122-E0850584A6D4}">
      <dsp:nvSpPr>
        <dsp:cNvPr id="0" name=""/>
        <dsp:cNvSpPr/>
      </dsp:nvSpPr>
      <dsp:spPr>
        <a:xfrm>
          <a:off x="0" y="3416559"/>
          <a:ext cx="7704856" cy="1441125"/>
        </a:xfrm>
        <a:prstGeom prst="rect">
          <a:avLst/>
        </a:prstGeom>
        <a:solidFill>
          <a:srgbClr val="C7E8C2">
            <a:alpha val="89804"/>
          </a:srgbClr>
        </a:solidFill>
        <a:ln w="6350" cap="flat" cmpd="sng" algn="ctr">
          <a:solidFill>
            <a:schemeClr val="accent4">
              <a:hueOff val="14297094"/>
              <a:satOff val="71428"/>
              <a:lumOff val="8078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7982" tIns="312420" rIns="597982" bIns="156464" numCol="1" spcCol="1270" anchor="t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إدارة معلومات فعالة</a:t>
          </a:r>
          <a:endParaRPr lang="ar-SA" sz="2200" kern="1200" dirty="0"/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اتخاذ القرارات</a:t>
          </a:r>
          <a:endParaRPr lang="ar-SA" sz="2200" kern="1200" dirty="0"/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تحديث منتظم للمعلومات</a:t>
          </a:r>
          <a:endParaRPr lang="ar-SA" sz="2200" kern="1200" dirty="0"/>
        </a:p>
      </dsp:txBody>
      <dsp:txXfrm>
        <a:off x="0" y="3416559"/>
        <a:ext cx="7704856" cy="1441125"/>
      </dsp:txXfrm>
    </dsp:sp>
    <dsp:sp modelId="{47A4329D-0A31-481E-83AE-195E2079AA63}">
      <dsp:nvSpPr>
        <dsp:cNvPr id="0" name=""/>
        <dsp:cNvSpPr/>
      </dsp:nvSpPr>
      <dsp:spPr>
        <a:xfrm>
          <a:off x="385242" y="3195159"/>
          <a:ext cx="5393399" cy="44280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marL="0" lvl="0" indent="0" algn="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000" b="1" kern="1200" dirty="0"/>
            <a:t>إدارة تعليمية فعالة</a:t>
          </a:r>
          <a:endParaRPr lang="ar-SA" sz="2000" b="1" kern="1200" dirty="0"/>
        </a:p>
      </dsp:txBody>
      <dsp:txXfrm>
        <a:off x="406858" y="3216775"/>
        <a:ext cx="5350167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E84B6-C54F-497C-9944-B16D4DEEE401}">
      <dsp:nvSpPr>
        <dsp:cNvPr id="0" name=""/>
        <dsp:cNvSpPr/>
      </dsp:nvSpPr>
      <dsp:spPr>
        <a:xfrm>
          <a:off x="4774005" y="2951988"/>
          <a:ext cx="91440" cy="345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2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E1711-9E81-4681-806C-BEB2F0447F00}">
      <dsp:nvSpPr>
        <dsp:cNvPr id="0" name=""/>
        <dsp:cNvSpPr/>
      </dsp:nvSpPr>
      <dsp:spPr>
        <a:xfrm>
          <a:off x="4774005" y="1852961"/>
          <a:ext cx="91440" cy="345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2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802-7D3A-45C7-82C1-D5FE94C5AF14}">
      <dsp:nvSpPr>
        <dsp:cNvPr id="0" name=""/>
        <dsp:cNvSpPr/>
      </dsp:nvSpPr>
      <dsp:spPr>
        <a:xfrm>
          <a:off x="3762794" y="753934"/>
          <a:ext cx="1056930" cy="34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270"/>
              </a:lnTo>
              <a:lnTo>
                <a:pt x="1056930" y="235270"/>
              </a:lnTo>
              <a:lnTo>
                <a:pt x="1056930" y="3452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BA781-E0E4-4378-A71C-E67B937866C1}">
      <dsp:nvSpPr>
        <dsp:cNvPr id="0" name=""/>
        <dsp:cNvSpPr/>
      </dsp:nvSpPr>
      <dsp:spPr>
        <a:xfrm>
          <a:off x="2626698" y="753934"/>
          <a:ext cx="1136096" cy="345238"/>
        </a:xfrm>
        <a:custGeom>
          <a:avLst/>
          <a:gdLst/>
          <a:ahLst/>
          <a:cxnLst/>
          <a:rect l="0" t="0" r="0" b="0"/>
          <a:pathLst>
            <a:path>
              <a:moveTo>
                <a:pt x="1136096" y="0"/>
              </a:moveTo>
              <a:lnTo>
                <a:pt x="1136096" y="235270"/>
              </a:lnTo>
              <a:lnTo>
                <a:pt x="0" y="235270"/>
              </a:lnTo>
              <a:lnTo>
                <a:pt x="0" y="34523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EEEA1-F037-40C1-9D77-AE9D007D36C5}">
      <dsp:nvSpPr>
        <dsp:cNvPr id="0" name=""/>
        <dsp:cNvSpPr/>
      </dsp:nvSpPr>
      <dsp:spPr>
        <a:xfrm>
          <a:off x="3058056" y="146"/>
          <a:ext cx="1409476" cy="75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EB59F-DDC6-44D6-A023-23831291D995}">
      <dsp:nvSpPr>
        <dsp:cNvPr id="0" name=""/>
        <dsp:cNvSpPr/>
      </dsp:nvSpPr>
      <dsp:spPr>
        <a:xfrm>
          <a:off x="3189953" y="125448"/>
          <a:ext cx="1409476" cy="75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/>
            <a:t>الفريق المحوري</a:t>
          </a:r>
          <a:r>
            <a:rPr lang="ar-SA" sz="1400" b="1" kern="1200" dirty="0"/>
            <a:t> للتدريب</a:t>
          </a:r>
        </a:p>
      </dsp:txBody>
      <dsp:txXfrm>
        <a:off x="3212031" y="147526"/>
        <a:ext cx="1365320" cy="709632"/>
      </dsp:txXfrm>
    </dsp:sp>
    <dsp:sp modelId="{9D6CCB2E-A581-4331-A3E4-4F17AEF177B0}">
      <dsp:nvSpPr>
        <dsp:cNvPr id="0" name=""/>
        <dsp:cNvSpPr/>
      </dsp:nvSpPr>
      <dsp:spPr>
        <a:xfrm>
          <a:off x="1701664" y="1099173"/>
          <a:ext cx="1850068" cy="75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48085-C050-4193-8AC1-4CC45F356CB7}">
      <dsp:nvSpPr>
        <dsp:cNvPr id="0" name=""/>
        <dsp:cNvSpPr/>
      </dsp:nvSpPr>
      <dsp:spPr>
        <a:xfrm>
          <a:off x="1833560" y="1224475"/>
          <a:ext cx="1850068" cy="75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>
              <a:solidFill>
                <a:schemeClr val="tx1"/>
              </a:solidFill>
            </a:rPr>
            <a:t>منسقو وحدات الدعم</a:t>
          </a:r>
          <a:endParaRPr lang="ar-SA" sz="1400" b="1" kern="1200" dirty="0"/>
        </a:p>
      </dsp:txBody>
      <dsp:txXfrm>
        <a:off x="1855638" y="1246553"/>
        <a:ext cx="1805912" cy="709632"/>
      </dsp:txXfrm>
    </dsp:sp>
    <dsp:sp modelId="{43675CE2-9C83-4588-B181-73461C88A247}">
      <dsp:nvSpPr>
        <dsp:cNvPr id="0" name=""/>
        <dsp:cNvSpPr/>
      </dsp:nvSpPr>
      <dsp:spPr>
        <a:xfrm>
          <a:off x="3815525" y="1099173"/>
          <a:ext cx="2008399" cy="753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A36D46-631E-41B0-8C2A-6D2D0B2BA735}">
      <dsp:nvSpPr>
        <dsp:cNvPr id="0" name=""/>
        <dsp:cNvSpPr/>
      </dsp:nvSpPr>
      <dsp:spPr>
        <a:xfrm>
          <a:off x="3947422" y="1224475"/>
          <a:ext cx="2008399" cy="75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>
              <a:solidFill>
                <a:schemeClr val="tx1"/>
              </a:solidFill>
            </a:rPr>
            <a:t>المختصون التربويون</a:t>
          </a:r>
          <a:endParaRPr lang="ar-SA" sz="1400" kern="1200" dirty="0"/>
        </a:p>
      </dsp:txBody>
      <dsp:txXfrm>
        <a:off x="3969500" y="1246553"/>
        <a:ext cx="1964243" cy="709632"/>
      </dsp:txXfrm>
    </dsp:sp>
    <dsp:sp modelId="{564D62E6-A01F-4559-B175-3E4D28FC5EE2}">
      <dsp:nvSpPr>
        <dsp:cNvPr id="0" name=""/>
        <dsp:cNvSpPr/>
      </dsp:nvSpPr>
      <dsp:spPr>
        <a:xfrm>
          <a:off x="3766197" y="2198200"/>
          <a:ext cx="2107057" cy="75378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670BD9-1799-4813-B61F-6FE8C876AFFB}">
      <dsp:nvSpPr>
        <dsp:cNvPr id="0" name=""/>
        <dsp:cNvSpPr/>
      </dsp:nvSpPr>
      <dsp:spPr>
        <a:xfrm>
          <a:off x="3898093" y="2323502"/>
          <a:ext cx="2107057" cy="75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300" b="1" kern="1200" dirty="0"/>
            <a:t>مقررو لجان المبحث بكل منطقة</a:t>
          </a:r>
        </a:p>
      </dsp:txBody>
      <dsp:txXfrm>
        <a:off x="3920171" y="2345580"/>
        <a:ext cx="2062901" cy="709632"/>
      </dsp:txXfrm>
    </dsp:sp>
    <dsp:sp modelId="{BA6E1655-DF14-40CA-BCFF-1512369FB11C}">
      <dsp:nvSpPr>
        <dsp:cNvPr id="0" name=""/>
        <dsp:cNvSpPr/>
      </dsp:nvSpPr>
      <dsp:spPr>
        <a:xfrm>
          <a:off x="4074466" y="3297227"/>
          <a:ext cx="1490517" cy="753788"/>
        </a:xfrm>
        <a:prstGeom prst="roundRect">
          <a:avLst>
            <a:gd name="adj" fmla="val 10000"/>
          </a:avLst>
        </a:prstGeom>
        <a:solidFill>
          <a:srgbClr val="FF7575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E7B7AD-A251-4CC3-AC7C-A28E149BE683}">
      <dsp:nvSpPr>
        <dsp:cNvPr id="0" name=""/>
        <dsp:cNvSpPr/>
      </dsp:nvSpPr>
      <dsp:spPr>
        <a:xfrm>
          <a:off x="4206363" y="3422529"/>
          <a:ext cx="1490517" cy="753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/>
            <a:t>المعلمون</a:t>
          </a:r>
        </a:p>
      </dsp:txBody>
      <dsp:txXfrm>
        <a:off x="4228441" y="3444607"/>
        <a:ext cx="1446361" cy="70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A144-AD6A-492B-94C2-D06DAF5BCE1B}">
      <dsp:nvSpPr>
        <dsp:cNvPr id="0" name=""/>
        <dsp:cNvSpPr/>
      </dsp:nvSpPr>
      <dsp:spPr>
        <a:xfrm>
          <a:off x="959767" y="0"/>
          <a:ext cx="4824536" cy="4824536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DF0F883-28DA-4626-B201-1707113BAA6B}">
      <dsp:nvSpPr>
        <dsp:cNvPr id="0" name=""/>
        <dsp:cNvSpPr/>
      </dsp:nvSpPr>
      <dsp:spPr>
        <a:xfrm>
          <a:off x="1418098" y="458330"/>
          <a:ext cx="1881569" cy="1881569"/>
        </a:xfrm>
        <a:prstGeom prst="roundRect">
          <a:avLst/>
        </a:prstGeom>
        <a:solidFill>
          <a:srgbClr val="CCFF6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b="1" kern="1200" dirty="0">
              <a:solidFill>
                <a:schemeClr val="tx1"/>
              </a:solidFill>
            </a:rPr>
            <a:t>الاتصالات والانترنت</a:t>
          </a:r>
          <a:endParaRPr lang="ar-SA" sz="2300" b="1" kern="1200" dirty="0">
            <a:solidFill>
              <a:schemeClr val="tx1"/>
            </a:solidFill>
          </a:endParaRPr>
        </a:p>
      </dsp:txBody>
      <dsp:txXfrm>
        <a:off x="1509949" y="550181"/>
        <a:ext cx="1697867" cy="1697867"/>
      </dsp:txXfrm>
    </dsp:sp>
    <dsp:sp modelId="{9D633FD9-E97A-4E6B-8393-07BE438187C0}">
      <dsp:nvSpPr>
        <dsp:cNvPr id="0" name=""/>
        <dsp:cNvSpPr/>
      </dsp:nvSpPr>
      <dsp:spPr>
        <a:xfrm>
          <a:off x="3444404" y="458330"/>
          <a:ext cx="1881569" cy="1881569"/>
        </a:xfrm>
        <a:prstGeom prst="roundRect">
          <a:avLst/>
        </a:prstGeom>
        <a:solidFill>
          <a:srgbClr val="F9B1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b="1" kern="1200" dirty="0">
              <a:solidFill>
                <a:schemeClr val="tx1"/>
              </a:solidFill>
            </a:rPr>
            <a:t>الأجهزة</a:t>
          </a:r>
          <a:endParaRPr lang="ar-SA" sz="2300" b="1" kern="1200" dirty="0">
            <a:solidFill>
              <a:schemeClr val="tx1"/>
            </a:solidFill>
          </a:endParaRPr>
        </a:p>
      </dsp:txBody>
      <dsp:txXfrm>
        <a:off x="3536255" y="550181"/>
        <a:ext cx="1697867" cy="1697867"/>
      </dsp:txXfrm>
    </dsp:sp>
    <dsp:sp modelId="{F99D2584-E5A7-4EAE-A1A4-FD2343539253}">
      <dsp:nvSpPr>
        <dsp:cNvPr id="0" name=""/>
        <dsp:cNvSpPr/>
      </dsp:nvSpPr>
      <dsp:spPr>
        <a:xfrm>
          <a:off x="1418098" y="2484636"/>
          <a:ext cx="1881569" cy="18815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b="1" kern="1200" dirty="0">
              <a:solidFill>
                <a:schemeClr val="tx1"/>
              </a:solidFill>
            </a:rPr>
            <a:t>تنمية القدرات</a:t>
          </a:r>
          <a:endParaRPr lang="ar-SA" sz="2300" b="1" kern="1200" dirty="0">
            <a:solidFill>
              <a:schemeClr val="tx1"/>
            </a:solidFill>
          </a:endParaRPr>
        </a:p>
      </dsp:txBody>
      <dsp:txXfrm>
        <a:off x="1509949" y="2576487"/>
        <a:ext cx="1697867" cy="1697867"/>
      </dsp:txXfrm>
    </dsp:sp>
    <dsp:sp modelId="{10078A6F-0D10-4DE0-8A7A-B1D2859325A9}">
      <dsp:nvSpPr>
        <dsp:cNvPr id="0" name=""/>
        <dsp:cNvSpPr/>
      </dsp:nvSpPr>
      <dsp:spPr>
        <a:xfrm>
          <a:off x="3444404" y="2484636"/>
          <a:ext cx="1881569" cy="1881569"/>
        </a:xfrm>
        <a:prstGeom prst="roundRect">
          <a:avLst/>
        </a:prstGeom>
        <a:solidFill>
          <a:srgbClr val="FFFF6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b="1" kern="1200" dirty="0">
              <a:solidFill>
                <a:schemeClr val="tx1"/>
              </a:solidFill>
            </a:rPr>
            <a:t>مواد التعلم الرقمي</a:t>
          </a:r>
          <a:endParaRPr lang="ar-SA" sz="2300" b="1" kern="1200" dirty="0">
            <a:solidFill>
              <a:schemeClr val="tx1"/>
            </a:solidFill>
          </a:endParaRPr>
        </a:p>
      </dsp:txBody>
      <dsp:txXfrm>
        <a:off x="3536255" y="2576487"/>
        <a:ext cx="1697867" cy="1697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E2474-3660-44C3-910F-E695FE02972C}">
      <dsp:nvSpPr>
        <dsp:cNvPr id="0" name=""/>
        <dsp:cNvSpPr/>
      </dsp:nvSpPr>
      <dsp:spPr>
        <a:xfrm rot="10800000">
          <a:off x="909767" y="324032"/>
          <a:ext cx="5098166" cy="6120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500" kern="1200" dirty="0">
              <a:cs typeface="+mj-cs"/>
            </a:rPr>
            <a:t>  85 جهاز كمبيوتر محمول للمعلمين</a:t>
          </a:r>
          <a:endParaRPr lang="ar-SA" sz="2500" kern="1200" dirty="0">
            <a:cs typeface="+mj-cs"/>
          </a:endParaRPr>
        </a:p>
      </dsp:txBody>
      <dsp:txXfrm rot="10800000">
        <a:off x="1139295" y="400541"/>
        <a:ext cx="4868638" cy="459057"/>
      </dsp:txXfrm>
    </dsp:sp>
    <dsp:sp modelId="{CA219D44-C9F7-445C-84A2-11AB8E352E7E}">
      <dsp:nvSpPr>
        <dsp:cNvPr id="0" name=""/>
        <dsp:cNvSpPr/>
      </dsp:nvSpPr>
      <dsp:spPr>
        <a:xfrm>
          <a:off x="6007934" y="0"/>
          <a:ext cx="1579242" cy="12601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500" kern="1200" dirty="0"/>
            <a:t>نموذج 1</a:t>
          </a:r>
          <a:endParaRPr lang="ar-SA" sz="2500" kern="1200" dirty="0"/>
        </a:p>
      </dsp:txBody>
      <dsp:txXfrm>
        <a:off x="6069449" y="61515"/>
        <a:ext cx="1456212" cy="1137109"/>
      </dsp:txXfrm>
    </dsp:sp>
    <dsp:sp modelId="{6D2314A4-BEDB-4FC6-85DF-64E3C484F0A6}">
      <dsp:nvSpPr>
        <dsp:cNvPr id="0" name=""/>
        <dsp:cNvSpPr/>
      </dsp:nvSpPr>
      <dsp:spPr>
        <a:xfrm rot="10800000">
          <a:off x="909767" y="1728193"/>
          <a:ext cx="5098166" cy="576060"/>
        </a:xfrm>
        <a:prstGeom prst="rightArrow">
          <a:avLst>
            <a:gd name="adj1" fmla="val 75000"/>
            <a:gd name="adj2" fmla="val 50000"/>
          </a:avLst>
        </a:prstGeom>
        <a:solidFill>
          <a:srgbClr val="FFFF66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500" kern="1200" dirty="0"/>
            <a:t>  170 جهاز لوحي للمعلمين</a:t>
          </a:r>
          <a:endParaRPr lang="ar-SA" sz="2500" kern="1200" dirty="0"/>
        </a:p>
      </dsp:txBody>
      <dsp:txXfrm rot="10800000">
        <a:off x="1125789" y="1800200"/>
        <a:ext cx="4882144" cy="432045"/>
      </dsp:txXfrm>
    </dsp:sp>
    <dsp:sp modelId="{8B768FD4-EDD2-4676-B81F-721B6C0A06F1}">
      <dsp:nvSpPr>
        <dsp:cNvPr id="0" name=""/>
        <dsp:cNvSpPr/>
      </dsp:nvSpPr>
      <dsp:spPr>
        <a:xfrm>
          <a:off x="6007934" y="1386153"/>
          <a:ext cx="1579242" cy="126013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500" kern="1200" dirty="0"/>
            <a:t>نموذج 2</a:t>
          </a:r>
          <a:endParaRPr lang="ar-SA" sz="2500" kern="1200" dirty="0"/>
        </a:p>
      </dsp:txBody>
      <dsp:txXfrm>
        <a:off x="6069449" y="1447668"/>
        <a:ext cx="1456212" cy="1137109"/>
      </dsp:txXfrm>
    </dsp:sp>
    <dsp:sp modelId="{B31BB652-EEB7-4CF7-908B-BDAFF4C8F2A4}">
      <dsp:nvSpPr>
        <dsp:cNvPr id="0" name=""/>
        <dsp:cNvSpPr/>
      </dsp:nvSpPr>
      <dsp:spPr>
        <a:xfrm rot="10800000">
          <a:off x="909767" y="2880320"/>
          <a:ext cx="5098166" cy="1044114"/>
        </a:xfrm>
        <a:prstGeom prst="rightArrow">
          <a:avLst>
            <a:gd name="adj1" fmla="val 75000"/>
            <a:gd name="adj2" fmla="val 50000"/>
          </a:avLst>
        </a:prstGeom>
        <a:solidFill>
          <a:srgbClr val="CCFF66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  2940 جهاز لوحي لطلبة المرحلة الابتدائية 3-6</a:t>
          </a:r>
          <a:endParaRPr lang="ar-SA" sz="2200" kern="1200" dirty="0"/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JO" sz="2200" kern="1200" dirty="0"/>
            <a:t>   625 جهاز لوحي مع لوحة مفاتيح للمعلمين</a:t>
          </a:r>
          <a:endParaRPr lang="ar-SA" sz="2200" kern="1200" dirty="0"/>
        </a:p>
      </dsp:txBody>
      <dsp:txXfrm rot="10800000">
        <a:off x="1301310" y="3010834"/>
        <a:ext cx="4706623" cy="783086"/>
      </dsp:txXfrm>
    </dsp:sp>
    <dsp:sp modelId="{55C4B2B2-3679-4949-B3DA-B88323285CC2}">
      <dsp:nvSpPr>
        <dsp:cNvPr id="0" name=""/>
        <dsp:cNvSpPr/>
      </dsp:nvSpPr>
      <dsp:spPr>
        <a:xfrm>
          <a:off x="6007934" y="2772307"/>
          <a:ext cx="1579242" cy="1260139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500" kern="1200" dirty="0"/>
            <a:t>نموذج 3</a:t>
          </a:r>
          <a:endParaRPr lang="ar-SA" sz="2500" kern="1200" dirty="0"/>
        </a:p>
      </dsp:txBody>
      <dsp:txXfrm>
        <a:off x="6069449" y="2833822"/>
        <a:ext cx="1456212" cy="1137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B105B-7CFA-4234-9D84-9598F6C4A72A}">
      <dsp:nvSpPr>
        <dsp:cNvPr id="0" name=""/>
        <dsp:cNvSpPr/>
      </dsp:nvSpPr>
      <dsp:spPr>
        <a:xfrm>
          <a:off x="5895343" y="2318710"/>
          <a:ext cx="942455" cy="500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90"/>
              </a:lnTo>
              <a:lnTo>
                <a:pt x="942455" y="344890"/>
              </a:lnTo>
              <a:lnTo>
                <a:pt x="942455" y="500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1C4C3-8651-4886-991F-409743EBCBA4}">
      <dsp:nvSpPr>
        <dsp:cNvPr id="0" name=""/>
        <dsp:cNvSpPr/>
      </dsp:nvSpPr>
      <dsp:spPr>
        <a:xfrm>
          <a:off x="4966135" y="2318710"/>
          <a:ext cx="929207" cy="500431"/>
        </a:xfrm>
        <a:custGeom>
          <a:avLst/>
          <a:gdLst/>
          <a:ahLst/>
          <a:cxnLst/>
          <a:rect l="0" t="0" r="0" b="0"/>
          <a:pathLst>
            <a:path>
              <a:moveTo>
                <a:pt x="929207" y="0"/>
              </a:moveTo>
              <a:lnTo>
                <a:pt x="929207" y="344890"/>
              </a:lnTo>
              <a:lnTo>
                <a:pt x="0" y="344890"/>
              </a:lnTo>
              <a:lnTo>
                <a:pt x="0" y="5004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79FA7-606B-4B15-8871-9F7823FB477C}">
      <dsp:nvSpPr>
        <dsp:cNvPr id="0" name=""/>
        <dsp:cNvSpPr/>
      </dsp:nvSpPr>
      <dsp:spPr>
        <a:xfrm>
          <a:off x="4001538" y="1286433"/>
          <a:ext cx="1177969" cy="81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258"/>
              </a:lnTo>
              <a:lnTo>
                <a:pt x="1177969" y="814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08408-3346-4E42-A2EF-4224708676D7}">
      <dsp:nvSpPr>
        <dsp:cNvPr id="0" name=""/>
        <dsp:cNvSpPr/>
      </dsp:nvSpPr>
      <dsp:spPr>
        <a:xfrm>
          <a:off x="1977597" y="2309734"/>
          <a:ext cx="1000537" cy="509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866"/>
              </a:lnTo>
              <a:lnTo>
                <a:pt x="1000537" y="353866"/>
              </a:lnTo>
              <a:lnTo>
                <a:pt x="1000537" y="5094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6910-5065-4462-915A-5BC13072C34C}">
      <dsp:nvSpPr>
        <dsp:cNvPr id="0" name=""/>
        <dsp:cNvSpPr/>
      </dsp:nvSpPr>
      <dsp:spPr>
        <a:xfrm>
          <a:off x="906891" y="2309734"/>
          <a:ext cx="1070705" cy="509406"/>
        </a:xfrm>
        <a:custGeom>
          <a:avLst/>
          <a:gdLst/>
          <a:ahLst/>
          <a:cxnLst/>
          <a:rect l="0" t="0" r="0" b="0"/>
          <a:pathLst>
            <a:path>
              <a:moveTo>
                <a:pt x="1070705" y="0"/>
              </a:moveTo>
              <a:lnTo>
                <a:pt x="1070705" y="353866"/>
              </a:lnTo>
              <a:lnTo>
                <a:pt x="0" y="353866"/>
              </a:lnTo>
              <a:lnTo>
                <a:pt x="0" y="5094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62474-9C5D-456A-A2AE-05B032D8946C}">
      <dsp:nvSpPr>
        <dsp:cNvPr id="0" name=""/>
        <dsp:cNvSpPr/>
      </dsp:nvSpPr>
      <dsp:spPr>
        <a:xfrm>
          <a:off x="2715944" y="1286433"/>
          <a:ext cx="1285593" cy="814258"/>
        </a:xfrm>
        <a:custGeom>
          <a:avLst/>
          <a:gdLst/>
          <a:ahLst/>
          <a:cxnLst/>
          <a:rect l="0" t="0" r="0" b="0"/>
          <a:pathLst>
            <a:path>
              <a:moveTo>
                <a:pt x="1285593" y="0"/>
              </a:moveTo>
              <a:lnTo>
                <a:pt x="1285593" y="814258"/>
              </a:lnTo>
              <a:lnTo>
                <a:pt x="0" y="814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BF528-AB7C-4133-BEB7-7618A4CFF78D}">
      <dsp:nvSpPr>
        <dsp:cNvPr id="0" name=""/>
        <dsp:cNvSpPr/>
      </dsp:nvSpPr>
      <dsp:spPr>
        <a:xfrm>
          <a:off x="3357794" y="811444"/>
          <a:ext cx="1287486" cy="474988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4065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b="1" kern="1200" dirty="0"/>
            <a:t>رئيس البرنامج</a:t>
          </a:r>
          <a:endParaRPr lang="ar-SA" sz="1800" b="1" kern="1200" dirty="0"/>
        </a:p>
      </dsp:txBody>
      <dsp:txXfrm>
        <a:off x="3357794" y="811444"/>
        <a:ext cx="1287486" cy="474988"/>
      </dsp:txXfrm>
    </dsp:sp>
    <dsp:sp modelId="{21D01608-137D-4F67-BE1A-E66EE0B211A9}">
      <dsp:nvSpPr>
        <dsp:cNvPr id="0" name=""/>
        <dsp:cNvSpPr/>
      </dsp:nvSpPr>
      <dsp:spPr>
        <a:xfrm>
          <a:off x="3615292" y="1234106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Farid</a:t>
          </a:r>
          <a:r>
            <a:rPr lang="en-US" sz="1200" kern="1200" dirty="0"/>
            <a:t> A. </a:t>
          </a:r>
          <a:r>
            <a:rPr lang="en-US" sz="1200" kern="1200" dirty="0" err="1"/>
            <a:t>Athra</a:t>
          </a:r>
          <a:endParaRPr lang="ar-SA" sz="1200" kern="1200" dirty="0"/>
        </a:p>
      </dsp:txBody>
      <dsp:txXfrm>
        <a:off x="3615292" y="1234106"/>
        <a:ext cx="1158738" cy="222201"/>
      </dsp:txXfrm>
    </dsp:sp>
    <dsp:sp modelId="{FF26DBFD-5D06-4FA4-AE9F-B04DD7A4E356}">
      <dsp:nvSpPr>
        <dsp:cNvPr id="0" name=""/>
        <dsp:cNvSpPr/>
      </dsp:nvSpPr>
      <dsp:spPr>
        <a:xfrm>
          <a:off x="1239249" y="1891647"/>
          <a:ext cx="1476695" cy="418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4065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b="1" kern="1200" dirty="0"/>
            <a:t>الدعم الإداري</a:t>
          </a:r>
          <a:endParaRPr lang="ar-SA" sz="1800" b="1" kern="1200" dirty="0"/>
        </a:p>
      </dsp:txBody>
      <dsp:txXfrm>
        <a:off x="1239249" y="1891647"/>
        <a:ext cx="1476695" cy="418087"/>
      </dsp:txXfrm>
    </dsp:sp>
    <dsp:sp modelId="{E9266512-B74D-4EE0-89D4-0F9D6B001E17}">
      <dsp:nvSpPr>
        <dsp:cNvPr id="0" name=""/>
        <dsp:cNvSpPr/>
      </dsp:nvSpPr>
      <dsp:spPr>
        <a:xfrm>
          <a:off x="1591351" y="2285858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Tawfig Al Horani</a:t>
          </a:r>
          <a:endParaRPr lang="ar-SA" sz="1000" kern="1200"/>
        </a:p>
      </dsp:txBody>
      <dsp:txXfrm>
        <a:off x="1591351" y="2285858"/>
        <a:ext cx="1158738" cy="222201"/>
      </dsp:txXfrm>
    </dsp:sp>
    <dsp:sp modelId="{0BCB99C3-63E8-4779-9F8F-5980453999A6}">
      <dsp:nvSpPr>
        <dsp:cNvPr id="0" name=""/>
        <dsp:cNvSpPr/>
      </dsp:nvSpPr>
      <dsp:spPr>
        <a:xfrm>
          <a:off x="78966" y="2819141"/>
          <a:ext cx="1655849" cy="350900"/>
        </a:xfrm>
        <a:prstGeom prst="rect">
          <a:avLst/>
        </a:prstGeom>
        <a:solidFill>
          <a:srgbClr val="8BED9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4065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>
              <a:solidFill>
                <a:schemeClr val="tx1"/>
              </a:solidFill>
            </a:rPr>
            <a:t>الأجهزة والانترنت</a:t>
          </a:r>
          <a:endParaRPr lang="ar-SA" sz="1400" b="1" kern="1200" dirty="0">
            <a:solidFill>
              <a:schemeClr val="tx1"/>
            </a:solidFill>
          </a:endParaRPr>
        </a:p>
      </dsp:txBody>
      <dsp:txXfrm>
        <a:off x="78966" y="2819141"/>
        <a:ext cx="1655849" cy="350900"/>
      </dsp:txXfrm>
    </dsp:sp>
    <dsp:sp modelId="{702D4419-37AD-478D-A380-7B25A1B213C4}">
      <dsp:nvSpPr>
        <dsp:cNvPr id="0" name=""/>
        <dsp:cNvSpPr/>
      </dsp:nvSpPr>
      <dsp:spPr>
        <a:xfrm>
          <a:off x="520645" y="3179759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Tariq Al Habil</a:t>
          </a:r>
          <a:endParaRPr lang="ar-SA" sz="1300" kern="1200"/>
        </a:p>
      </dsp:txBody>
      <dsp:txXfrm>
        <a:off x="520645" y="3179759"/>
        <a:ext cx="1158738" cy="222201"/>
      </dsp:txXfrm>
    </dsp:sp>
    <dsp:sp modelId="{B8D44DB0-DA5D-4763-91BA-3A23A4D0D29E}">
      <dsp:nvSpPr>
        <dsp:cNvPr id="0" name=""/>
        <dsp:cNvSpPr/>
      </dsp:nvSpPr>
      <dsp:spPr>
        <a:xfrm>
          <a:off x="2045897" y="2819141"/>
          <a:ext cx="1864473" cy="374677"/>
        </a:xfrm>
        <a:prstGeom prst="rect">
          <a:avLst/>
        </a:prstGeom>
        <a:solidFill>
          <a:srgbClr val="8BED9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4065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>
              <a:solidFill>
                <a:schemeClr val="tx1"/>
              </a:solidFill>
            </a:rPr>
            <a:t>التكامل مع </a:t>
          </a:r>
          <a:r>
            <a:rPr lang="en-US" sz="1400" b="1" kern="1200" dirty="0">
              <a:solidFill>
                <a:schemeClr val="tx1"/>
              </a:solidFill>
            </a:rPr>
            <a:t>EMIS</a:t>
          </a:r>
          <a:endParaRPr lang="ar-SA" sz="1400" b="1" kern="1200" dirty="0">
            <a:solidFill>
              <a:schemeClr val="tx1"/>
            </a:solidFill>
          </a:endParaRPr>
        </a:p>
      </dsp:txBody>
      <dsp:txXfrm>
        <a:off x="2045897" y="2819141"/>
        <a:ext cx="1864473" cy="374677"/>
      </dsp:txXfrm>
    </dsp:sp>
    <dsp:sp modelId="{210DEE84-BB5F-4307-9B5E-484320F41115}">
      <dsp:nvSpPr>
        <dsp:cNvPr id="0" name=""/>
        <dsp:cNvSpPr/>
      </dsp:nvSpPr>
      <dsp:spPr>
        <a:xfrm>
          <a:off x="2591888" y="3191648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Raed Felfel</a:t>
          </a:r>
          <a:endParaRPr lang="ar-SA" sz="1400" kern="1200"/>
        </a:p>
      </dsp:txBody>
      <dsp:txXfrm>
        <a:off x="2591888" y="3191648"/>
        <a:ext cx="1158738" cy="222201"/>
      </dsp:txXfrm>
    </dsp:sp>
    <dsp:sp modelId="{92444946-163B-415B-AF98-9F19CF22F68C}">
      <dsp:nvSpPr>
        <dsp:cNvPr id="0" name=""/>
        <dsp:cNvSpPr/>
      </dsp:nvSpPr>
      <dsp:spPr>
        <a:xfrm>
          <a:off x="5179507" y="1882671"/>
          <a:ext cx="1431672" cy="43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4065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800" b="1" kern="1200" dirty="0"/>
            <a:t>الدعم الفني</a:t>
          </a:r>
          <a:endParaRPr lang="ar-SA" sz="1800" b="1" kern="1200" dirty="0"/>
        </a:p>
      </dsp:txBody>
      <dsp:txXfrm>
        <a:off x="5179507" y="1882671"/>
        <a:ext cx="1431672" cy="436038"/>
      </dsp:txXfrm>
    </dsp:sp>
    <dsp:sp modelId="{53D20957-9CF3-4822-BAC9-5FBAE57BFDD7}">
      <dsp:nvSpPr>
        <dsp:cNvPr id="0" name=""/>
        <dsp:cNvSpPr/>
      </dsp:nvSpPr>
      <dsp:spPr>
        <a:xfrm>
          <a:off x="5509097" y="2285858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Fadel Al Saloul</a:t>
          </a:r>
          <a:endParaRPr lang="ar-SA" sz="1100" kern="1200"/>
        </a:p>
      </dsp:txBody>
      <dsp:txXfrm>
        <a:off x="5509097" y="2285858"/>
        <a:ext cx="1158738" cy="222201"/>
      </dsp:txXfrm>
    </dsp:sp>
    <dsp:sp modelId="{8FA57A81-1272-43EE-8F22-074C6B14AE72}">
      <dsp:nvSpPr>
        <dsp:cNvPr id="0" name=""/>
        <dsp:cNvSpPr/>
      </dsp:nvSpPr>
      <dsp:spPr>
        <a:xfrm>
          <a:off x="4221453" y="2819141"/>
          <a:ext cx="1489364" cy="404755"/>
        </a:xfrm>
        <a:prstGeom prst="rect">
          <a:avLst/>
        </a:prstGeom>
        <a:solidFill>
          <a:srgbClr val="8BED9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4065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>
              <a:solidFill>
                <a:schemeClr val="tx1"/>
              </a:solidFill>
            </a:rPr>
            <a:t>المواد الرقمية</a:t>
          </a:r>
          <a:endParaRPr lang="ar-SA" sz="1400" b="1" kern="1200" dirty="0">
            <a:solidFill>
              <a:schemeClr val="tx1"/>
            </a:solidFill>
          </a:endParaRPr>
        </a:p>
      </dsp:txBody>
      <dsp:txXfrm>
        <a:off x="4221453" y="2819141"/>
        <a:ext cx="1489364" cy="404755"/>
      </dsp:txXfrm>
    </dsp:sp>
    <dsp:sp modelId="{A0C4E9D0-201B-4AF4-9BAE-A5E71892B5E9}">
      <dsp:nvSpPr>
        <dsp:cNvPr id="0" name=""/>
        <dsp:cNvSpPr/>
      </dsp:nvSpPr>
      <dsp:spPr>
        <a:xfrm>
          <a:off x="4579889" y="3206686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Ibrahim Wishah</a:t>
          </a:r>
          <a:endParaRPr lang="ar-SA" sz="1000" kern="1200"/>
        </a:p>
      </dsp:txBody>
      <dsp:txXfrm>
        <a:off x="4579889" y="3206686"/>
        <a:ext cx="1158738" cy="222201"/>
      </dsp:txXfrm>
    </dsp:sp>
    <dsp:sp modelId="{998F696C-4455-47D4-8AF0-145D521D36D3}">
      <dsp:nvSpPr>
        <dsp:cNvPr id="0" name=""/>
        <dsp:cNvSpPr/>
      </dsp:nvSpPr>
      <dsp:spPr>
        <a:xfrm>
          <a:off x="6049709" y="2819141"/>
          <a:ext cx="1576179" cy="421033"/>
        </a:xfrm>
        <a:prstGeom prst="rect">
          <a:avLst/>
        </a:prstGeom>
        <a:solidFill>
          <a:srgbClr val="8BED97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4065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>
              <a:solidFill>
                <a:schemeClr val="tx1"/>
              </a:solidFill>
            </a:rPr>
            <a:t>تنمية القدرات والتدريب</a:t>
          </a:r>
          <a:endParaRPr lang="ar-SA" sz="1400" b="1" kern="1200" dirty="0">
            <a:solidFill>
              <a:schemeClr val="tx1"/>
            </a:solidFill>
          </a:endParaRPr>
        </a:p>
      </dsp:txBody>
      <dsp:txXfrm>
        <a:off x="6049709" y="2819141"/>
        <a:ext cx="1576179" cy="421033"/>
      </dsp:txXfrm>
    </dsp:sp>
    <dsp:sp modelId="{9C562FBA-1EE0-4290-91CD-A76E24F08445}">
      <dsp:nvSpPr>
        <dsp:cNvPr id="0" name=""/>
        <dsp:cNvSpPr/>
      </dsp:nvSpPr>
      <dsp:spPr>
        <a:xfrm>
          <a:off x="6451553" y="3214826"/>
          <a:ext cx="1158738" cy="2222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Iyad El Najjar</a:t>
          </a:r>
          <a:endParaRPr lang="ar-SA" sz="1200" kern="1200"/>
        </a:p>
      </dsp:txBody>
      <dsp:txXfrm>
        <a:off x="6451553" y="3214826"/>
        <a:ext cx="1158738" cy="222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9ED4-B686-4CFB-B620-7381EC100836}">
      <dsp:nvSpPr>
        <dsp:cNvPr id="0" name=""/>
        <dsp:cNvSpPr/>
      </dsp:nvSpPr>
      <dsp:spPr>
        <a:xfrm>
          <a:off x="6322319" y="-704408"/>
          <a:ext cx="5472816" cy="5472816"/>
        </a:xfrm>
        <a:prstGeom prst="blockArc">
          <a:avLst>
            <a:gd name="adj1" fmla="val 8100000"/>
            <a:gd name="adj2" fmla="val 13500000"/>
            <a:gd name="adj3" fmla="val 39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A0E78-7E87-4C59-8115-0CED19F1DF61}">
      <dsp:nvSpPr>
        <dsp:cNvPr id="0" name=""/>
        <dsp:cNvSpPr/>
      </dsp:nvSpPr>
      <dsp:spPr>
        <a:xfrm>
          <a:off x="55186" y="253918"/>
          <a:ext cx="6761075" cy="5081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403354" bIns="5842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kern="1200" dirty="0">
              <a:solidFill>
                <a:schemeClr val="tx1"/>
              </a:solidFill>
            </a:rPr>
            <a:t>وضع الخطط التنفيذية واتخاذ القرارات</a:t>
          </a:r>
          <a:endParaRPr lang="ar-SA" sz="2300" kern="1200" dirty="0">
            <a:solidFill>
              <a:schemeClr val="tx1"/>
            </a:solidFill>
          </a:endParaRPr>
        </a:p>
      </dsp:txBody>
      <dsp:txXfrm>
        <a:off x="55186" y="253918"/>
        <a:ext cx="6761075" cy="508162"/>
      </dsp:txXfrm>
    </dsp:sp>
    <dsp:sp modelId="{7AC76DD1-41BF-4C25-A707-23656DDED295}">
      <dsp:nvSpPr>
        <dsp:cNvPr id="0" name=""/>
        <dsp:cNvSpPr/>
      </dsp:nvSpPr>
      <dsp:spPr>
        <a:xfrm>
          <a:off x="6498660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E46CD-7697-4B97-A54C-0636A821AA99}">
      <dsp:nvSpPr>
        <dsp:cNvPr id="0" name=""/>
        <dsp:cNvSpPr/>
      </dsp:nvSpPr>
      <dsp:spPr>
        <a:xfrm>
          <a:off x="55186" y="1015918"/>
          <a:ext cx="6396940" cy="508162"/>
        </a:xfrm>
        <a:prstGeom prst="rect">
          <a:avLst/>
        </a:prstGeom>
        <a:solidFill>
          <a:schemeClr val="accent2">
            <a:hueOff val="-3299998"/>
            <a:satOff val="-25000"/>
            <a:lumOff val="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403354" bIns="5842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kern="1200" dirty="0">
              <a:solidFill>
                <a:schemeClr val="tx1"/>
              </a:solidFill>
            </a:rPr>
            <a:t>التواصل مع الشركاء الداخليين </a:t>
          </a:r>
          <a:r>
            <a:rPr lang="en-US" sz="2300" kern="1200" dirty="0">
              <a:solidFill>
                <a:schemeClr val="tx1"/>
              </a:solidFill>
            </a:rPr>
            <a:t>FEMTO – HQ - IMTD</a:t>
          </a:r>
          <a:endParaRPr lang="ar-SA" sz="2300" kern="1200" dirty="0">
            <a:solidFill>
              <a:schemeClr val="tx1"/>
            </a:solidFill>
          </a:endParaRPr>
        </a:p>
      </dsp:txBody>
      <dsp:txXfrm>
        <a:off x="55186" y="1015918"/>
        <a:ext cx="6396940" cy="508162"/>
      </dsp:txXfrm>
    </dsp:sp>
    <dsp:sp modelId="{E42FC44F-DD60-48DE-AEF5-76C2754B6D6C}">
      <dsp:nvSpPr>
        <dsp:cNvPr id="0" name=""/>
        <dsp:cNvSpPr/>
      </dsp:nvSpPr>
      <dsp:spPr>
        <a:xfrm>
          <a:off x="6134525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99998"/>
              <a:satOff val="-25000"/>
              <a:lumOff val="7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69172-FAE8-4CA2-AFDB-69ECC261E8F9}">
      <dsp:nvSpPr>
        <dsp:cNvPr id="0" name=""/>
        <dsp:cNvSpPr/>
      </dsp:nvSpPr>
      <dsp:spPr>
        <a:xfrm>
          <a:off x="55186" y="1777918"/>
          <a:ext cx="6285180" cy="508162"/>
        </a:xfrm>
        <a:prstGeom prst="rect">
          <a:avLst/>
        </a:prstGeom>
        <a:solidFill>
          <a:schemeClr val="accent2">
            <a:hueOff val="-6599997"/>
            <a:satOff val="-50000"/>
            <a:lumOff val="1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403354" bIns="5842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kern="1200" dirty="0">
              <a:solidFill>
                <a:schemeClr val="tx1"/>
              </a:solidFill>
            </a:rPr>
            <a:t>المسئولية عن إدارة الموازنات والنتائج</a:t>
          </a:r>
          <a:endParaRPr lang="ar-SA" sz="2300" kern="1200" dirty="0">
            <a:solidFill>
              <a:schemeClr val="tx1"/>
            </a:solidFill>
          </a:endParaRPr>
        </a:p>
      </dsp:txBody>
      <dsp:txXfrm>
        <a:off x="55186" y="1777918"/>
        <a:ext cx="6285180" cy="508162"/>
      </dsp:txXfrm>
    </dsp:sp>
    <dsp:sp modelId="{CE7BD666-8CFA-46F7-BD7A-B465191FB40E}">
      <dsp:nvSpPr>
        <dsp:cNvPr id="0" name=""/>
        <dsp:cNvSpPr/>
      </dsp:nvSpPr>
      <dsp:spPr>
        <a:xfrm>
          <a:off x="6022765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99997"/>
              <a:satOff val="-50000"/>
              <a:lumOff val="15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9DFC4-C729-4D8E-981D-002246CE857E}">
      <dsp:nvSpPr>
        <dsp:cNvPr id="0" name=""/>
        <dsp:cNvSpPr/>
      </dsp:nvSpPr>
      <dsp:spPr>
        <a:xfrm>
          <a:off x="55186" y="2539918"/>
          <a:ext cx="6396940" cy="508162"/>
        </a:xfrm>
        <a:prstGeom prst="rect">
          <a:avLst/>
        </a:prstGeom>
        <a:solidFill>
          <a:srgbClr val="F9B1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403354" bIns="5842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kern="1200" dirty="0">
              <a:solidFill>
                <a:schemeClr val="tx1"/>
              </a:solidFill>
            </a:rPr>
            <a:t>متابعة ودعم أعضاء الفرق العاملة في تنفيذ الاستراتيجية</a:t>
          </a:r>
          <a:endParaRPr lang="ar-SA" sz="2300" kern="1200" dirty="0">
            <a:solidFill>
              <a:schemeClr val="tx1"/>
            </a:solidFill>
          </a:endParaRPr>
        </a:p>
      </dsp:txBody>
      <dsp:txXfrm>
        <a:off x="55186" y="2539918"/>
        <a:ext cx="6396940" cy="508162"/>
      </dsp:txXfrm>
    </dsp:sp>
    <dsp:sp modelId="{F151E8C7-F986-446B-A8CB-CC37E1606476}">
      <dsp:nvSpPr>
        <dsp:cNvPr id="0" name=""/>
        <dsp:cNvSpPr/>
      </dsp:nvSpPr>
      <dsp:spPr>
        <a:xfrm>
          <a:off x="6134525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9B1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F9F88-5E3B-4F30-8C1C-891ED90A3381}">
      <dsp:nvSpPr>
        <dsp:cNvPr id="0" name=""/>
        <dsp:cNvSpPr/>
      </dsp:nvSpPr>
      <dsp:spPr>
        <a:xfrm>
          <a:off x="55186" y="3301918"/>
          <a:ext cx="6761075" cy="508162"/>
        </a:xfrm>
        <a:prstGeom prst="rect">
          <a:avLst/>
        </a:prstGeom>
        <a:solidFill>
          <a:srgbClr val="C9E4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403354" bIns="58420" numCol="1" spcCol="1270" anchor="ctr" anchorCtr="0">
          <a:noAutofit/>
        </a:bodyPr>
        <a:lstStyle/>
        <a:p>
          <a:pPr marL="0" lvl="0" indent="0" algn="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2300" kern="1200" dirty="0">
              <a:solidFill>
                <a:schemeClr val="tx1"/>
              </a:solidFill>
            </a:rPr>
            <a:t>التقارير العامة وتقارير مؤشرات الأداء</a:t>
          </a:r>
          <a:endParaRPr lang="ar-SA" sz="2300" kern="1200" dirty="0">
            <a:solidFill>
              <a:schemeClr val="tx1"/>
            </a:solidFill>
          </a:endParaRPr>
        </a:p>
      </dsp:txBody>
      <dsp:txXfrm>
        <a:off x="55186" y="3301918"/>
        <a:ext cx="6761075" cy="508162"/>
      </dsp:txXfrm>
    </dsp:sp>
    <dsp:sp modelId="{C83D20C4-6BAF-4838-A9CC-E4C54A6903C7}">
      <dsp:nvSpPr>
        <dsp:cNvPr id="0" name=""/>
        <dsp:cNvSpPr/>
      </dsp:nvSpPr>
      <dsp:spPr>
        <a:xfrm>
          <a:off x="6498660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9E4E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3916-0E10-49C7-9FBD-713E9878FF53}">
      <dsp:nvSpPr>
        <dsp:cNvPr id="0" name=""/>
        <dsp:cNvSpPr/>
      </dsp:nvSpPr>
      <dsp:spPr>
        <a:xfrm>
          <a:off x="0" y="3274978"/>
          <a:ext cx="7560840" cy="71648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الجودة</a:t>
          </a:r>
          <a:endParaRPr lang="en-US" sz="1500" b="1" kern="1200" dirty="0"/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الأعضاء : النائب الفني لرئيس البرنامج – رئيس وحدة التطوير المهني والمنهاج</a:t>
          </a:r>
          <a:endParaRPr lang="ar-SA" sz="1500" b="1" kern="1200" dirty="0"/>
        </a:p>
      </dsp:txBody>
      <dsp:txXfrm>
        <a:off x="0" y="3274978"/>
        <a:ext cx="7560840" cy="716485"/>
      </dsp:txXfrm>
    </dsp:sp>
    <dsp:sp modelId="{0AD73CDE-A96F-4790-8FEB-F72E7B5DC32F}">
      <dsp:nvSpPr>
        <dsp:cNvPr id="0" name=""/>
        <dsp:cNvSpPr/>
      </dsp:nvSpPr>
      <dsp:spPr>
        <a:xfrm rot="10800000">
          <a:off x="0" y="2183771"/>
          <a:ext cx="7560840" cy="1101954"/>
        </a:xfrm>
        <a:prstGeom prst="upArrowCallout">
          <a:avLst/>
        </a:prstGeom>
        <a:solidFill>
          <a:schemeClr val="accent1">
            <a:shade val="80000"/>
            <a:hueOff val="94653"/>
            <a:satOff val="-2386"/>
            <a:lumOff val="102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المراجعة</a:t>
          </a:r>
          <a:endParaRPr lang="ar-SA" sz="1500" b="1" kern="1200" dirty="0"/>
        </a:p>
      </dsp:txBody>
      <dsp:txXfrm rot="-10800000">
        <a:off x="0" y="2183771"/>
        <a:ext cx="7560840" cy="386785"/>
      </dsp:txXfrm>
    </dsp:sp>
    <dsp:sp modelId="{F3FFB718-0E4F-497A-B782-10DD4A415CE2}">
      <dsp:nvSpPr>
        <dsp:cNvPr id="0" name=""/>
        <dsp:cNvSpPr/>
      </dsp:nvSpPr>
      <dsp:spPr>
        <a:xfrm>
          <a:off x="0" y="2570557"/>
          <a:ext cx="7560840" cy="329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الأعضاء : منسقو وحدات الدعم الاستراتيجي</a:t>
          </a:r>
          <a:endParaRPr lang="ar-SA" sz="1500" b="1" kern="1200" dirty="0"/>
        </a:p>
      </dsp:txBody>
      <dsp:txXfrm>
        <a:off x="0" y="2570557"/>
        <a:ext cx="7560840" cy="329484"/>
      </dsp:txXfrm>
    </dsp:sp>
    <dsp:sp modelId="{FB4C8443-920C-4A75-8F53-317949DC125B}">
      <dsp:nvSpPr>
        <dsp:cNvPr id="0" name=""/>
        <dsp:cNvSpPr/>
      </dsp:nvSpPr>
      <dsp:spPr>
        <a:xfrm rot="10800000">
          <a:off x="0" y="1092564"/>
          <a:ext cx="7560840" cy="1101954"/>
        </a:xfrm>
        <a:prstGeom prst="upArrowCallout">
          <a:avLst/>
        </a:prstGeom>
        <a:solidFill>
          <a:schemeClr val="accent1">
            <a:shade val="80000"/>
            <a:hueOff val="189306"/>
            <a:satOff val="-4771"/>
            <a:lumOff val="204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تطوير المواد</a:t>
          </a:r>
          <a:endParaRPr lang="ar-SA" sz="1500" b="1" kern="1200" dirty="0"/>
        </a:p>
      </dsp:txBody>
      <dsp:txXfrm rot="-10800000">
        <a:off x="0" y="1092564"/>
        <a:ext cx="7560840" cy="386785"/>
      </dsp:txXfrm>
    </dsp:sp>
    <dsp:sp modelId="{7289FCAE-C55B-46BC-B9E5-255BE9DCD483}">
      <dsp:nvSpPr>
        <dsp:cNvPr id="0" name=""/>
        <dsp:cNvSpPr/>
      </dsp:nvSpPr>
      <dsp:spPr>
        <a:xfrm>
          <a:off x="0" y="1479350"/>
          <a:ext cx="7560840" cy="329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الأعضاء : منسقو وحدات الدعم الاستراتيجي – مختصون تربويون – معلمون – معلمو حاسوب</a:t>
          </a:r>
          <a:endParaRPr lang="ar-SA" sz="1500" b="1" kern="1200" dirty="0"/>
        </a:p>
      </dsp:txBody>
      <dsp:txXfrm>
        <a:off x="0" y="1479350"/>
        <a:ext cx="7560840" cy="329484"/>
      </dsp:txXfrm>
    </dsp:sp>
    <dsp:sp modelId="{6657734D-9FCC-4CD3-A34A-E633D3088623}">
      <dsp:nvSpPr>
        <dsp:cNvPr id="0" name=""/>
        <dsp:cNvSpPr/>
      </dsp:nvSpPr>
      <dsp:spPr>
        <a:xfrm rot="10800000">
          <a:off x="0" y="1357"/>
          <a:ext cx="7560840" cy="1101954"/>
        </a:xfrm>
        <a:prstGeom prst="upArrowCallout">
          <a:avLst/>
        </a:prstGeom>
        <a:solidFill>
          <a:schemeClr val="accent1">
            <a:shade val="80000"/>
            <a:hueOff val="283959"/>
            <a:satOff val="-7157"/>
            <a:lumOff val="3069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التخطيط</a:t>
          </a:r>
          <a:endParaRPr lang="ar-SA" sz="1500" b="1" kern="1200" dirty="0"/>
        </a:p>
      </dsp:txBody>
      <dsp:txXfrm rot="-10800000">
        <a:off x="0" y="1357"/>
        <a:ext cx="7560840" cy="386785"/>
      </dsp:txXfrm>
    </dsp:sp>
    <dsp:sp modelId="{D356D742-D597-4A3A-A54F-B670E1EED889}">
      <dsp:nvSpPr>
        <dsp:cNvPr id="0" name=""/>
        <dsp:cNvSpPr/>
      </dsp:nvSpPr>
      <dsp:spPr>
        <a:xfrm>
          <a:off x="0" y="388143"/>
          <a:ext cx="7560840" cy="329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الأعضاء : اللجنة الفنية لبرنامج التربية والتعليم</a:t>
          </a:r>
          <a:endParaRPr lang="ar-SA" sz="1500" b="1" kern="1200" dirty="0"/>
        </a:p>
      </dsp:txBody>
      <dsp:txXfrm>
        <a:off x="0" y="388143"/>
        <a:ext cx="7560840" cy="329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494B2-7DCC-43E3-AE7B-2D3ECE85A610}">
      <dsp:nvSpPr>
        <dsp:cNvPr id="0" name=""/>
        <dsp:cNvSpPr/>
      </dsp:nvSpPr>
      <dsp:spPr>
        <a:xfrm>
          <a:off x="5156634" y="3305880"/>
          <a:ext cx="771562" cy="36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31"/>
              </a:lnTo>
              <a:lnTo>
                <a:pt x="771562" y="250231"/>
              </a:lnTo>
              <a:lnTo>
                <a:pt x="771562" y="3671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A6FEF-9CB5-4DBE-91AE-1284CF6BB8DC}">
      <dsp:nvSpPr>
        <dsp:cNvPr id="0" name=""/>
        <dsp:cNvSpPr/>
      </dsp:nvSpPr>
      <dsp:spPr>
        <a:xfrm>
          <a:off x="4385071" y="3305880"/>
          <a:ext cx="771562" cy="367193"/>
        </a:xfrm>
        <a:custGeom>
          <a:avLst/>
          <a:gdLst/>
          <a:ahLst/>
          <a:cxnLst/>
          <a:rect l="0" t="0" r="0" b="0"/>
          <a:pathLst>
            <a:path>
              <a:moveTo>
                <a:pt x="771562" y="0"/>
              </a:moveTo>
              <a:lnTo>
                <a:pt x="771562" y="250231"/>
              </a:lnTo>
              <a:lnTo>
                <a:pt x="0" y="250231"/>
              </a:lnTo>
              <a:lnTo>
                <a:pt x="0" y="3671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D2D1E-D271-47B6-9663-C6833EE96BF3}">
      <dsp:nvSpPr>
        <dsp:cNvPr id="0" name=""/>
        <dsp:cNvSpPr/>
      </dsp:nvSpPr>
      <dsp:spPr>
        <a:xfrm>
          <a:off x="5110914" y="2136963"/>
          <a:ext cx="91440" cy="367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1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3A437-177B-4E68-A5BA-985294A260BD}">
      <dsp:nvSpPr>
        <dsp:cNvPr id="0" name=""/>
        <dsp:cNvSpPr/>
      </dsp:nvSpPr>
      <dsp:spPr>
        <a:xfrm>
          <a:off x="3993646" y="978347"/>
          <a:ext cx="1162987" cy="356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29"/>
              </a:lnTo>
              <a:lnTo>
                <a:pt x="1162987" y="239929"/>
              </a:lnTo>
              <a:lnTo>
                <a:pt x="1162987" y="3568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B7217-2A19-40A0-9FA0-9E82B2084FA9}">
      <dsp:nvSpPr>
        <dsp:cNvPr id="0" name=""/>
        <dsp:cNvSpPr/>
      </dsp:nvSpPr>
      <dsp:spPr>
        <a:xfrm>
          <a:off x="2841945" y="2136963"/>
          <a:ext cx="771562" cy="36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31"/>
              </a:lnTo>
              <a:lnTo>
                <a:pt x="771562" y="250231"/>
              </a:lnTo>
              <a:lnTo>
                <a:pt x="771562" y="3671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76481-68F9-432A-AD70-A4428C9F57B8}">
      <dsp:nvSpPr>
        <dsp:cNvPr id="0" name=""/>
        <dsp:cNvSpPr/>
      </dsp:nvSpPr>
      <dsp:spPr>
        <a:xfrm>
          <a:off x="2070383" y="2136963"/>
          <a:ext cx="771562" cy="367193"/>
        </a:xfrm>
        <a:custGeom>
          <a:avLst/>
          <a:gdLst/>
          <a:ahLst/>
          <a:cxnLst/>
          <a:rect l="0" t="0" r="0" b="0"/>
          <a:pathLst>
            <a:path>
              <a:moveTo>
                <a:pt x="771562" y="0"/>
              </a:moveTo>
              <a:lnTo>
                <a:pt x="771562" y="250231"/>
              </a:lnTo>
              <a:lnTo>
                <a:pt x="0" y="250231"/>
              </a:lnTo>
              <a:lnTo>
                <a:pt x="0" y="3671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BA781-E0E4-4378-A71C-E67B937866C1}">
      <dsp:nvSpPr>
        <dsp:cNvPr id="0" name=""/>
        <dsp:cNvSpPr/>
      </dsp:nvSpPr>
      <dsp:spPr>
        <a:xfrm>
          <a:off x="2841945" y="978347"/>
          <a:ext cx="1151700" cy="356891"/>
        </a:xfrm>
        <a:custGeom>
          <a:avLst/>
          <a:gdLst/>
          <a:ahLst/>
          <a:cxnLst/>
          <a:rect l="0" t="0" r="0" b="0"/>
          <a:pathLst>
            <a:path>
              <a:moveTo>
                <a:pt x="1151700" y="0"/>
              </a:moveTo>
              <a:lnTo>
                <a:pt x="1151700" y="239929"/>
              </a:lnTo>
              <a:lnTo>
                <a:pt x="0" y="239929"/>
              </a:lnTo>
              <a:lnTo>
                <a:pt x="0" y="3568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EEEA1-F037-40C1-9D77-AE9D007D36C5}">
      <dsp:nvSpPr>
        <dsp:cNvPr id="0" name=""/>
        <dsp:cNvSpPr/>
      </dsp:nvSpPr>
      <dsp:spPr>
        <a:xfrm>
          <a:off x="3244091" y="10747"/>
          <a:ext cx="1499109" cy="967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EB59F-DDC6-44D6-A023-23831291D995}">
      <dsp:nvSpPr>
        <dsp:cNvPr id="0" name=""/>
        <dsp:cNvSpPr/>
      </dsp:nvSpPr>
      <dsp:spPr>
        <a:xfrm>
          <a:off x="3384375" y="144017"/>
          <a:ext cx="1499109" cy="96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الفريق المحوري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412715" y="172357"/>
        <a:ext cx="1442429" cy="910920"/>
      </dsp:txXfrm>
    </dsp:sp>
    <dsp:sp modelId="{9D6CCB2E-A581-4331-A3E4-4F17AEF177B0}">
      <dsp:nvSpPr>
        <dsp:cNvPr id="0" name=""/>
        <dsp:cNvSpPr/>
      </dsp:nvSpPr>
      <dsp:spPr>
        <a:xfrm>
          <a:off x="2210667" y="1335239"/>
          <a:ext cx="1262557" cy="80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48085-C050-4193-8AC1-4CC45F356CB7}">
      <dsp:nvSpPr>
        <dsp:cNvPr id="0" name=""/>
        <dsp:cNvSpPr/>
      </dsp:nvSpPr>
      <dsp:spPr>
        <a:xfrm>
          <a:off x="2350951" y="1468509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وحدة التطوير المهني والمنهاج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2374433" y="1491991"/>
        <a:ext cx="1215593" cy="754759"/>
      </dsp:txXfrm>
    </dsp:sp>
    <dsp:sp modelId="{14884778-FA05-4246-8D86-5A2F4190868A}">
      <dsp:nvSpPr>
        <dsp:cNvPr id="0" name=""/>
        <dsp:cNvSpPr/>
      </dsp:nvSpPr>
      <dsp:spPr>
        <a:xfrm>
          <a:off x="1439104" y="2504156"/>
          <a:ext cx="1262557" cy="801723"/>
        </a:xfrm>
        <a:prstGeom prst="roundRect">
          <a:avLst>
            <a:gd name="adj" fmla="val 10000"/>
          </a:avLst>
        </a:prstGeom>
        <a:solidFill>
          <a:srgbClr val="FF66FF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7B6979-686B-4696-966F-BFF668B68A21}">
      <dsp:nvSpPr>
        <dsp:cNvPr id="0" name=""/>
        <dsp:cNvSpPr/>
      </dsp:nvSpPr>
      <dsp:spPr>
        <a:xfrm>
          <a:off x="1579388" y="2637426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المختصون التربويون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1602870" y="2660908"/>
        <a:ext cx="1215593" cy="754759"/>
      </dsp:txXfrm>
    </dsp:sp>
    <dsp:sp modelId="{12CF018D-4D84-4B55-BCEE-75471455E18E}">
      <dsp:nvSpPr>
        <dsp:cNvPr id="0" name=""/>
        <dsp:cNvSpPr/>
      </dsp:nvSpPr>
      <dsp:spPr>
        <a:xfrm>
          <a:off x="2982229" y="2504156"/>
          <a:ext cx="1262557" cy="801723"/>
        </a:xfrm>
        <a:prstGeom prst="roundRect">
          <a:avLst>
            <a:gd name="adj" fmla="val 10000"/>
          </a:avLst>
        </a:prstGeom>
        <a:solidFill>
          <a:srgbClr val="FF66FF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21AE73-33BF-469B-A907-91079B13420F}">
      <dsp:nvSpPr>
        <dsp:cNvPr id="0" name=""/>
        <dsp:cNvSpPr/>
      </dsp:nvSpPr>
      <dsp:spPr>
        <a:xfrm>
          <a:off x="3122514" y="2637426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منسقو وحدات الدعم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3145996" y="2660908"/>
        <a:ext cx="1215593" cy="754759"/>
      </dsp:txXfrm>
    </dsp:sp>
    <dsp:sp modelId="{61ED6826-685A-4EA6-9A39-289C57BA0F7A}">
      <dsp:nvSpPr>
        <dsp:cNvPr id="0" name=""/>
        <dsp:cNvSpPr/>
      </dsp:nvSpPr>
      <dsp:spPr>
        <a:xfrm>
          <a:off x="4525355" y="1335239"/>
          <a:ext cx="1262557" cy="801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66A86-5FC2-44D2-8BC5-D4E5D6BF115E}">
      <dsp:nvSpPr>
        <dsp:cNvPr id="0" name=""/>
        <dsp:cNvSpPr/>
      </dsp:nvSpPr>
      <dsp:spPr>
        <a:xfrm>
          <a:off x="4665639" y="1468509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مدراء المناطق التعليمية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4689121" y="1491991"/>
        <a:ext cx="1215593" cy="754759"/>
      </dsp:txXfrm>
    </dsp:sp>
    <dsp:sp modelId="{3DD24D8E-FCA0-4A70-A1E7-75539FECAC99}">
      <dsp:nvSpPr>
        <dsp:cNvPr id="0" name=""/>
        <dsp:cNvSpPr/>
      </dsp:nvSpPr>
      <dsp:spPr>
        <a:xfrm>
          <a:off x="4525355" y="2504156"/>
          <a:ext cx="1262557" cy="801723"/>
        </a:xfrm>
        <a:prstGeom prst="roundRect">
          <a:avLst>
            <a:gd name="adj" fmla="val 10000"/>
          </a:avLst>
        </a:prstGeom>
        <a:solidFill>
          <a:srgbClr val="FF66FF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A4662-6EA9-4953-9EA9-7E9AAC9FCE57}">
      <dsp:nvSpPr>
        <dsp:cNvPr id="0" name=""/>
        <dsp:cNvSpPr/>
      </dsp:nvSpPr>
      <dsp:spPr>
        <a:xfrm>
          <a:off x="4665639" y="2637426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مدراء المدارس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4689121" y="2660908"/>
        <a:ext cx="1215593" cy="754759"/>
      </dsp:txXfrm>
    </dsp:sp>
    <dsp:sp modelId="{9108A254-245B-427D-8C56-365E9D77937F}">
      <dsp:nvSpPr>
        <dsp:cNvPr id="0" name=""/>
        <dsp:cNvSpPr/>
      </dsp:nvSpPr>
      <dsp:spPr>
        <a:xfrm>
          <a:off x="3753792" y="3673074"/>
          <a:ext cx="1262557" cy="801723"/>
        </a:xfrm>
        <a:prstGeom prst="roundRect">
          <a:avLst>
            <a:gd name="adj" fmla="val 10000"/>
          </a:avLst>
        </a:prstGeom>
        <a:solidFill>
          <a:srgbClr val="CCFF66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77CD9-A8EB-401B-9824-858CFBFA33C0}">
      <dsp:nvSpPr>
        <dsp:cNvPr id="0" name=""/>
        <dsp:cNvSpPr/>
      </dsp:nvSpPr>
      <dsp:spPr>
        <a:xfrm>
          <a:off x="3894076" y="3806344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المعلمون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3917558" y="3829826"/>
        <a:ext cx="1215593" cy="754759"/>
      </dsp:txXfrm>
    </dsp:sp>
    <dsp:sp modelId="{4B787F95-4B05-455C-8591-D2DB413CC67C}">
      <dsp:nvSpPr>
        <dsp:cNvPr id="0" name=""/>
        <dsp:cNvSpPr/>
      </dsp:nvSpPr>
      <dsp:spPr>
        <a:xfrm>
          <a:off x="5296918" y="3673074"/>
          <a:ext cx="1262557" cy="801723"/>
        </a:xfrm>
        <a:prstGeom prst="roundRect">
          <a:avLst>
            <a:gd name="adj" fmla="val 10000"/>
          </a:avLst>
        </a:prstGeom>
        <a:solidFill>
          <a:srgbClr val="CCFF66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E2FC2-BEEA-42BA-893F-2E47F93B59E6}">
      <dsp:nvSpPr>
        <dsp:cNvPr id="0" name=""/>
        <dsp:cNvSpPr/>
      </dsp:nvSpPr>
      <dsp:spPr>
        <a:xfrm>
          <a:off x="5437202" y="3806344"/>
          <a:ext cx="1262557" cy="801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>
              <a:solidFill>
                <a:schemeClr val="tx1"/>
              </a:solidFill>
            </a:rPr>
            <a:t>المجلس المدرسي</a:t>
          </a:r>
          <a:endParaRPr lang="ar-SA" sz="1600" b="1" kern="1200" dirty="0">
            <a:solidFill>
              <a:schemeClr val="tx1"/>
            </a:solidFill>
          </a:endParaRPr>
        </a:p>
      </dsp:txBody>
      <dsp:txXfrm>
        <a:off x="5460684" y="3829826"/>
        <a:ext cx="1215593" cy="7547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A437-177B-4E68-A5BA-985294A260BD}">
      <dsp:nvSpPr>
        <dsp:cNvPr id="0" name=""/>
        <dsp:cNvSpPr/>
      </dsp:nvSpPr>
      <dsp:spPr>
        <a:xfrm>
          <a:off x="3622219" y="1401744"/>
          <a:ext cx="2844322" cy="451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88"/>
              </a:lnTo>
              <a:lnTo>
                <a:pt x="2844322" y="307488"/>
              </a:lnTo>
              <a:lnTo>
                <a:pt x="2844322" y="4512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C33A3-9E28-414C-AC21-E2B1B740959A}">
      <dsp:nvSpPr>
        <dsp:cNvPr id="0" name=""/>
        <dsp:cNvSpPr/>
      </dsp:nvSpPr>
      <dsp:spPr>
        <a:xfrm>
          <a:off x="4524607" y="2838126"/>
          <a:ext cx="91440" cy="4512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2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BED91-3D82-4224-A742-04253832FB9A}">
      <dsp:nvSpPr>
        <dsp:cNvPr id="0" name=""/>
        <dsp:cNvSpPr/>
      </dsp:nvSpPr>
      <dsp:spPr>
        <a:xfrm>
          <a:off x="3622219" y="1401744"/>
          <a:ext cx="948107" cy="451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88"/>
              </a:lnTo>
              <a:lnTo>
                <a:pt x="948107" y="307488"/>
              </a:lnTo>
              <a:lnTo>
                <a:pt x="948107" y="4512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EDBDA-A4A1-49A5-8CCE-64703E7D46E2}">
      <dsp:nvSpPr>
        <dsp:cNvPr id="0" name=""/>
        <dsp:cNvSpPr/>
      </dsp:nvSpPr>
      <dsp:spPr>
        <a:xfrm>
          <a:off x="2628392" y="2838126"/>
          <a:ext cx="91440" cy="4512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2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802-7D3A-45C7-82C1-D5FE94C5AF14}">
      <dsp:nvSpPr>
        <dsp:cNvPr id="0" name=""/>
        <dsp:cNvSpPr/>
      </dsp:nvSpPr>
      <dsp:spPr>
        <a:xfrm>
          <a:off x="2674112" y="1401744"/>
          <a:ext cx="948107" cy="451213"/>
        </a:xfrm>
        <a:custGeom>
          <a:avLst/>
          <a:gdLst/>
          <a:ahLst/>
          <a:cxnLst/>
          <a:rect l="0" t="0" r="0" b="0"/>
          <a:pathLst>
            <a:path>
              <a:moveTo>
                <a:pt x="948107" y="0"/>
              </a:moveTo>
              <a:lnTo>
                <a:pt x="948107" y="307488"/>
              </a:lnTo>
              <a:lnTo>
                <a:pt x="0" y="307488"/>
              </a:lnTo>
              <a:lnTo>
                <a:pt x="0" y="4512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BA781-E0E4-4378-A71C-E67B937866C1}">
      <dsp:nvSpPr>
        <dsp:cNvPr id="0" name=""/>
        <dsp:cNvSpPr/>
      </dsp:nvSpPr>
      <dsp:spPr>
        <a:xfrm>
          <a:off x="777897" y="1401744"/>
          <a:ext cx="2844322" cy="451213"/>
        </a:xfrm>
        <a:custGeom>
          <a:avLst/>
          <a:gdLst/>
          <a:ahLst/>
          <a:cxnLst/>
          <a:rect l="0" t="0" r="0" b="0"/>
          <a:pathLst>
            <a:path>
              <a:moveTo>
                <a:pt x="2844322" y="0"/>
              </a:moveTo>
              <a:lnTo>
                <a:pt x="2844322" y="307488"/>
              </a:lnTo>
              <a:lnTo>
                <a:pt x="0" y="307488"/>
              </a:lnTo>
              <a:lnTo>
                <a:pt x="0" y="45121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EEEA1-F037-40C1-9D77-AE9D007D36C5}">
      <dsp:nvSpPr>
        <dsp:cNvPr id="0" name=""/>
        <dsp:cNvSpPr/>
      </dsp:nvSpPr>
      <dsp:spPr>
        <a:xfrm>
          <a:off x="2701155" y="416574"/>
          <a:ext cx="1842128" cy="985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EB59F-DDC6-44D6-A023-23831291D995}">
      <dsp:nvSpPr>
        <dsp:cNvPr id="0" name=""/>
        <dsp:cNvSpPr/>
      </dsp:nvSpPr>
      <dsp:spPr>
        <a:xfrm>
          <a:off x="2873539" y="580338"/>
          <a:ext cx="184212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600" b="1" kern="1200" dirty="0"/>
            <a:t>الفريق المحوري</a:t>
          </a:r>
        </a:p>
      </dsp:txBody>
      <dsp:txXfrm>
        <a:off x="2902394" y="609193"/>
        <a:ext cx="1784418" cy="927459"/>
      </dsp:txXfrm>
    </dsp:sp>
    <dsp:sp modelId="{9D6CCB2E-A581-4331-A3E4-4F17AEF177B0}">
      <dsp:nvSpPr>
        <dsp:cNvPr id="0" name=""/>
        <dsp:cNvSpPr/>
      </dsp:nvSpPr>
      <dsp:spPr>
        <a:xfrm>
          <a:off x="2172" y="1852957"/>
          <a:ext cx="1551448" cy="985169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48085-C050-4193-8AC1-4CC45F356CB7}">
      <dsp:nvSpPr>
        <dsp:cNvPr id="0" name=""/>
        <dsp:cNvSpPr/>
      </dsp:nvSpPr>
      <dsp:spPr>
        <a:xfrm>
          <a:off x="174556" y="2016721"/>
          <a:ext cx="155144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التخطيط</a:t>
          </a:r>
          <a:endParaRPr lang="ar-SA" sz="1500" b="1" kern="1200" dirty="0"/>
        </a:p>
      </dsp:txBody>
      <dsp:txXfrm>
        <a:off x="203411" y="2045576"/>
        <a:ext cx="1493738" cy="927459"/>
      </dsp:txXfrm>
    </dsp:sp>
    <dsp:sp modelId="{43675CE2-9C83-4588-B181-73461C88A247}">
      <dsp:nvSpPr>
        <dsp:cNvPr id="0" name=""/>
        <dsp:cNvSpPr/>
      </dsp:nvSpPr>
      <dsp:spPr>
        <a:xfrm>
          <a:off x="1898387" y="1852957"/>
          <a:ext cx="1551448" cy="985169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A36D46-631E-41B0-8C2A-6D2D0B2BA735}">
      <dsp:nvSpPr>
        <dsp:cNvPr id="0" name=""/>
        <dsp:cNvSpPr/>
      </dsp:nvSpPr>
      <dsp:spPr>
        <a:xfrm>
          <a:off x="2070771" y="2016721"/>
          <a:ext cx="155144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تطوير مواد التعلم الرقمي</a:t>
          </a:r>
          <a:endParaRPr lang="ar-SA" sz="1500" b="1" kern="1200" dirty="0"/>
        </a:p>
      </dsp:txBody>
      <dsp:txXfrm>
        <a:off x="2099626" y="2045576"/>
        <a:ext cx="1493738" cy="927459"/>
      </dsp:txXfrm>
    </dsp:sp>
    <dsp:sp modelId="{E0685E59-87B5-41D2-8040-61C0A8B5E423}">
      <dsp:nvSpPr>
        <dsp:cNvPr id="0" name=""/>
        <dsp:cNvSpPr/>
      </dsp:nvSpPr>
      <dsp:spPr>
        <a:xfrm>
          <a:off x="1898387" y="3289339"/>
          <a:ext cx="1551448" cy="985169"/>
        </a:xfrm>
        <a:prstGeom prst="roundRect">
          <a:avLst>
            <a:gd name="adj" fmla="val 10000"/>
          </a:avLst>
        </a:prstGeom>
        <a:solidFill>
          <a:srgbClr val="FF66FF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68C081-9B50-4B94-9471-5690E5A22E06}">
      <dsp:nvSpPr>
        <dsp:cNvPr id="0" name=""/>
        <dsp:cNvSpPr/>
      </dsp:nvSpPr>
      <dsp:spPr>
        <a:xfrm>
          <a:off x="2070771" y="3453103"/>
          <a:ext cx="155144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300" b="1" kern="1200" dirty="0"/>
            <a:t>- المنسقون</a:t>
          </a:r>
          <a:endParaRPr lang="en-US" sz="1300" b="1" kern="1200" dirty="0"/>
        </a:p>
        <a:p>
          <a:pPr marL="0" lvl="0" indent="0" algn="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300" b="1" kern="1200" dirty="0"/>
            <a:t>- المختصون التربويون</a:t>
          </a:r>
          <a:endParaRPr lang="en-US" sz="1300" b="1" kern="1200" dirty="0"/>
        </a:p>
        <a:p>
          <a:pPr marL="0" lvl="0" indent="0" algn="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300" b="1" kern="1200" dirty="0"/>
            <a:t>- المعلمون</a:t>
          </a:r>
          <a:endParaRPr lang="en-US" sz="1300" b="1" kern="1200" dirty="0"/>
        </a:p>
        <a:p>
          <a:pPr marL="0" lvl="0" indent="0" algn="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300" b="1" kern="1200" dirty="0"/>
            <a:t>- معلمو الحاسوب</a:t>
          </a:r>
          <a:endParaRPr lang="en-US" sz="1300" b="1" kern="1200" dirty="0"/>
        </a:p>
      </dsp:txBody>
      <dsp:txXfrm>
        <a:off x="2099626" y="3481958"/>
        <a:ext cx="1493738" cy="927459"/>
      </dsp:txXfrm>
    </dsp:sp>
    <dsp:sp modelId="{4ABAFF3D-3145-4040-B8A3-BC1DCECB3BC9}">
      <dsp:nvSpPr>
        <dsp:cNvPr id="0" name=""/>
        <dsp:cNvSpPr/>
      </dsp:nvSpPr>
      <dsp:spPr>
        <a:xfrm>
          <a:off x="3794603" y="1852957"/>
          <a:ext cx="1551448" cy="985169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2AC8BA-8735-4796-B6C0-E90985E554C6}">
      <dsp:nvSpPr>
        <dsp:cNvPr id="0" name=""/>
        <dsp:cNvSpPr/>
      </dsp:nvSpPr>
      <dsp:spPr>
        <a:xfrm>
          <a:off x="3966986" y="2016721"/>
          <a:ext cx="155144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المراجعة</a:t>
          </a:r>
          <a:endParaRPr lang="ar-SA" sz="1500" b="1" kern="1200" dirty="0"/>
        </a:p>
      </dsp:txBody>
      <dsp:txXfrm>
        <a:off x="3995841" y="2045576"/>
        <a:ext cx="1493738" cy="927459"/>
      </dsp:txXfrm>
    </dsp:sp>
    <dsp:sp modelId="{045640E9-A644-429C-8865-914D0BBC4858}">
      <dsp:nvSpPr>
        <dsp:cNvPr id="0" name=""/>
        <dsp:cNvSpPr/>
      </dsp:nvSpPr>
      <dsp:spPr>
        <a:xfrm>
          <a:off x="3794603" y="3289339"/>
          <a:ext cx="1551448" cy="985169"/>
        </a:xfrm>
        <a:prstGeom prst="roundRect">
          <a:avLst>
            <a:gd name="adj" fmla="val 10000"/>
          </a:avLst>
        </a:prstGeom>
        <a:solidFill>
          <a:srgbClr val="FF66FF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71CF50-BA5A-4B09-8F6A-6E127A7E072F}">
      <dsp:nvSpPr>
        <dsp:cNvPr id="0" name=""/>
        <dsp:cNvSpPr/>
      </dsp:nvSpPr>
      <dsp:spPr>
        <a:xfrm>
          <a:off x="3966986" y="3453103"/>
          <a:ext cx="155144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400" b="1" kern="1200" dirty="0"/>
            <a:t>منسقو وحدات الدعم</a:t>
          </a:r>
          <a:endParaRPr lang="ar-SA" sz="1400" b="1" kern="1200" dirty="0"/>
        </a:p>
      </dsp:txBody>
      <dsp:txXfrm>
        <a:off x="3995841" y="3481958"/>
        <a:ext cx="1493738" cy="927459"/>
      </dsp:txXfrm>
    </dsp:sp>
    <dsp:sp modelId="{61ED6826-685A-4EA6-9A39-289C57BA0F7A}">
      <dsp:nvSpPr>
        <dsp:cNvPr id="0" name=""/>
        <dsp:cNvSpPr/>
      </dsp:nvSpPr>
      <dsp:spPr>
        <a:xfrm>
          <a:off x="5690818" y="1852957"/>
          <a:ext cx="1551448" cy="985169"/>
        </a:xfrm>
        <a:prstGeom prst="roundRect">
          <a:avLst>
            <a:gd name="adj" fmla="val 10000"/>
          </a:avLst>
        </a:prstGeom>
        <a:solidFill>
          <a:srgbClr val="FFFF66"/>
        </a:solidFill>
        <a:ln>
          <a:solidFill>
            <a:schemeClr val="tx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66A86-5FC2-44D2-8BC5-D4E5D6BF115E}">
      <dsp:nvSpPr>
        <dsp:cNvPr id="0" name=""/>
        <dsp:cNvSpPr/>
      </dsp:nvSpPr>
      <dsp:spPr>
        <a:xfrm>
          <a:off x="5863201" y="2016721"/>
          <a:ext cx="1551448" cy="985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500" b="1" kern="1200" dirty="0"/>
            <a:t>لجنة الجودة</a:t>
          </a:r>
          <a:endParaRPr lang="ar-SA" sz="1500" b="1" kern="1200" dirty="0"/>
        </a:p>
      </dsp:txBody>
      <dsp:txXfrm>
        <a:off x="5892056" y="2045576"/>
        <a:ext cx="1493738" cy="9274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BED91-3D82-4224-A742-04253832FB9A}">
      <dsp:nvSpPr>
        <dsp:cNvPr id="0" name=""/>
        <dsp:cNvSpPr/>
      </dsp:nvSpPr>
      <dsp:spPr>
        <a:xfrm>
          <a:off x="4426025" y="568110"/>
          <a:ext cx="1088941" cy="259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81"/>
              </a:lnTo>
              <a:lnTo>
                <a:pt x="1088941" y="176581"/>
              </a:lnTo>
              <a:lnTo>
                <a:pt x="1088941" y="25911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4E802-7D3A-45C7-82C1-D5FE94C5AF14}">
      <dsp:nvSpPr>
        <dsp:cNvPr id="0" name=""/>
        <dsp:cNvSpPr/>
      </dsp:nvSpPr>
      <dsp:spPr>
        <a:xfrm>
          <a:off x="4380305" y="568110"/>
          <a:ext cx="91440" cy="259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11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A6A6B-0AD7-4D89-B048-F3BB405D1653}">
      <dsp:nvSpPr>
        <dsp:cNvPr id="0" name=""/>
        <dsp:cNvSpPr/>
      </dsp:nvSpPr>
      <dsp:spPr>
        <a:xfrm>
          <a:off x="3337083" y="3713525"/>
          <a:ext cx="14129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12917" y="45720"/>
              </a:lnTo>
              <a:lnTo>
                <a:pt x="1412917" y="10487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690DB-A6A7-45A2-BD3A-7845C6F9B979}">
      <dsp:nvSpPr>
        <dsp:cNvPr id="0" name=""/>
        <dsp:cNvSpPr/>
      </dsp:nvSpPr>
      <dsp:spPr>
        <a:xfrm>
          <a:off x="3291363" y="2934372"/>
          <a:ext cx="91440" cy="259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11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F2FDC-4385-4EFD-9FD0-DD7E34887019}">
      <dsp:nvSpPr>
        <dsp:cNvPr id="0" name=""/>
        <dsp:cNvSpPr/>
      </dsp:nvSpPr>
      <dsp:spPr>
        <a:xfrm>
          <a:off x="3291363" y="2109498"/>
          <a:ext cx="91440" cy="259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11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8E439-1FE8-4071-9BE8-CD944D9D6FB6}">
      <dsp:nvSpPr>
        <dsp:cNvPr id="0" name=""/>
        <dsp:cNvSpPr/>
      </dsp:nvSpPr>
      <dsp:spPr>
        <a:xfrm>
          <a:off x="3291363" y="1392984"/>
          <a:ext cx="91440" cy="259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11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BA781-E0E4-4378-A71C-E67B937866C1}">
      <dsp:nvSpPr>
        <dsp:cNvPr id="0" name=""/>
        <dsp:cNvSpPr/>
      </dsp:nvSpPr>
      <dsp:spPr>
        <a:xfrm>
          <a:off x="3337083" y="568110"/>
          <a:ext cx="1088941" cy="259118"/>
        </a:xfrm>
        <a:custGeom>
          <a:avLst/>
          <a:gdLst/>
          <a:ahLst/>
          <a:cxnLst/>
          <a:rect l="0" t="0" r="0" b="0"/>
          <a:pathLst>
            <a:path>
              <a:moveTo>
                <a:pt x="1088941" y="0"/>
              </a:moveTo>
              <a:lnTo>
                <a:pt x="1088941" y="176581"/>
              </a:lnTo>
              <a:lnTo>
                <a:pt x="0" y="176581"/>
              </a:lnTo>
              <a:lnTo>
                <a:pt x="0" y="259118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EEEA1-F037-40C1-9D77-AE9D007D36C5}">
      <dsp:nvSpPr>
        <dsp:cNvPr id="0" name=""/>
        <dsp:cNvSpPr/>
      </dsp:nvSpPr>
      <dsp:spPr>
        <a:xfrm>
          <a:off x="3897084" y="2355"/>
          <a:ext cx="1057881" cy="565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EB59F-DDC6-44D6-A023-23831291D995}">
      <dsp:nvSpPr>
        <dsp:cNvPr id="0" name=""/>
        <dsp:cNvSpPr/>
      </dsp:nvSpPr>
      <dsp:spPr>
        <a:xfrm>
          <a:off x="3996079" y="96400"/>
          <a:ext cx="1057881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200" b="1" kern="1200" dirty="0"/>
            <a:t>الفريق المحوري</a:t>
          </a:r>
          <a:r>
            <a:rPr lang="ar-SA" sz="1200" b="1" kern="1200" dirty="0"/>
            <a:t> للتدريب</a:t>
          </a:r>
        </a:p>
      </dsp:txBody>
      <dsp:txXfrm>
        <a:off x="4012649" y="112970"/>
        <a:ext cx="1024741" cy="532614"/>
      </dsp:txXfrm>
    </dsp:sp>
    <dsp:sp modelId="{9D6CCB2E-A581-4331-A3E4-4F17AEF177B0}">
      <dsp:nvSpPr>
        <dsp:cNvPr id="0" name=""/>
        <dsp:cNvSpPr/>
      </dsp:nvSpPr>
      <dsp:spPr>
        <a:xfrm>
          <a:off x="2891607" y="827229"/>
          <a:ext cx="890952" cy="565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48085-C050-4193-8AC1-4CC45F356CB7}">
      <dsp:nvSpPr>
        <dsp:cNvPr id="0" name=""/>
        <dsp:cNvSpPr/>
      </dsp:nvSpPr>
      <dsp:spPr>
        <a:xfrm>
          <a:off x="2990602" y="921274"/>
          <a:ext cx="890952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200" b="1" kern="1200" dirty="0"/>
            <a:t>إعداد مدربين </a:t>
          </a:r>
        </a:p>
      </dsp:txBody>
      <dsp:txXfrm>
        <a:off x="3007172" y="937844"/>
        <a:ext cx="857812" cy="532614"/>
      </dsp:txXfrm>
    </dsp:sp>
    <dsp:sp modelId="{CC6F9CEA-7470-4164-AB71-617F6BA03C45}">
      <dsp:nvSpPr>
        <dsp:cNvPr id="0" name=""/>
        <dsp:cNvSpPr/>
      </dsp:nvSpPr>
      <dsp:spPr>
        <a:xfrm>
          <a:off x="2891607" y="1652102"/>
          <a:ext cx="890952" cy="457395"/>
        </a:xfrm>
        <a:prstGeom prst="roundRect">
          <a:avLst>
            <a:gd name="adj" fmla="val 10000"/>
          </a:avLst>
        </a:prstGeom>
        <a:solidFill>
          <a:srgbClr val="F9B1C0"/>
        </a:soli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E5D201-1ADA-44A2-AF40-24BB30ED99BB}">
      <dsp:nvSpPr>
        <dsp:cNvPr id="0" name=""/>
        <dsp:cNvSpPr/>
      </dsp:nvSpPr>
      <dsp:spPr>
        <a:xfrm>
          <a:off x="2990602" y="1746147"/>
          <a:ext cx="890952" cy="4573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200" b="1" kern="1200" dirty="0"/>
            <a:t>معلم من كل منطقة تعليمية</a:t>
          </a:r>
        </a:p>
      </dsp:txBody>
      <dsp:txXfrm>
        <a:off x="3003999" y="1759544"/>
        <a:ext cx="864158" cy="430601"/>
      </dsp:txXfrm>
    </dsp:sp>
    <dsp:sp modelId="{B16CBEA5-523E-4F9C-B1D7-A6F9C63F0186}">
      <dsp:nvSpPr>
        <dsp:cNvPr id="0" name=""/>
        <dsp:cNvSpPr/>
      </dsp:nvSpPr>
      <dsp:spPr>
        <a:xfrm>
          <a:off x="2891607" y="2368617"/>
          <a:ext cx="890952" cy="56575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64D26B-7C8F-433E-9B31-AD60F88B83A6}">
      <dsp:nvSpPr>
        <dsp:cNvPr id="0" name=""/>
        <dsp:cNvSpPr/>
      </dsp:nvSpPr>
      <dsp:spPr>
        <a:xfrm>
          <a:off x="2990602" y="2462662"/>
          <a:ext cx="890952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200" b="1" kern="1200" dirty="0"/>
            <a:t>معلم من كل مدرسة</a:t>
          </a:r>
        </a:p>
      </dsp:txBody>
      <dsp:txXfrm>
        <a:off x="3007172" y="2479232"/>
        <a:ext cx="857812" cy="532614"/>
      </dsp:txXfrm>
    </dsp:sp>
    <dsp:sp modelId="{E1BA954B-64F2-4571-95AE-98CF30DC3A44}">
      <dsp:nvSpPr>
        <dsp:cNvPr id="0" name=""/>
        <dsp:cNvSpPr/>
      </dsp:nvSpPr>
      <dsp:spPr>
        <a:xfrm>
          <a:off x="2891607" y="3193490"/>
          <a:ext cx="890952" cy="565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10946-1C88-4157-8EE6-5268D407C886}">
      <dsp:nvSpPr>
        <dsp:cNvPr id="0" name=""/>
        <dsp:cNvSpPr/>
      </dsp:nvSpPr>
      <dsp:spPr>
        <a:xfrm>
          <a:off x="2990602" y="3287535"/>
          <a:ext cx="890952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200" b="1" kern="1200" dirty="0"/>
            <a:t>المعلمون</a:t>
          </a:r>
        </a:p>
      </dsp:txBody>
      <dsp:txXfrm>
        <a:off x="3007172" y="3304105"/>
        <a:ext cx="857812" cy="532614"/>
      </dsp:txXfrm>
    </dsp:sp>
    <dsp:sp modelId="{43C7B9DE-AE82-444D-970B-35C48EEE5CF6}">
      <dsp:nvSpPr>
        <dsp:cNvPr id="0" name=""/>
        <dsp:cNvSpPr/>
      </dsp:nvSpPr>
      <dsp:spPr>
        <a:xfrm>
          <a:off x="4304524" y="3818403"/>
          <a:ext cx="890952" cy="565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5D6F3-82FD-45A9-A0C1-5F7219AA4676}">
      <dsp:nvSpPr>
        <dsp:cNvPr id="0" name=""/>
        <dsp:cNvSpPr/>
      </dsp:nvSpPr>
      <dsp:spPr>
        <a:xfrm>
          <a:off x="4403519" y="3912448"/>
          <a:ext cx="890952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الطلبة</a:t>
          </a:r>
          <a:endParaRPr lang="en-US" sz="2400" kern="1200" dirty="0"/>
        </a:p>
      </dsp:txBody>
      <dsp:txXfrm>
        <a:off x="4420089" y="3929018"/>
        <a:ext cx="857812" cy="532614"/>
      </dsp:txXfrm>
    </dsp:sp>
    <dsp:sp modelId="{43675CE2-9C83-4588-B181-73461C88A247}">
      <dsp:nvSpPr>
        <dsp:cNvPr id="0" name=""/>
        <dsp:cNvSpPr/>
      </dsp:nvSpPr>
      <dsp:spPr>
        <a:xfrm>
          <a:off x="3980549" y="827229"/>
          <a:ext cx="890952" cy="565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A36D46-631E-41B0-8C2A-6D2D0B2BA735}">
      <dsp:nvSpPr>
        <dsp:cNvPr id="0" name=""/>
        <dsp:cNvSpPr/>
      </dsp:nvSpPr>
      <dsp:spPr>
        <a:xfrm>
          <a:off x="4079544" y="921274"/>
          <a:ext cx="890952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200" b="1" kern="1200" dirty="0">
              <a:solidFill>
                <a:schemeClr val="tx1"/>
              </a:solidFill>
            </a:rPr>
            <a:t>المختصون التربويون</a:t>
          </a:r>
          <a:endParaRPr lang="ar-SA" sz="1200" b="1" kern="1200" dirty="0"/>
        </a:p>
      </dsp:txBody>
      <dsp:txXfrm>
        <a:off x="4096114" y="937844"/>
        <a:ext cx="857812" cy="532614"/>
      </dsp:txXfrm>
    </dsp:sp>
    <dsp:sp modelId="{4ABAFF3D-3145-4040-B8A3-BC1DCECB3BC9}">
      <dsp:nvSpPr>
        <dsp:cNvPr id="0" name=""/>
        <dsp:cNvSpPr/>
      </dsp:nvSpPr>
      <dsp:spPr>
        <a:xfrm>
          <a:off x="5069491" y="827229"/>
          <a:ext cx="890952" cy="565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2AC8BA-8735-4796-B6C0-E90985E554C6}">
      <dsp:nvSpPr>
        <dsp:cNvPr id="0" name=""/>
        <dsp:cNvSpPr/>
      </dsp:nvSpPr>
      <dsp:spPr>
        <a:xfrm>
          <a:off x="5168486" y="921274"/>
          <a:ext cx="890952" cy="565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JO" sz="1200" b="1" kern="1200" dirty="0">
              <a:solidFill>
                <a:schemeClr val="tx1"/>
              </a:solidFill>
            </a:rPr>
            <a:t>منسقو وحدات الدعم</a:t>
          </a:r>
          <a:endParaRPr lang="ar-SA" sz="1200" b="1" kern="1200" dirty="0"/>
        </a:p>
      </dsp:txBody>
      <dsp:txXfrm>
        <a:off x="5185056" y="937844"/>
        <a:ext cx="857812" cy="532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ar-JO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ar-JO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ar-JO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66511F-E920-47E6-A518-2731F140E51A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ar-SA" altLang="ar-JO" noProof="0"/>
              <a:t>انقر لتحرير نمط العنوان الرئيسي</a:t>
            </a:r>
            <a:endParaRPr lang="en-US" altLang="ar-JO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ar-SA" altLang="ar-JO" noProof="0"/>
              <a:t>انقر لتحرير نمط العنوان الثانوي الرئيسي</a:t>
            </a:r>
            <a:endParaRPr lang="en-US" altLang="ar-JO" noProof="0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086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ar-JO" sz="28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8717FD-3D0B-41E9-A9D8-561524B5A18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467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BE51A6-6C72-4DCB-BF5F-8DECFC5678E7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9514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عنوان وجدو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جدول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ar-SA"/>
              <a:t>انقر فوق الأيقونة لإضافة جدول</a:t>
            </a:r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ABC34410-0D89-476F-9194-EB773D69BF7E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958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380069-1421-4780-828E-4804F9637FD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03729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68F323-7D42-40FB-B978-5D39EB7908F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9044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539B84-6064-44CA-B45F-9343F2E7FC74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001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D780B7-77B6-4935-8DFA-199A6ACD3F36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عنصر نائب للتاريخ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265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DC913E-6CF3-4860-A7D1-7B20DC385314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4962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AA1BB0-FC06-4055-BF8E-19AF465303B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7950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AE9A25-0064-4AB5-BA68-6E1C7C706F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66170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8D9BDE-29C8-4D28-A4E5-D0069DA997D3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ar-JO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222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JO"/>
              <a:t>تحرير أنماط النص الرئيسي</a:t>
            </a:r>
          </a:p>
          <a:p>
            <a:pPr lvl="1"/>
            <a:r>
              <a:rPr lang="ar-SA" altLang="ar-JO"/>
              <a:t>المستوى الثاني</a:t>
            </a:r>
          </a:p>
          <a:p>
            <a:pPr lvl="2"/>
            <a:r>
              <a:rPr lang="ar-SA" altLang="ar-JO"/>
              <a:t>المستوى الثالث</a:t>
            </a:r>
          </a:p>
          <a:p>
            <a:pPr lvl="3"/>
            <a:r>
              <a:rPr lang="ar-SA" altLang="ar-JO"/>
              <a:t>المستوى الرابع</a:t>
            </a:r>
          </a:p>
          <a:p>
            <a:pPr lvl="4"/>
            <a:r>
              <a:rPr lang="ar-SA" altLang="ar-JO"/>
              <a:t>المستوى الخامس</a:t>
            </a:r>
            <a:endParaRPr lang="en-US" altLang="ar-J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ar-JO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03AF4F-43AF-4950-BA05-B55C6C324E3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JO"/>
              <a:t>انقر لتحرير نمط العنوان الرئيسي</a:t>
            </a:r>
            <a:endParaRPr lang="en-US" altLang="ar-JO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 altLang="ar-JO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 /><Relationship Id="rId2" Type="http://schemas.openxmlformats.org/officeDocument/2006/relationships/diagramData" Target="../diagrams/data9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9.xml" /><Relationship Id="rId5" Type="http://schemas.openxmlformats.org/officeDocument/2006/relationships/diagramColors" Target="../diagrams/colors9.xml" /><Relationship Id="rId4" Type="http://schemas.openxmlformats.org/officeDocument/2006/relationships/diagramQuickStyle" Target="../diagrams/quickStyle9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 /><Relationship Id="rId2" Type="http://schemas.openxmlformats.org/officeDocument/2006/relationships/diagramData" Target="../diagrams/data10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0.xml" /><Relationship Id="rId5" Type="http://schemas.openxmlformats.org/officeDocument/2006/relationships/diagramColors" Target="../diagrams/colors10.xml" /><Relationship Id="rId4" Type="http://schemas.openxmlformats.org/officeDocument/2006/relationships/diagramQuickStyle" Target="../diagrams/quickStyle1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94" y="3717032"/>
            <a:ext cx="3610406" cy="314096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293096"/>
            <a:ext cx="5367365" cy="2448272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2915816" y="1556792"/>
            <a:ext cx="541559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2800" b="1" dirty="0">
                <a:solidFill>
                  <a:schemeClr val="bg1"/>
                </a:solidFill>
              </a:rPr>
              <a:t>استراتيجية الأونروا في  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ar-JO" sz="2800" b="1" dirty="0">
                <a:solidFill>
                  <a:schemeClr val="bg1"/>
                </a:solidFill>
              </a:rPr>
              <a:t>تكنولوجيا المعلومات والاتصالات للتعليم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2825796" y="3193812"/>
            <a:ext cx="54155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ICT4E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التحديات</a:t>
            </a:r>
            <a:endParaRPr lang="en-US" altLang="ar-JO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09600" y="1472033"/>
            <a:ext cx="8077200" cy="4881924"/>
            <a:chOff x="288" y="838"/>
            <a:chExt cx="5280" cy="328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53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JO"/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gray">
            <a:xfrm>
              <a:off x="2594" y="2496"/>
              <a:ext cx="67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ar-JO" altLang="ar-JO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التحديات</a:t>
              </a:r>
              <a:endParaRPr lang="en-US" altLang="ar-JO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49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51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r-JO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ar-JO"/>
                </a:p>
              </p:txBody>
            </p:sp>
          </p:grpSp>
          <p:sp>
            <p:nvSpPr>
              <p:cNvPr id="50" name="Text Box 13"/>
              <p:cNvSpPr txBox="1">
                <a:spLocks noChangeArrowheads="1"/>
              </p:cNvSpPr>
              <p:nvPr/>
            </p:nvSpPr>
            <p:spPr bwMode="gray">
              <a:xfrm>
                <a:off x="2730" y="1152"/>
                <a:ext cx="27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JO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47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  <p:sp>
            <p:nvSpPr>
              <p:cNvPr id="48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43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5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r-JO"/>
                </a:p>
              </p:txBody>
            </p:sp>
            <p:sp>
              <p:nvSpPr>
                <p:cNvPr id="46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ar-JO"/>
                </a:p>
              </p:txBody>
            </p:sp>
          </p:grp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gray">
              <a:xfrm>
                <a:off x="1907" y="3438"/>
                <a:ext cx="25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JO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E</a:t>
                </a:r>
              </a:p>
            </p:txBody>
          </p:sp>
        </p:grp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r-JO"/>
                </a:p>
              </p:txBody>
            </p:sp>
            <p:sp>
              <p:nvSpPr>
                <p:cNvPr id="42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ar-JO"/>
                </a:p>
              </p:txBody>
            </p:sp>
          </p:grpSp>
          <p:sp>
            <p:nvSpPr>
              <p:cNvPr id="40" name="Text Box 26"/>
              <p:cNvSpPr txBox="1">
                <a:spLocks noChangeArrowheads="1"/>
              </p:cNvSpPr>
              <p:nvPr/>
            </p:nvSpPr>
            <p:spPr bwMode="gray">
              <a:xfrm>
                <a:off x="4016" y="2028"/>
                <a:ext cx="26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JO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35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r-JO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ar-JO"/>
                </a:p>
              </p:txBody>
            </p:sp>
          </p:grpSp>
          <p:sp>
            <p:nvSpPr>
              <p:cNvPr id="36" name="Text Box 31"/>
              <p:cNvSpPr txBox="1">
                <a:spLocks noChangeArrowheads="1"/>
              </p:cNvSpPr>
              <p:nvPr/>
            </p:nvSpPr>
            <p:spPr bwMode="gray">
              <a:xfrm>
                <a:off x="3636" y="3360"/>
                <a:ext cx="28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JO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D</a:t>
                </a:r>
              </a:p>
            </p:txBody>
          </p:sp>
        </p:grp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31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33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r-JO"/>
                </a:p>
              </p:txBody>
            </p:sp>
            <p:sp>
              <p:nvSpPr>
                <p:cNvPr id="34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ar-JO"/>
                </a:p>
              </p:txBody>
            </p:sp>
          </p:grpSp>
          <p:sp>
            <p:nvSpPr>
              <p:cNvPr id="32" name="Text Box 36"/>
              <p:cNvSpPr txBox="1">
                <a:spLocks noChangeArrowheads="1"/>
              </p:cNvSpPr>
              <p:nvPr/>
            </p:nvSpPr>
            <p:spPr bwMode="gray">
              <a:xfrm>
                <a:off x="1576" y="2016"/>
                <a:ext cx="27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ar-JO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A</a:t>
                </a:r>
              </a:p>
            </p:txBody>
          </p:sp>
        </p:grpSp>
        <p:sp>
          <p:nvSpPr>
            <p:cNvPr id="16" name="Oval 37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29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  <p:sp>
            <p:nvSpPr>
              <p:cNvPr id="30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</p:grpSp>
        <p:grpSp>
          <p:nvGrpSpPr>
            <p:cNvPr id="19" name="Group 42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27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  <p:sp>
            <p:nvSpPr>
              <p:cNvPr id="28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r-JO"/>
              </a:p>
            </p:txBody>
          </p:sp>
        </p:grpSp>
        <p:sp>
          <p:nvSpPr>
            <p:cNvPr id="20" name="Oval 45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21" name="Oval 46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ar-JO" altLang="ar-JO" b="1" dirty="0"/>
                <a:t>تأمين الأجهزة من الاختراق لحماية الأطفال</a:t>
              </a:r>
              <a:endParaRPr lang="en-US" altLang="ar-JO" b="1" dirty="0"/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1807" y="838"/>
              <a:ext cx="19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ar-JO" altLang="ar-JO" b="1" dirty="0"/>
                <a:t>الدعم الفني للأجهزة وشبكات الانترنت</a:t>
              </a:r>
              <a:endParaRPr lang="en-US" altLang="ar-JO" b="1" dirty="0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ar-JO" altLang="ar-JO" b="1" dirty="0"/>
                <a:t>خبرة المعلمين والطلبة وأولياء الأمور ودافعيتهم</a:t>
              </a:r>
              <a:endParaRPr lang="en-US" altLang="ar-JO" b="1" dirty="0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ar-JO" altLang="ar-JO" b="1" dirty="0"/>
                <a:t>التمويل المستمر لتوسيع عملية التحول الرقمي</a:t>
              </a:r>
              <a:endParaRPr lang="en-US" altLang="ar-JO" b="1" dirty="0"/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ar-JO" altLang="ar-JO" b="1" dirty="0"/>
                <a:t>مواد التعلم الرقمي وإنتاجها ضمن المعايير</a:t>
              </a:r>
              <a:endParaRPr lang="en-US" altLang="ar-JO" b="1" dirty="0"/>
            </a:p>
          </p:txBody>
        </p:sp>
      </p:grpSp>
      <p:sp>
        <p:nvSpPr>
          <p:cNvPr id="2" name="مستطيل مستدير الزوايا 1"/>
          <p:cNvSpPr/>
          <p:nvPr/>
        </p:nvSpPr>
        <p:spPr bwMode="auto">
          <a:xfrm>
            <a:off x="3742141" y="6267334"/>
            <a:ext cx="1796819" cy="482697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الاستدامة</a:t>
            </a:r>
          </a:p>
        </p:txBody>
      </p:sp>
    </p:spTree>
    <p:extLst>
      <p:ext uri="{BB962C8B-B14F-4D97-AF65-F5344CB8AC3E}">
        <p14:creationId xmlns:p14="http://schemas.microsoft.com/office/powerpoint/2010/main" val="162092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مجموعة 10"/>
          <p:cNvGrpSpPr/>
          <p:nvPr/>
        </p:nvGrpSpPr>
        <p:grpSpPr>
          <a:xfrm>
            <a:off x="0" y="-171400"/>
            <a:ext cx="9144000" cy="6912769"/>
            <a:chOff x="0" y="1139249"/>
            <a:chExt cx="10116334" cy="5733256"/>
          </a:xfrm>
        </p:grpSpPr>
        <p:pic>
          <p:nvPicPr>
            <p:cNvPr id="3" name="صورة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6518"/>
              <a:ext cx="5210902" cy="5601482"/>
            </a:xfrm>
            <a:prstGeom prst="rect">
              <a:avLst/>
            </a:prstGeom>
          </p:spPr>
        </p:pic>
        <p:pic>
          <p:nvPicPr>
            <p:cNvPr id="4" name="صورة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1169" y="1139249"/>
              <a:ext cx="5125165" cy="5733256"/>
            </a:xfrm>
            <a:prstGeom prst="rect">
              <a:avLst/>
            </a:prstGeom>
          </p:spPr>
        </p:pic>
        <p:pic>
          <p:nvPicPr>
            <p:cNvPr id="9" name="صورة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170" y="1675050"/>
              <a:ext cx="348338" cy="438647"/>
            </a:xfrm>
            <a:prstGeom prst="rect">
              <a:avLst/>
            </a:prstGeom>
          </p:spPr>
        </p:pic>
        <p:pic>
          <p:nvPicPr>
            <p:cNvPr id="10" name="صورة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4250" y="3669083"/>
              <a:ext cx="375258" cy="699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3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الخطة التنفيذية المقترحة لبرنامج التعليم بغزة</a:t>
            </a:r>
            <a:endParaRPr lang="en-US" altLang="ar-JO" dirty="0"/>
          </a:p>
        </p:txBody>
      </p:sp>
      <p:graphicFrame>
        <p:nvGraphicFramePr>
          <p:cNvPr id="55" name="رسم تخطيطي 54"/>
          <p:cNvGraphicFramePr/>
          <p:nvPr>
            <p:extLst>
              <p:ext uri="{D42A27DB-BD31-4B8C-83A1-F6EECF244321}">
                <p14:modId xmlns:p14="http://schemas.microsoft.com/office/powerpoint/2010/main" val="3562749255"/>
              </p:ext>
            </p:extLst>
          </p:nvPr>
        </p:nvGraphicFramePr>
        <p:xfrm>
          <a:off x="722784" y="1819548"/>
          <a:ext cx="770485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مستطيل مستدير الزوايا 2"/>
          <p:cNvSpPr/>
          <p:nvPr/>
        </p:nvSpPr>
        <p:spPr bwMode="auto">
          <a:xfrm>
            <a:off x="323528" y="1268760"/>
            <a:ext cx="8043192" cy="576064"/>
          </a:xfrm>
          <a:prstGeom prst="roundRect">
            <a:avLst/>
          </a:prstGeom>
          <a:solidFill>
            <a:srgbClr val="F9B1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تم تشكيل</a:t>
            </a:r>
            <a:r>
              <a:rPr kumimoji="0" lang="ar-JO" sz="2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فريق محوري لتنفيذ استراتيجية تكنولوجيا المعلومات والاتصالات في التعليم</a:t>
            </a:r>
            <a:endParaRPr kumimoji="0" lang="ar-JO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3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الخطة التنفيذية المقترحة لبرنامج التعليم بغزة</a:t>
            </a:r>
            <a:endParaRPr lang="en-US" altLang="ar-JO" dirty="0"/>
          </a:p>
        </p:txBody>
      </p:sp>
      <p:sp>
        <p:nvSpPr>
          <p:cNvPr id="3" name="مستطيل مستدير الزوايا 2"/>
          <p:cNvSpPr/>
          <p:nvPr/>
        </p:nvSpPr>
        <p:spPr bwMode="auto">
          <a:xfrm>
            <a:off x="5940152" y="1268760"/>
            <a:ext cx="24265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مهام الفريق</a:t>
            </a:r>
            <a:r>
              <a:rPr kumimoji="0" lang="ar-JO" sz="2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المحوري :</a:t>
            </a:r>
            <a:endParaRPr kumimoji="0" lang="ar-JO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4260372686"/>
              </p:ext>
            </p:extLst>
          </p:nvPr>
        </p:nvGraphicFramePr>
        <p:xfrm>
          <a:off x="899592" y="2060848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89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إنتاج مواد التعلم الرقمي</a:t>
            </a:r>
            <a:endParaRPr lang="en-US" altLang="ar-JO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971600" y="1272222"/>
            <a:ext cx="7272808" cy="716617"/>
          </a:xfrm>
          <a:prstGeom prst="roundRect">
            <a:avLst/>
          </a:prstGeom>
          <a:solidFill>
            <a:srgbClr val="CDCD7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800"/>
              </a:spcAft>
            </a:pPr>
            <a:r>
              <a:rPr lang="ar-JO" sz="1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إنتاج المواد الرقمية يمر بعدة لجان فرعية وهي:</a:t>
            </a:r>
            <a:endParaRPr lang="en-US" sz="19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53444025"/>
              </p:ext>
            </p:extLst>
          </p:nvPr>
        </p:nvGraphicFramePr>
        <p:xfrm>
          <a:off x="899592" y="2316498"/>
          <a:ext cx="7560840" cy="3992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96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gray">
          <a:xfrm>
            <a:off x="1115616" y="2600325"/>
            <a:ext cx="30560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>
                <a:solidFill>
                  <a:schemeClr val="tx2"/>
                </a:solidFill>
                <a:latin typeface="Verdana" panose="020B0604030504040204" pitchFamily="34" charset="0"/>
              </a:rPr>
              <a:t>The Digital Pedagogy Handbook</a:t>
            </a:r>
            <a:endParaRPr lang="en-US" altLang="ar-JO" sz="1400" dirty="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5134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ar-JO" sz="1400" dirty="0">
                <a:solidFill>
                  <a:schemeClr val="tx2"/>
                </a:solidFill>
                <a:latin typeface="Verdana" panose="020B0604030504040204" pitchFamily="34" charset="0"/>
              </a:rPr>
              <a:t>Microsoft Tools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4844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ar-JO" sz="1400" dirty="0">
                <a:solidFill>
                  <a:schemeClr val="tx2"/>
                </a:solidFill>
                <a:latin typeface="Verdana" panose="020B0604030504040204" pitchFamily="34" charset="0"/>
              </a:rPr>
              <a:t>ETI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3131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ar-JO" sz="1400" dirty="0">
                <a:solidFill>
                  <a:schemeClr val="tx2"/>
                </a:solidFill>
                <a:latin typeface="Verdana" panose="020B0604030504040204" pitchFamily="34" charset="0"/>
              </a:rPr>
              <a:t>Presentation</a:t>
            </a:r>
          </a:p>
        </p:txBody>
      </p:sp>
      <p:grpSp>
        <p:nvGrpSpPr>
          <p:cNvPr id="107536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107537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39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2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3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4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5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rtl="1"/>
              <a:r>
                <a:rPr lang="ar-JO" sz="1600" dirty="0"/>
                <a:t>التوظيف الأمثل لتكنولوجيا المعلومات</a:t>
              </a:r>
              <a:endParaRPr lang="ar-SA" sz="1600" dirty="0"/>
            </a:p>
          </p:txBody>
        </p:sp>
        <p:sp>
          <p:nvSpPr>
            <p:cNvPr id="107546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rtl="1"/>
              <a:r>
                <a:rPr lang="ar-JO" sz="1600" dirty="0"/>
                <a:t>التدريب على توظيف أدوات ميكروسوفت</a:t>
              </a:r>
              <a:endParaRPr lang="ar-SA" sz="1600" dirty="0"/>
            </a:p>
          </p:txBody>
        </p:sp>
        <p:sp>
          <p:nvSpPr>
            <p:cNvPr id="107547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JO"/>
            </a:p>
          </p:txBody>
        </p:sp>
        <p:sp>
          <p:nvSpPr>
            <p:cNvPr id="107548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rtl="1"/>
              <a:r>
                <a:rPr lang="ar-JO" sz="1600" dirty="0"/>
                <a:t>التدريب على انتاج مواد التعلم الرقمي</a:t>
              </a:r>
              <a:endParaRPr lang="ar-SA" sz="1600" dirty="0"/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72549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rtl="1"/>
              <a:r>
                <a:rPr lang="ar-JO" sz="1600" dirty="0"/>
                <a:t>التوعية حول استراتيجية </a:t>
              </a:r>
              <a:r>
                <a:rPr lang="en-US" sz="1600" dirty="0"/>
                <a:t>ICT4E</a:t>
              </a:r>
              <a:endParaRPr lang="ar-SA" sz="1600" dirty="0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white">
          <a:xfrm>
            <a:off x="1295400" y="476672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l" rtl="1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ar-JO" altLang="ar-JO" dirty="0"/>
              <a:t>تنمية القدرات والتدريب</a:t>
            </a:r>
            <a:endParaRPr lang="en-US" altLang="ar-J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تنمية القدرات والتدريب</a:t>
            </a:r>
            <a:endParaRPr lang="en-US" altLang="ar-JO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971600" y="1149568"/>
            <a:ext cx="7272808" cy="551240"/>
          </a:xfrm>
          <a:prstGeom prst="roundRect">
            <a:avLst/>
          </a:prstGeom>
          <a:solidFill>
            <a:srgbClr val="9AA5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1"/>
            <a:r>
              <a:rPr lang="ar-JO" sz="2000" b="1" dirty="0"/>
              <a:t>التوعية حول استراتيجية </a:t>
            </a:r>
            <a:r>
              <a:rPr lang="en-US" sz="2000" b="1" dirty="0"/>
              <a:t>ICT4E</a:t>
            </a:r>
            <a:endParaRPr lang="ar-SA" sz="2000" b="1" dirty="0"/>
          </a:p>
        </p:txBody>
      </p:sp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1949991781"/>
              </p:ext>
            </p:extLst>
          </p:nvPr>
        </p:nvGraphicFramePr>
        <p:xfrm>
          <a:off x="953951" y="1905813"/>
          <a:ext cx="8138864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مستطيل مستدير الزوايا 10"/>
          <p:cNvSpPr/>
          <p:nvPr/>
        </p:nvSpPr>
        <p:spPr>
          <a:xfrm>
            <a:off x="251520" y="5589240"/>
            <a:ext cx="3960439" cy="111043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b="1" dirty="0">
                <a:ea typeface="Calibri" panose="020F0502020204030204" pitchFamily="34" charset="0"/>
                <a:cs typeface="Arial" panose="020B0604020202020204" pitchFamily="34" charset="0"/>
              </a:rPr>
              <a:t>أهداف التدريب:</a:t>
            </a:r>
            <a:endParaRPr lang="ar-SA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ar-SA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زيادة الوعي حول استراتيجية </a:t>
            </a: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ICT4E</a:t>
            </a:r>
          </a:p>
          <a:p>
            <a:pPr marL="285750" indent="-285750" algn="r" rt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ar-SA" sz="1600" dirty="0">
                <a:ea typeface="Calibri" panose="020F0502020204030204" pitchFamily="34" charset="0"/>
                <a:cs typeface="Arial" panose="020B0604020202020204" pitchFamily="34" charset="0"/>
              </a:rPr>
              <a:t>توضيح الأدوار والمسئوليات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3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تنمية القدرات والتدريب</a:t>
            </a:r>
            <a:endParaRPr lang="en-US" altLang="ar-JO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971600" y="1149568"/>
            <a:ext cx="7272808" cy="551240"/>
          </a:xfrm>
          <a:prstGeom prst="roundRect">
            <a:avLst/>
          </a:prstGeom>
          <a:solidFill>
            <a:srgbClr val="9AA5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1"/>
            <a:r>
              <a:rPr lang="ar-JO" sz="2000" b="1" dirty="0"/>
              <a:t>التدريب على انتاج مواد التعلم الرقمي</a:t>
            </a:r>
            <a:endParaRPr lang="ar-SA" sz="2000" b="1" dirty="0"/>
          </a:p>
        </p:txBody>
      </p:sp>
      <p:graphicFrame>
        <p:nvGraphicFramePr>
          <p:cNvPr id="7" name="رسم تخطيطي 6"/>
          <p:cNvGraphicFramePr/>
          <p:nvPr>
            <p:extLst>
              <p:ext uri="{D42A27DB-BD31-4B8C-83A1-F6EECF244321}">
                <p14:modId xmlns:p14="http://schemas.microsoft.com/office/powerpoint/2010/main" val="569021385"/>
              </p:ext>
            </p:extLst>
          </p:nvPr>
        </p:nvGraphicFramePr>
        <p:xfrm>
          <a:off x="971600" y="1772816"/>
          <a:ext cx="7416823" cy="48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مستطيل مستدير الزوايا 10"/>
          <p:cNvSpPr/>
          <p:nvPr/>
        </p:nvSpPr>
        <p:spPr>
          <a:xfrm>
            <a:off x="251521" y="5013176"/>
            <a:ext cx="2376264" cy="16864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b="1" dirty="0">
                <a:ea typeface="Calibri" panose="020F0502020204030204" pitchFamily="34" charset="0"/>
                <a:cs typeface="Arial" panose="020B0604020202020204" pitchFamily="34" charset="0"/>
              </a:rPr>
              <a:t>أهداف التدريب:</a:t>
            </a:r>
            <a:endParaRPr lang="ar-SA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 التدريب على إنتاج مواد تعلم رقمي تلبي معايير المنهاح والأونروا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1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تنمية القدرات والتدريب</a:t>
            </a:r>
            <a:endParaRPr lang="en-US" altLang="ar-JO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971600" y="1149568"/>
            <a:ext cx="7272808" cy="551240"/>
          </a:xfrm>
          <a:prstGeom prst="roundRect">
            <a:avLst/>
          </a:prstGeom>
          <a:solidFill>
            <a:srgbClr val="9AA5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1"/>
            <a:r>
              <a:rPr lang="ar-JO" sz="2000" b="1" dirty="0"/>
              <a:t>التدريب على</a:t>
            </a:r>
            <a:r>
              <a:rPr lang="en-US" sz="2000" b="1" dirty="0"/>
              <a:t> </a:t>
            </a:r>
            <a:r>
              <a:rPr lang="ar-SA" sz="2000" b="1" dirty="0"/>
              <a:t>استخدام أداوت ميكروسوفت</a:t>
            </a:r>
          </a:p>
        </p:txBody>
      </p:sp>
      <p:graphicFrame>
        <p:nvGraphicFramePr>
          <p:cNvPr id="6" name="رسم تخطيطي 7"/>
          <p:cNvGraphicFramePr/>
          <p:nvPr>
            <p:extLst>
              <p:ext uri="{D42A27DB-BD31-4B8C-83A1-F6EECF244321}">
                <p14:modId xmlns:p14="http://schemas.microsoft.com/office/powerpoint/2010/main" val="3860550087"/>
              </p:ext>
            </p:extLst>
          </p:nvPr>
        </p:nvGraphicFramePr>
        <p:xfrm>
          <a:off x="13441" y="1988840"/>
          <a:ext cx="895104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مستطيل مستدير الزوايا 10"/>
          <p:cNvSpPr/>
          <p:nvPr/>
        </p:nvSpPr>
        <p:spPr>
          <a:xfrm>
            <a:off x="5004048" y="4365104"/>
            <a:ext cx="3960439" cy="113195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b="1" dirty="0">
                <a:ea typeface="Calibri" panose="020F0502020204030204" pitchFamily="34" charset="0"/>
                <a:cs typeface="Arial" panose="020B0604020202020204" pitchFamily="34" charset="0"/>
              </a:rPr>
              <a:t>أهداف التدريب:</a:t>
            </a:r>
            <a:endParaRPr lang="ar-SA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ar-SA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التدريب على استخدام أدوات ميكروسوفت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 استخدام منصة التعلم الرقمي في التعليم والتعلم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تنمية القدرات والتدريب</a:t>
            </a:r>
            <a:endParaRPr lang="en-US" altLang="ar-JO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971600" y="1149568"/>
            <a:ext cx="7272808" cy="551240"/>
          </a:xfrm>
          <a:prstGeom prst="roundRect">
            <a:avLst/>
          </a:prstGeom>
          <a:solidFill>
            <a:srgbClr val="9AA5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1"/>
            <a:r>
              <a:rPr lang="ar-JO" sz="2000" b="1" dirty="0"/>
              <a:t>التدريب التربوي حول التوظيف الأمثل لتكنولوجيا المعلومات</a:t>
            </a:r>
            <a:endParaRPr lang="ar-SA" sz="2000" b="1" dirty="0"/>
          </a:p>
        </p:txBody>
      </p:sp>
      <p:graphicFrame>
        <p:nvGraphicFramePr>
          <p:cNvPr id="7" name="رسم تخطيطي 9"/>
          <p:cNvGraphicFramePr/>
          <p:nvPr>
            <p:extLst>
              <p:ext uri="{D42A27DB-BD31-4B8C-83A1-F6EECF244321}">
                <p14:modId xmlns:p14="http://schemas.microsoft.com/office/powerpoint/2010/main" val="178599185"/>
              </p:ext>
            </p:extLst>
          </p:nvPr>
        </p:nvGraphicFramePr>
        <p:xfrm>
          <a:off x="827584" y="2060848"/>
          <a:ext cx="7706815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مستطيل مستدير الزوايا 10"/>
          <p:cNvSpPr/>
          <p:nvPr/>
        </p:nvSpPr>
        <p:spPr>
          <a:xfrm>
            <a:off x="251520" y="5013176"/>
            <a:ext cx="3960439" cy="129614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b="1" dirty="0">
                <a:ea typeface="Calibri" panose="020F0502020204030204" pitchFamily="34" charset="0"/>
                <a:cs typeface="Arial" panose="020B0604020202020204" pitchFamily="34" charset="0"/>
              </a:rPr>
              <a:t>أهداف التدريب:</a:t>
            </a:r>
            <a:endParaRPr lang="ar-SA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ar-SA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التدريب على دليل التعليم والتعلم باستخدام التكنولوجيا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(The Digital Pedagogy Handbook)</a:t>
            </a:r>
          </a:p>
        </p:txBody>
      </p:sp>
    </p:spTree>
    <p:extLst>
      <p:ext uri="{BB962C8B-B14F-4D97-AF65-F5344CB8AC3E}">
        <p14:creationId xmlns:p14="http://schemas.microsoft.com/office/powerpoint/2010/main" val="16205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المحتويات</a:t>
            </a:r>
            <a:endParaRPr lang="en-US" altLang="ar-JO" dirty="0">
              <a:solidFill>
                <a:schemeClr val="accent1"/>
              </a:solidFill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ar-JO" altLang="ar-JO"/>
          </a:p>
        </p:txBody>
      </p:sp>
      <p:grpSp>
        <p:nvGrpSpPr>
          <p:cNvPr id="106543" name="Group 47"/>
          <p:cNvGrpSpPr>
            <a:grpSpLocks/>
          </p:cNvGrpSpPr>
          <p:nvPr/>
        </p:nvGrpSpPr>
        <p:grpSpPr bwMode="auto">
          <a:xfrm>
            <a:off x="6693694" y="2238326"/>
            <a:ext cx="182562" cy="182562"/>
            <a:chOff x="1239" y="1515"/>
            <a:chExt cx="115" cy="115"/>
          </a:xfrm>
        </p:grpSpPr>
        <p:sp>
          <p:nvSpPr>
            <p:cNvPr id="106544" name="AutoShape 48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106545" name="AutoShape 49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1844674" y="1941367"/>
            <a:ext cx="43835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 eaLnBrk="0" hangingPunct="0"/>
            <a:r>
              <a:rPr lang="ar-JO" altLang="ar-JO" sz="2300">
                <a:solidFill>
                  <a:srgbClr val="000000"/>
                </a:solidFill>
              </a:rPr>
              <a:t>1- النظرة العامة والأهداف</a:t>
            </a:r>
            <a:endParaRPr lang="en-US" altLang="ar-JO" sz="2300" dirty="0">
              <a:solidFill>
                <a:srgbClr val="000000"/>
              </a:solidFill>
            </a:endParaRPr>
          </a:p>
        </p:txBody>
      </p:sp>
      <p:grpSp>
        <p:nvGrpSpPr>
          <p:cNvPr id="106549" name="Group 53"/>
          <p:cNvGrpSpPr>
            <a:grpSpLocks/>
          </p:cNvGrpSpPr>
          <p:nvPr/>
        </p:nvGrpSpPr>
        <p:grpSpPr bwMode="auto">
          <a:xfrm>
            <a:off x="6693694" y="3167063"/>
            <a:ext cx="182562" cy="182563"/>
            <a:chOff x="1239" y="1515"/>
            <a:chExt cx="115" cy="115"/>
          </a:xfrm>
        </p:grpSpPr>
        <p:sp>
          <p:nvSpPr>
            <p:cNvPr id="106550" name="AutoShape 54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106551" name="AutoShape 55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  <p:grpSp>
        <p:nvGrpSpPr>
          <p:cNvPr id="106555" name="Group 59"/>
          <p:cNvGrpSpPr>
            <a:grpSpLocks/>
          </p:cNvGrpSpPr>
          <p:nvPr/>
        </p:nvGrpSpPr>
        <p:grpSpPr bwMode="auto">
          <a:xfrm>
            <a:off x="6693694" y="4084638"/>
            <a:ext cx="182562" cy="182563"/>
            <a:chOff x="1239" y="1515"/>
            <a:chExt cx="115" cy="115"/>
          </a:xfrm>
        </p:grpSpPr>
        <p:sp>
          <p:nvSpPr>
            <p:cNvPr id="106556" name="AutoShape 60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106557" name="AutoShape 61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  <p:sp>
        <p:nvSpPr>
          <p:cNvPr id="106542" name="Line 46"/>
          <p:cNvSpPr>
            <a:spLocks noChangeShapeType="1"/>
          </p:cNvSpPr>
          <p:nvPr/>
        </p:nvSpPr>
        <p:spPr bwMode="auto">
          <a:xfrm>
            <a:off x="1691680" y="2359025"/>
            <a:ext cx="4713762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6548" name="Line 52"/>
          <p:cNvSpPr>
            <a:spLocks noChangeShapeType="1"/>
          </p:cNvSpPr>
          <p:nvPr/>
        </p:nvSpPr>
        <p:spPr bwMode="auto">
          <a:xfrm>
            <a:off x="1691680" y="3273425"/>
            <a:ext cx="4713762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6554" name="Line 58"/>
          <p:cNvSpPr>
            <a:spLocks noChangeShapeType="1"/>
          </p:cNvSpPr>
          <p:nvPr/>
        </p:nvSpPr>
        <p:spPr bwMode="auto">
          <a:xfrm>
            <a:off x="1691680" y="4191000"/>
            <a:ext cx="4713762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106560" name="Line 64"/>
          <p:cNvSpPr>
            <a:spLocks noChangeShapeType="1"/>
          </p:cNvSpPr>
          <p:nvPr/>
        </p:nvSpPr>
        <p:spPr bwMode="auto">
          <a:xfrm>
            <a:off x="1691680" y="5102225"/>
            <a:ext cx="4713762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1844675" y="2852936"/>
            <a:ext cx="43835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 eaLnBrk="0" hangingPunct="0"/>
            <a:r>
              <a:rPr lang="ar-JO" altLang="ar-JO" sz="2300" dirty="0">
                <a:solidFill>
                  <a:srgbClr val="000000"/>
                </a:solidFill>
              </a:rPr>
              <a:t>2- مصفوفة الاستراتيجية</a:t>
            </a:r>
            <a:endParaRPr lang="en-US" altLang="ar-JO" sz="2300" dirty="0">
              <a:solidFill>
                <a:srgbClr val="000000"/>
              </a:solidFill>
            </a:endParaRP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835696" y="3774812"/>
            <a:ext cx="43835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 eaLnBrk="0" hangingPunct="0"/>
            <a:r>
              <a:rPr lang="ar-JO" altLang="ar-JO" sz="2300" dirty="0">
                <a:solidFill>
                  <a:srgbClr val="000000"/>
                </a:solidFill>
              </a:rPr>
              <a:t>3- المشروع الألماني </a:t>
            </a:r>
            <a:r>
              <a:rPr lang="en-US" altLang="ar-JO" sz="2300" dirty="0">
                <a:solidFill>
                  <a:srgbClr val="000000"/>
                </a:solidFill>
              </a:rPr>
              <a:t>KFW</a:t>
            </a:r>
          </a:p>
        </p:txBody>
      </p: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6693694" y="4934054"/>
            <a:ext cx="182562" cy="182563"/>
            <a:chOff x="1239" y="1515"/>
            <a:chExt cx="115" cy="115"/>
          </a:xfrm>
        </p:grpSpPr>
        <p:sp>
          <p:nvSpPr>
            <p:cNvPr id="35" name="AutoShape 6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36" name="AutoShape 6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2009206" y="4710916"/>
            <a:ext cx="43835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 eaLnBrk="0" hangingPunct="0"/>
            <a:r>
              <a:rPr lang="ar-JO" altLang="ar-JO" sz="2300" dirty="0">
                <a:solidFill>
                  <a:srgbClr val="000000"/>
                </a:solidFill>
              </a:rPr>
              <a:t>4- التحديات وآليات تجاوزها</a:t>
            </a:r>
            <a:endParaRPr lang="en-US" altLang="ar-JO" sz="2300" dirty="0">
              <a:solidFill>
                <a:srgbClr val="000000"/>
              </a:solidFill>
            </a:endParaRPr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6693694" y="5798150"/>
            <a:ext cx="182562" cy="182563"/>
            <a:chOff x="1239" y="1515"/>
            <a:chExt cx="115" cy="115"/>
          </a:xfrm>
        </p:grpSpPr>
        <p:sp>
          <p:nvSpPr>
            <p:cNvPr id="39" name="AutoShape 66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  <p:sp>
          <p:nvSpPr>
            <p:cNvPr id="40" name="AutoShape 67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JO"/>
            </a:p>
          </p:txBody>
        </p:sp>
      </p:grp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1143000" y="5575012"/>
            <a:ext cx="524971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 eaLnBrk="0" hangingPunct="0"/>
            <a:r>
              <a:rPr lang="ar-JO" altLang="ar-JO" sz="2300" dirty="0">
                <a:solidFill>
                  <a:srgbClr val="000000"/>
                </a:solidFill>
              </a:rPr>
              <a:t>5- الخطة التنفيذية المقترحة لبرنامج التعليم بغزة</a:t>
            </a:r>
            <a:endParaRPr lang="en-US" altLang="ar-JO" sz="2300" dirty="0">
              <a:solidFill>
                <a:srgbClr val="000000"/>
              </a:solidFill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1658438" y="5949280"/>
            <a:ext cx="4713762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 type="oval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J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Freeform 3"/>
          <p:cNvSpPr>
            <a:spLocks noEditPoints="1"/>
          </p:cNvSpPr>
          <p:nvPr/>
        </p:nvSpPr>
        <p:spPr bwMode="gray">
          <a:xfrm flipH="1">
            <a:off x="4832350" y="2727325"/>
            <a:ext cx="3168650" cy="2895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ar-JO"/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882650" y="2025650"/>
            <a:ext cx="4111625" cy="3917950"/>
            <a:chOff x="528" y="1084"/>
            <a:chExt cx="2590" cy="2468"/>
          </a:xfrm>
        </p:grpSpPr>
        <p:sp>
          <p:nvSpPr>
            <p:cNvPr id="92165" name="AutoShape 5"/>
            <p:cNvSpPr>
              <a:spLocks noChangeArrowheads="1"/>
            </p:cNvSpPr>
            <p:nvPr/>
          </p:nvSpPr>
          <p:spPr bwMode="gray">
            <a:xfrm rot="5432887">
              <a:off x="2183" y="183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b="1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92166" name="AutoShape 6"/>
            <p:cNvSpPr>
              <a:spLocks noChangeArrowheads="1"/>
            </p:cNvSpPr>
            <p:nvPr/>
          </p:nvSpPr>
          <p:spPr bwMode="gray">
            <a:xfrm rot="5432887">
              <a:off x="1735" y="111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92167" name="AutoShape 7"/>
            <p:cNvSpPr>
              <a:spLocks noChangeArrowheads="1"/>
            </p:cNvSpPr>
            <p:nvPr/>
          </p:nvSpPr>
          <p:spPr bwMode="gray">
            <a:xfrm rot="5432887">
              <a:off x="1783" y="258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b="1" dirty="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gray">
            <a:xfrm rot="5400000">
              <a:off x="1337" y="1858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sz="24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92169" name="AutoShape 9"/>
            <p:cNvSpPr>
              <a:spLocks noChangeArrowheads="1"/>
            </p:cNvSpPr>
            <p:nvPr/>
          </p:nvSpPr>
          <p:spPr bwMode="gray">
            <a:xfrm rot="5432887">
              <a:off x="907" y="115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b="1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92170" name="AutoShape 10"/>
            <p:cNvSpPr>
              <a:spLocks noChangeArrowheads="1"/>
            </p:cNvSpPr>
            <p:nvPr/>
          </p:nvSpPr>
          <p:spPr bwMode="gray">
            <a:xfrm rot="5432887">
              <a:off x="940" y="261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b="1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92171" name="AutoShape 11"/>
            <p:cNvSpPr>
              <a:spLocks noChangeArrowheads="1"/>
            </p:cNvSpPr>
            <p:nvPr/>
          </p:nvSpPr>
          <p:spPr bwMode="gray">
            <a:xfrm rot="5432887">
              <a:off x="501" y="1899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r>
                <a:rPr lang="en-US" altLang="ar-JO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5362575" y="2093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ar-JO" altLang="ar-JO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4323984" y="1835131"/>
            <a:ext cx="44470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ar-JO" altLang="ar-JO" sz="2800" b="1" dirty="0">
                <a:solidFill>
                  <a:schemeClr val="tx2"/>
                </a:solidFill>
              </a:rPr>
              <a:t>أهم الأفكار التي يمكن أن </a:t>
            </a:r>
            <a:r>
              <a:rPr lang="ar-SA" altLang="ar-JO" sz="2800" b="1" dirty="0">
                <a:solidFill>
                  <a:schemeClr val="tx2"/>
                </a:solidFill>
              </a:rPr>
              <a:t>تقترحها</a:t>
            </a:r>
            <a:r>
              <a:rPr lang="ar-JO" altLang="ar-JO" sz="2800" b="1" dirty="0">
                <a:solidFill>
                  <a:schemeClr val="tx2"/>
                </a:solidFill>
              </a:rPr>
              <a:t> من</a:t>
            </a:r>
          </a:p>
          <a:p>
            <a:pPr algn="ctr" eaLnBrk="0" hangingPunct="0"/>
            <a:r>
              <a:rPr lang="ar-JO" altLang="ar-JO" sz="2800" b="1" dirty="0">
                <a:solidFill>
                  <a:schemeClr val="tx2"/>
                </a:solidFill>
              </a:rPr>
              <a:t>أجل </a:t>
            </a:r>
            <a:r>
              <a:rPr lang="ar-SA" altLang="ar-JO" sz="2800" b="1" dirty="0">
                <a:solidFill>
                  <a:schemeClr val="tx2"/>
                </a:solidFill>
              </a:rPr>
              <a:t>التنفيذ الأمثل للاستراتيجية</a:t>
            </a:r>
            <a:endParaRPr lang="en-US" altLang="ar-JO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2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438400" y="3319463"/>
            <a:ext cx="5410200" cy="414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ar-JO" sz="1600" dirty="0"/>
              <a:t>ICT4E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ar-JO" sz="2000" b="1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ar-JO" sz="36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5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10" y="3714085"/>
            <a:ext cx="3610406" cy="3140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544638"/>
            <a:ext cx="7824788" cy="4851400"/>
          </a:xfrm>
        </p:spPr>
        <p:txBody>
          <a:bodyPr/>
          <a:lstStyle/>
          <a:p>
            <a:pPr lvl="1"/>
            <a:r>
              <a:rPr lang="ar-JO" sz="24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تقدم استراتيجية الأونروا لتكنولوجيا المعلومات والاتصالات من أجل التعليم (</a:t>
            </a:r>
            <a:r>
              <a:rPr lang="en-US" sz="24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ICT4E</a:t>
            </a:r>
            <a:r>
              <a:rPr lang="ar-JO" sz="24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)  رؤية لكيفية قيام برنامج التعليم في الأونروا بخدمة:</a:t>
            </a:r>
          </a:p>
          <a:p>
            <a:pPr marL="0" indent="0">
              <a:buNone/>
            </a:pPr>
            <a:endParaRPr lang="ar-JO" dirty="0"/>
          </a:p>
          <a:p>
            <a:pPr marL="0" indent="0">
              <a:buNone/>
            </a:pPr>
            <a:endParaRPr lang="ar-JO" dirty="0"/>
          </a:p>
          <a:p>
            <a:endParaRPr lang="ar-JO" dirty="0"/>
          </a:p>
          <a:p>
            <a:pPr marL="0" indent="0">
              <a:buNone/>
            </a:pPr>
            <a:endParaRPr lang="ar-JO" sz="1200" dirty="0"/>
          </a:p>
          <a:p>
            <a:pPr lvl="1"/>
            <a:r>
              <a:rPr lang="ar-JO" sz="2400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تغطي الاستراتيجية فترة:</a:t>
            </a:r>
          </a:p>
          <a:p>
            <a:pPr lvl="1"/>
            <a:endParaRPr lang="ar-JO" dirty="0"/>
          </a:p>
          <a:p>
            <a:pPr marL="457200" lvl="1" indent="0">
              <a:buNone/>
            </a:pPr>
            <a:endParaRPr lang="ar-JO" dirty="0"/>
          </a:p>
          <a:p>
            <a:pPr marL="457200" lvl="1" indent="0">
              <a:buNone/>
            </a:pPr>
            <a:endParaRPr lang="ar-JO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ar-JO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النظرة العامة</a:t>
            </a:r>
            <a:endParaRPr lang="en-US" altLang="ar-JO" dirty="0"/>
          </a:p>
        </p:txBody>
      </p:sp>
      <p:sp>
        <p:nvSpPr>
          <p:cNvPr id="2" name="مستطيل مستدير الزوايا 1"/>
          <p:cNvSpPr/>
          <p:nvPr/>
        </p:nvSpPr>
        <p:spPr bwMode="auto">
          <a:xfrm>
            <a:off x="5004048" y="2612901"/>
            <a:ext cx="2520280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540000 طالب مدرسي</a:t>
            </a:r>
          </a:p>
        </p:txBody>
      </p:sp>
      <p:sp>
        <p:nvSpPr>
          <p:cNvPr id="7" name="مستطيل مستدير الزوايا 6"/>
          <p:cNvSpPr/>
          <p:nvPr/>
        </p:nvSpPr>
        <p:spPr bwMode="auto">
          <a:xfrm>
            <a:off x="1043608" y="2612901"/>
            <a:ext cx="3219028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8000 طالب في كليات التدريب</a:t>
            </a:r>
            <a:r>
              <a:rPr kumimoji="0" lang="ar-JO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التقني</a:t>
            </a:r>
            <a:endParaRPr kumimoji="0" lang="ar-JO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مستطيل مستدير الزوايا 7"/>
          <p:cNvSpPr/>
          <p:nvPr/>
        </p:nvSpPr>
        <p:spPr bwMode="auto">
          <a:xfrm>
            <a:off x="1043608" y="3212976"/>
            <a:ext cx="3219671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 طالب في كليات تدريب المعلمين</a:t>
            </a:r>
          </a:p>
        </p:txBody>
      </p:sp>
      <p:sp>
        <p:nvSpPr>
          <p:cNvPr id="9" name="مستطيل مستدير الزوايا 8"/>
          <p:cNvSpPr/>
          <p:nvPr/>
        </p:nvSpPr>
        <p:spPr bwMode="auto">
          <a:xfrm>
            <a:off x="5004048" y="3212976"/>
            <a:ext cx="2520280" cy="432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20000</a:t>
            </a:r>
            <a:r>
              <a:rPr kumimoji="0" lang="ar-JO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موظف</a:t>
            </a:r>
            <a:endParaRPr kumimoji="0" lang="ar-JO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مجموعة 13"/>
          <p:cNvGrpSpPr/>
          <p:nvPr/>
        </p:nvGrpSpPr>
        <p:grpSpPr>
          <a:xfrm rot="10800000">
            <a:off x="3748969" y="4869160"/>
            <a:ext cx="3775359" cy="1312459"/>
            <a:chOff x="2033656" y="4619765"/>
            <a:chExt cx="3775359" cy="131245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0" name="سهم إلى اليمين 9"/>
            <p:cNvSpPr/>
            <p:nvPr/>
          </p:nvSpPr>
          <p:spPr>
            <a:xfrm>
              <a:off x="2033656" y="4619765"/>
              <a:ext cx="3775359" cy="1312459"/>
            </a:xfrm>
            <a:prstGeom prst="right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شكل حر 10"/>
            <p:cNvSpPr/>
            <p:nvPr/>
          </p:nvSpPr>
          <p:spPr>
            <a:xfrm rot="10800000">
              <a:off x="2133047" y="5034477"/>
              <a:ext cx="962789" cy="482755"/>
            </a:xfrm>
            <a:custGeom>
              <a:avLst/>
              <a:gdLst>
                <a:gd name="connsiteX0" fmla="*/ 0 w 979207"/>
                <a:gd name="connsiteY0" fmla="*/ 98980 h 593866"/>
                <a:gd name="connsiteX1" fmla="*/ 98980 w 979207"/>
                <a:gd name="connsiteY1" fmla="*/ 0 h 593866"/>
                <a:gd name="connsiteX2" fmla="*/ 880227 w 979207"/>
                <a:gd name="connsiteY2" fmla="*/ 0 h 593866"/>
                <a:gd name="connsiteX3" fmla="*/ 979207 w 979207"/>
                <a:gd name="connsiteY3" fmla="*/ 98980 h 593866"/>
                <a:gd name="connsiteX4" fmla="*/ 979207 w 979207"/>
                <a:gd name="connsiteY4" fmla="*/ 494886 h 593866"/>
                <a:gd name="connsiteX5" fmla="*/ 880227 w 979207"/>
                <a:gd name="connsiteY5" fmla="*/ 593866 h 593866"/>
                <a:gd name="connsiteX6" fmla="*/ 98980 w 979207"/>
                <a:gd name="connsiteY6" fmla="*/ 593866 h 593866"/>
                <a:gd name="connsiteX7" fmla="*/ 0 w 979207"/>
                <a:gd name="connsiteY7" fmla="*/ 494886 h 593866"/>
                <a:gd name="connsiteX8" fmla="*/ 0 w 979207"/>
                <a:gd name="connsiteY8" fmla="*/ 98980 h 59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207" h="593866">
                  <a:moveTo>
                    <a:pt x="0" y="98980"/>
                  </a:moveTo>
                  <a:cubicBezTo>
                    <a:pt x="0" y="44315"/>
                    <a:pt x="44315" y="0"/>
                    <a:pt x="98980" y="0"/>
                  </a:cubicBezTo>
                  <a:lnTo>
                    <a:pt x="880227" y="0"/>
                  </a:lnTo>
                  <a:cubicBezTo>
                    <a:pt x="934892" y="0"/>
                    <a:pt x="979207" y="44315"/>
                    <a:pt x="979207" y="98980"/>
                  </a:cubicBezTo>
                  <a:lnTo>
                    <a:pt x="979207" y="494886"/>
                  </a:lnTo>
                  <a:cubicBezTo>
                    <a:pt x="979207" y="549551"/>
                    <a:pt x="934892" y="593866"/>
                    <a:pt x="880227" y="593866"/>
                  </a:cubicBezTo>
                  <a:lnTo>
                    <a:pt x="98980" y="593866"/>
                  </a:lnTo>
                  <a:cubicBezTo>
                    <a:pt x="44315" y="593866"/>
                    <a:pt x="0" y="549551"/>
                    <a:pt x="0" y="494886"/>
                  </a:cubicBezTo>
                  <a:lnTo>
                    <a:pt x="0" y="98980"/>
                  </a:lnTo>
                  <a:close/>
                </a:path>
              </a:pathLst>
            </a:cu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90" tIns="105190" rIns="105190" bIns="10519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JO" sz="2000" kern="1200" dirty="0"/>
                <a:t>2022</a:t>
              </a:r>
              <a:endParaRPr lang="ar-SA" sz="2000" kern="1200" dirty="0"/>
            </a:p>
          </p:txBody>
        </p:sp>
        <p:sp>
          <p:nvSpPr>
            <p:cNvPr id="12" name="شكل حر 11"/>
            <p:cNvSpPr/>
            <p:nvPr/>
          </p:nvSpPr>
          <p:spPr>
            <a:xfrm rot="10800000">
              <a:off x="3257855" y="5034477"/>
              <a:ext cx="972108" cy="482755"/>
            </a:xfrm>
            <a:custGeom>
              <a:avLst/>
              <a:gdLst>
                <a:gd name="connsiteX0" fmla="*/ 0 w 979207"/>
                <a:gd name="connsiteY0" fmla="*/ 98980 h 593866"/>
                <a:gd name="connsiteX1" fmla="*/ 98980 w 979207"/>
                <a:gd name="connsiteY1" fmla="*/ 0 h 593866"/>
                <a:gd name="connsiteX2" fmla="*/ 880227 w 979207"/>
                <a:gd name="connsiteY2" fmla="*/ 0 h 593866"/>
                <a:gd name="connsiteX3" fmla="*/ 979207 w 979207"/>
                <a:gd name="connsiteY3" fmla="*/ 98980 h 593866"/>
                <a:gd name="connsiteX4" fmla="*/ 979207 w 979207"/>
                <a:gd name="connsiteY4" fmla="*/ 494886 h 593866"/>
                <a:gd name="connsiteX5" fmla="*/ 880227 w 979207"/>
                <a:gd name="connsiteY5" fmla="*/ 593866 h 593866"/>
                <a:gd name="connsiteX6" fmla="*/ 98980 w 979207"/>
                <a:gd name="connsiteY6" fmla="*/ 593866 h 593866"/>
                <a:gd name="connsiteX7" fmla="*/ 0 w 979207"/>
                <a:gd name="connsiteY7" fmla="*/ 494886 h 593866"/>
                <a:gd name="connsiteX8" fmla="*/ 0 w 979207"/>
                <a:gd name="connsiteY8" fmla="*/ 98980 h 59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207" h="593866">
                  <a:moveTo>
                    <a:pt x="0" y="98980"/>
                  </a:moveTo>
                  <a:cubicBezTo>
                    <a:pt x="0" y="44315"/>
                    <a:pt x="44315" y="0"/>
                    <a:pt x="98980" y="0"/>
                  </a:cubicBezTo>
                  <a:lnTo>
                    <a:pt x="880227" y="0"/>
                  </a:lnTo>
                  <a:cubicBezTo>
                    <a:pt x="934892" y="0"/>
                    <a:pt x="979207" y="44315"/>
                    <a:pt x="979207" y="98980"/>
                  </a:cubicBezTo>
                  <a:lnTo>
                    <a:pt x="979207" y="494886"/>
                  </a:lnTo>
                  <a:cubicBezTo>
                    <a:pt x="979207" y="549551"/>
                    <a:pt x="934892" y="593866"/>
                    <a:pt x="880227" y="593866"/>
                  </a:cubicBezTo>
                  <a:lnTo>
                    <a:pt x="98980" y="593866"/>
                  </a:lnTo>
                  <a:cubicBezTo>
                    <a:pt x="44315" y="593866"/>
                    <a:pt x="0" y="549551"/>
                    <a:pt x="0" y="494886"/>
                  </a:cubicBezTo>
                  <a:lnTo>
                    <a:pt x="0" y="98980"/>
                  </a:lnTo>
                  <a:close/>
                </a:path>
              </a:pathLst>
            </a:cu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90" tIns="105190" rIns="105190" bIns="10519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JO" sz="2000" kern="1200" dirty="0"/>
                <a:t>2023</a:t>
              </a:r>
              <a:endParaRPr lang="ar-SA" sz="2000" kern="1200" dirty="0"/>
            </a:p>
          </p:txBody>
        </p:sp>
        <p:sp>
          <p:nvSpPr>
            <p:cNvPr id="13" name="شكل حر 12"/>
            <p:cNvSpPr/>
            <p:nvPr/>
          </p:nvSpPr>
          <p:spPr>
            <a:xfrm rot="10800000">
              <a:off x="4391981" y="5034477"/>
              <a:ext cx="972108" cy="482755"/>
            </a:xfrm>
            <a:custGeom>
              <a:avLst/>
              <a:gdLst>
                <a:gd name="connsiteX0" fmla="*/ 0 w 979207"/>
                <a:gd name="connsiteY0" fmla="*/ 98980 h 593866"/>
                <a:gd name="connsiteX1" fmla="*/ 98980 w 979207"/>
                <a:gd name="connsiteY1" fmla="*/ 0 h 593866"/>
                <a:gd name="connsiteX2" fmla="*/ 880227 w 979207"/>
                <a:gd name="connsiteY2" fmla="*/ 0 h 593866"/>
                <a:gd name="connsiteX3" fmla="*/ 979207 w 979207"/>
                <a:gd name="connsiteY3" fmla="*/ 98980 h 593866"/>
                <a:gd name="connsiteX4" fmla="*/ 979207 w 979207"/>
                <a:gd name="connsiteY4" fmla="*/ 494886 h 593866"/>
                <a:gd name="connsiteX5" fmla="*/ 880227 w 979207"/>
                <a:gd name="connsiteY5" fmla="*/ 593866 h 593866"/>
                <a:gd name="connsiteX6" fmla="*/ 98980 w 979207"/>
                <a:gd name="connsiteY6" fmla="*/ 593866 h 593866"/>
                <a:gd name="connsiteX7" fmla="*/ 0 w 979207"/>
                <a:gd name="connsiteY7" fmla="*/ 494886 h 593866"/>
                <a:gd name="connsiteX8" fmla="*/ 0 w 979207"/>
                <a:gd name="connsiteY8" fmla="*/ 98980 h 59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207" h="593866">
                  <a:moveTo>
                    <a:pt x="0" y="98980"/>
                  </a:moveTo>
                  <a:cubicBezTo>
                    <a:pt x="0" y="44315"/>
                    <a:pt x="44315" y="0"/>
                    <a:pt x="98980" y="0"/>
                  </a:cubicBezTo>
                  <a:lnTo>
                    <a:pt x="880227" y="0"/>
                  </a:lnTo>
                  <a:cubicBezTo>
                    <a:pt x="934892" y="0"/>
                    <a:pt x="979207" y="44315"/>
                    <a:pt x="979207" y="98980"/>
                  </a:cubicBezTo>
                  <a:lnTo>
                    <a:pt x="979207" y="494886"/>
                  </a:lnTo>
                  <a:cubicBezTo>
                    <a:pt x="979207" y="549551"/>
                    <a:pt x="934892" y="593866"/>
                    <a:pt x="880227" y="593866"/>
                  </a:cubicBezTo>
                  <a:lnTo>
                    <a:pt x="98980" y="593866"/>
                  </a:lnTo>
                  <a:cubicBezTo>
                    <a:pt x="44315" y="593866"/>
                    <a:pt x="0" y="549551"/>
                    <a:pt x="0" y="494886"/>
                  </a:cubicBezTo>
                  <a:lnTo>
                    <a:pt x="0" y="98980"/>
                  </a:lnTo>
                  <a:close/>
                </a:path>
              </a:pathLst>
            </a:cu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90" tIns="105190" rIns="105190" bIns="105190" numCol="1" spcCol="1270" anchor="ctr" anchorCtr="0">
              <a:noAutofit/>
            </a:bodyPr>
            <a:lstStyle/>
            <a:p>
              <a:pPr lvl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JO" sz="2000" kern="1200" dirty="0"/>
                <a:t>2024</a:t>
              </a:r>
              <a:endParaRPr lang="ar-SA" sz="2000" kern="1200" dirty="0"/>
            </a:p>
          </p:txBody>
        </p:sp>
      </p:grpSp>
      <p:sp>
        <p:nvSpPr>
          <p:cNvPr id="15" name="مستطيل مستدير الزوايا 14"/>
          <p:cNvSpPr/>
          <p:nvPr/>
        </p:nvSpPr>
        <p:spPr bwMode="auto">
          <a:xfrm>
            <a:off x="1144062" y="5301208"/>
            <a:ext cx="2304256" cy="4874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التأثير والاستدامة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أهداف استراتيجية </a:t>
            </a:r>
            <a:r>
              <a:rPr lang="en-US" altLang="ar-JO" dirty="0"/>
              <a:t>ICT4E</a:t>
            </a:r>
          </a:p>
        </p:txBody>
      </p:sp>
      <p:graphicFrame>
        <p:nvGraphicFramePr>
          <p:cNvPr id="5" name="رسم تخطيطي 4"/>
          <p:cNvGraphicFramePr/>
          <p:nvPr>
            <p:extLst>
              <p:ext uri="{D42A27DB-BD31-4B8C-83A1-F6EECF244321}">
                <p14:modId xmlns:p14="http://schemas.microsoft.com/office/powerpoint/2010/main" val="857997727"/>
              </p:ext>
            </p:extLst>
          </p:nvPr>
        </p:nvGraphicFramePr>
        <p:xfrm>
          <a:off x="611560" y="1268760"/>
          <a:ext cx="770485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عوامل تمكين استراتيجية </a:t>
            </a:r>
            <a:r>
              <a:rPr lang="en-US" altLang="ar-JO" dirty="0"/>
              <a:t>ICT4E</a:t>
            </a:r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108182082"/>
              </p:ext>
            </p:extLst>
          </p:nvPr>
        </p:nvGraphicFramePr>
        <p:xfrm>
          <a:off x="971600" y="1484784"/>
          <a:ext cx="674407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1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altLang="ar-JO" dirty="0"/>
              <a:t>مصفوفة استراتيجية </a:t>
            </a:r>
            <a:r>
              <a:rPr lang="en-US" altLang="ar-JO" dirty="0"/>
              <a:t>ICT4E</a:t>
            </a:r>
          </a:p>
        </p:txBody>
      </p:sp>
      <p:graphicFrame>
        <p:nvGraphicFramePr>
          <p:cNvPr id="4" name="Group 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14393"/>
              </p:ext>
            </p:extLst>
          </p:nvPr>
        </p:nvGraphicFramePr>
        <p:xfrm>
          <a:off x="539552" y="1556794"/>
          <a:ext cx="8352928" cy="4933799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92857755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84129540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03680965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10063909"/>
                    </a:ext>
                  </a:extLst>
                </a:gridCol>
              </a:tblGrid>
              <a:tr h="93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التنظيم والإدارة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التدريس والتعليم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</a:rPr>
                        <a:t>تعلم الطلبة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ar-JO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عناصر التمكين</a:t>
                      </a:r>
                      <a:endParaRPr kumimoji="0" lang="ar-JO" altLang="ar-JO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9951"/>
                  </a:ext>
                </a:extLst>
              </a:tr>
              <a:tr h="93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كيفية إدارة عملية التعلم عبر </a:t>
                      </a:r>
                      <a:r>
                        <a:rPr kumimoji="0" lang="en-US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EMIS</a:t>
                      </a: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خلال الطوارئ 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ما هي الأجهزة التي سيستخدمها المعلمين؟ وكيف ستوزع؟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ما هي الأجهزة التي ستوزع على الطلبة؟ وكيف يتوزع ؟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الأجهزة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02167"/>
                  </a:ext>
                </a:extLst>
              </a:tr>
              <a:tr h="93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كيف تضمن الأونروا اتصالاً قوياً للمدارس لدعم العمليات الإدارية والفنية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كيفية الاتصال إلى مواد التعلم الرقمي في المدرسة لتوظيفها خلال التدريس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كيفية وصول الطلبة لمواد التعلم من البيت سواء بالطوارئ أو لدعم تعلمهم المدرسي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الاتصالات والانترنت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29091"/>
                  </a:ext>
                </a:extLst>
              </a:tr>
              <a:tr h="9387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MS TOOLS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DLP2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منصة التعلم الرقمي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DLP1 – DLP2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مواد التعلم الرقمي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01239"/>
                  </a:ext>
                </a:extLst>
              </a:tr>
              <a:tr h="93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كيف للأونروا أن تعزز القدرات الإدارية لتنفيذ استراتيجية </a:t>
                      </a:r>
                      <a:r>
                        <a:rPr kumimoji="0" lang="en-US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ICT4E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تدريب المعلمين والطلبة على استخدام الأجهزة وأدوات ميكروسوفت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تدريب الطلبة على الوصول إلى منصة التعلم الرقمي واستخدام أدوات ميكروسوفت</a:t>
                      </a:r>
                      <a:endParaRPr kumimoji="0" lang="en-US" altLang="ar-J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JO" altLang="ar-J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تنمية القدرات</a:t>
                      </a:r>
                      <a:endParaRPr kumimoji="0" lang="en-US" altLang="ar-J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76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ar-JO" dirty="0"/>
              <a:t>KFW PROJECT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2411760" y="1268760"/>
            <a:ext cx="4572000" cy="400110"/>
          </a:xfrm>
          <a:prstGeom prst="rect">
            <a:avLst/>
          </a:prstGeom>
          <a:solidFill>
            <a:srgbClr val="9AA5F4"/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Germany donor (KFW) </a:t>
            </a:r>
          </a:p>
        </p:txBody>
      </p:sp>
      <p:sp>
        <p:nvSpPr>
          <p:cNvPr id="6" name="مستطيل مستدير الزوايا 5"/>
          <p:cNvSpPr/>
          <p:nvPr/>
        </p:nvSpPr>
        <p:spPr bwMode="auto">
          <a:xfrm>
            <a:off x="755576" y="2132856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الهدف : </a:t>
            </a:r>
            <a:r>
              <a:rPr lang="ar-JO" sz="2200" b="1" dirty="0"/>
              <a:t>التحول الرقمي في التعليم والصحة</a:t>
            </a:r>
            <a:endParaRPr kumimoji="0" lang="ar-JO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مستطيل مستدير الزوايا 7"/>
          <p:cNvSpPr/>
          <p:nvPr/>
        </p:nvSpPr>
        <p:spPr bwMode="auto">
          <a:xfrm>
            <a:off x="755576" y="2996791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ميادين التنفيذ : </a:t>
            </a:r>
            <a:r>
              <a:rPr lang="ar-JO" sz="2200" b="1" dirty="0"/>
              <a:t>الأردن - غزة</a:t>
            </a:r>
            <a:endParaRPr kumimoji="0" lang="ar-JO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مستطيل مستدير الزوايا 8"/>
          <p:cNvSpPr/>
          <p:nvPr/>
        </p:nvSpPr>
        <p:spPr bwMode="auto">
          <a:xfrm>
            <a:off x="755576" y="3861048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فترة التنفيذ: </a:t>
            </a:r>
            <a:r>
              <a:rPr lang="ar-JO" sz="2200" b="1" dirty="0"/>
              <a:t> 2 سنة  للتعليم – 3 سنوات للصحة</a:t>
            </a:r>
            <a:endParaRPr kumimoji="0" lang="ar-JO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مستطيل مستدير الزوايا 9"/>
          <p:cNvSpPr/>
          <p:nvPr/>
        </p:nvSpPr>
        <p:spPr bwMode="auto">
          <a:xfrm>
            <a:off x="755576" y="4725305"/>
            <a:ext cx="7920880" cy="935943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التمويل:    </a:t>
            </a:r>
            <a:r>
              <a:rPr lang="ar-JO" sz="2200" b="1" dirty="0"/>
              <a:t> 13727560 $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التعليم بغزة : </a:t>
            </a:r>
            <a:r>
              <a:rPr kumimoji="0" lang="ar-JO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4436183$</a:t>
            </a:r>
          </a:p>
        </p:txBody>
      </p:sp>
    </p:spTree>
    <p:extLst>
      <p:ext uri="{BB962C8B-B14F-4D97-AF65-F5344CB8AC3E}">
        <p14:creationId xmlns:p14="http://schemas.microsoft.com/office/powerpoint/2010/main" val="211909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ar-JO" dirty="0"/>
              <a:t>KFW PROJECT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2411760" y="1268760"/>
            <a:ext cx="4572000" cy="400110"/>
          </a:xfrm>
          <a:prstGeom prst="rect">
            <a:avLst/>
          </a:prstGeom>
          <a:solidFill>
            <a:srgbClr val="9AA5F4"/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Germany donor (KFW) </a:t>
            </a:r>
          </a:p>
        </p:txBody>
      </p:sp>
      <p:sp>
        <p:nvSpPr>
          <p:cNvPr id="11" name="مستطيل مستدير الزوايا 10"/>
          <p:cNvSpPr/>
          <p:nvPr/>
        </p:nvSpPr>
        <p:spPr bwMode="auto">
          <a:xfrm>
            <a:off x="755576" y="2132856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-     </a:t>
            </a:r>
            <a:r>
              <a:rPr lang="ar-JO" sz="2200" b="1" dirty="0"/>
              <a:t>10250 جهاز لوحي على طلبة المرحلة الإعدادية</a:t>
            </a:r>
            <a:endParaRPr kumimoji="0" lang="ar-JO" sz="2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" name="مستطيل مستدير الزوايا 11"/>
          <p:cNvSpPr/>
          <p:nvPr/>
        </p:nvSpPr>
        <p:spPr bwMode="auto">
          <a:xfrm>
            <a:off x="737320" y="2999454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-     </a:t>
            </a:r>
            <a:r>
              <a:rPr lang="ar-JO" sz="2200" b="1" dirty="0"/>
              <a:t>5 جهاز لوحي مع لوحة مفاتيح لكل مدرسة إعدادية</a:t>
            </a:r>
            <a:endParaRPr kumimoji="0" lang="ar-JO" sz="2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مستطيل مستدير الزوايا 12"/>
          <p:cNvSpPr/>
          <p:nvPr/>
        </p:nvSpPr>
        <p:spPr bwMode="auto">
          <a:xfrm>
            <a:off x="755576" y="3859484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-     </a:t>
            </a:r>
            <a:r>
              <a:rPr lang="ar-JO" sz="2200" b="1" dirty="0"/>
              <a:t>عربات شحن خاصة بالأجهزة اللوحية لكل مدرسة</a:t>
            </a:r>
            <a:endParaRPr kumimoji="0" lang="ar-JO" sz="2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4" name="مستطيل مستدير الزوايا 13"/>
          <p:cNvSpPr/>
          <p:nvPr/>
        </p:nvSpPr>
        <p:spPr bwMode="auto">
          <a:xfrm>
            <a:off x="774475" y="4729210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-     </a:t>
            </a:r>
            <a:r>
              <a:rPr lang="ar-JO" sz="2200" b="1" dirty="0"/>
              <a:t>450 شاشة تلفزيون سمارت لمدارس المرحلة الإعدادية</a:t>
            </a:r>
            <a:endParaRPr kumimoji="0" lang="ar-JO" sz="22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5" name="مستطيل مستدير الزوايا 14"/>
          <p:cNvSpPr/>
          <p:nvPr/>
        </p:nvSpPr>
        <p:spPr bwMode="auto">
          <a:xfrm>
            <a:off x="756219" y="5589240"/>
            <a:ext cx="7920880" cy="504056"/>
          </a:xfrm>
          <a:prstGeom prst="roundRect">
            <a:avLst/>
          </a:prstGeom>
          <a:solidFill>
            <a:srgbClr val="C9E4E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JO" sz="2200" b="1" dirty="0">
                <a:solidFill>
                  <a:srgbClr val="FF0000"/>
                </a:solidFill>
              </a:rPr>
              <a:t>-     </a:t>
            </a:r>
            <a:r>
              <a:rPr lang="ar-JO" sz="2200" b="1" dirty="0"/>
              <a:t>5 جهاز لوحي مع لوحة مفاتيح لكل مدرسة إعدادية</a:t>
            </a:r>
            <a:endParaRPr kumimoji="0" lang="ar-JO" sz="22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702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ar-JO" dirty="0"/>
              <a:t>KFW PROJECT</a:t>
            </a:r>
          </a:p>
        </p:txBody>
      </p:sp>
      <p:sp>
        <p:nvSpPr>
          <p:cNvPr id="17" name="شكل بيضاوي 16"/>
          <p:cNvSpPr/>
          <p:nvPr/>
        </p:nvSpPr>
        <p:spPr bwMode="auto">
          <a:xfrm>
            <a:off x="179512" y="4959170"/>
            <a:ext cx="1224136" cy="1080120"/>
          </a:xfrm>
          <a:prstGeom prst="ellipse">
            <a:avLst/>
          </a:prstGeom>
          <a:solidFill>
            <a:srgbClr val="C7E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J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جباليا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2411760" y="1268760"/>
            <a:ext cx="4572000" cy="400110"/>
          </a:xfrm>
          <a:prstGeom prst="rect">
            <a:avLst/>
          </a:prstGeom>
          <a:solidFill>
            <a:srgbClr val="9AA5F4"/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Germany donor (KFW) </a:t>
            </a:r>
          </a:p>
        </p:txBody>
      </p:sp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1811556170"/>
              </p:ext>
            </p:extLst>
          </p:nvPr>
        </p:nvGraphicFramePr>
        <p:xfrm>
          <a:off x="539552" y="2204864"/>
          <a:ext cx="849694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شكل بيضاوي 4"/>
          <p:cNvSpPr/>
          <p:nvPr/>
        </p:nvSpPr>
        <p:spPr bwMode="auto">
          <a:xfrm>
            <a:off x="179512" y="2206304"/>
            <a:ext cx="1224136" cy="1080120"/>
          </a:xfrm>
          <a:prstGeom prst="ellipse">
            <a:avLst/>
          </a:prstGeom>
          <a:solidFill>
            <a:srgbClr val="C7E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شرق الوسطى</a:t>
            </a:r>
          </a:p>
        </p:txBody>
      </p:sp>
      <p:sp>
        <p:nvSpPr>
          <p:cNvPr id="16" name="شكل بيضاوي 15"/>
          <p:cNvSpPr/>
          <p:nvPr/>
        </p:nvSpPr>
        <p:spPr bwMode="auto">
          <a:xfrm>
            <a:off x="179512" y="3681028"/>
            <a:ext cx="1224136" cy="1080120"/>
          </a:xfrm>
          <a:prstGeom prst="ellipse">
            <a:avLst/>
          </a:prstGeom>
          <a:solidFill>
            <a:srgbClr val="C7E8C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شمال رفح</a:t>
            </a:r>
          </a:p>
        </p:txBody>
      </p:sp>
    </p:spTree>
    <p:extLst>
      <p:ext uri="{BB962C8B-B14F-4D97-AF65-F5344CB8AC3E}">
        <p14:creationId xmlns:p14="http://schemas.microsoft.com/office/powerpoint/2010/main" val="947824288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J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JO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cdb2004117gl</Template>
  <TotalTime>396</TotalTime>
  <Words>794</Words>
  <Application>Microsoft Office PowerPoint</Application>
  <PresentationFormat>عرض على الشاشة (4:3)</PresentationFormat>
  <Paragraphs>211</Paragraphs>
  <Slides>21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2" baseType="lpstr">
      <vt:lpstr>sample</vt:lpstr>
      <vt:lpstr>عرض تقديمي في PowerPoint</vt:lpstr>
      <vt:lpstr>المحتويات</vt:lpstr>
      <vt:lpstr>النظرة العامة</vt:lpstr>
      <vt:lpstr>أهداف استراتيجية ICT4E</vt:lpstr>
      <vt:lpstr>عوامل تمكين استراتيجية ICT4E</vt:lpstr>
      <vt:lpstr>مصفوفة استراتيجية ICT4E</vt:lpstr>
      <vt:lpstr>KFW PROJECT</vt:lpstr>
      <vt:lpstr>KFW PROJECT</vt:lpstr>
      <vt:lpstr>KFW PROJECT</vt:lpstr>
      <vt:lpstr>التحديات</vt:lpstr>
      <vt:lpstr>عرض تقديمي في PowerPoint</vt:lpstr>
      <vt:lpstr>الخطة التنفيذية المقترحة لبرنامج التعليم بغزة</vt:lpstr>
      <vt:lpstr>الخطة التنفيذية المقترحة لبرنامج التعليم بغزة</vt:lpstr>
      <vt:lpstr>إنتاج مواد التعلم الرقمي</vt:lpstr>
      <vt:lpstr>عرض تقديمي في PowerPoint</vt:lpstr>
      <vt:lpstr>تنمية القدرات والتدريب</vt:lpstr>
      <vt:lpstr>تنمية القدرات والتدريب</vt:lpstr>
      <vt:lpstr>تنمية القدرات والتدريب</vt:lpstr>
      <vt:lpstr>تنمية القدرات والتدريب</vt:lpstr>
      <vt:lpstr>عرض تقديمي في PowerPoint</vt:lpstr>
      <vt:lpstr>عرض تقديمي في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UNRWA</dc:creator>
  <cp:lastModifiedBy>Najwa Ashour</cp:lastModifiedBy>
  <cp:revision>45</cp:revision>
  <dcterms:created xsi:type="dcterms:W3CDTF">2023-01-28T16:18:17Z</dcterms:created>
  <dcterms:modified xsi:type="dcterms:W3CDTF">2023-03-04T17:22:41Z</dcterms:modified>
</cp:coreProperties>
</file>