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2801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413"/>
    <a:srgbClr val="EBDC15"/>
    <a:srgbClr val="EFE442"/>
    <a:srgbClr val="D9CB11"/>
    <a:srgbClr val="F0E442"/>
    <a:srgbClr val="F0E343"/>
    <a:srgbClr val="D45F01"/>
    <a:srgbClr val="56B4E9"/>
    <a:srgbClr val="009F73"/>
    <a:srgbClr val="00A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3" autoAdjust="0"/>
    <p:restoredTop sz="94660"/>
  </p:normalViewPr>
  <p:slideViewPr>
    <p:cSldViewPr snapToGrid="0">
      <p:cViewPr>
        <p:scale>
          <a:sx n="33" d="100"/>
          <a:sy n="33" d="100"/>
        </p:scale>
        <p:origin x="322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a" userId="4d757ed2-db77-47d1-a978-11f45074322b" providerId="ADAL" clId="{76F4F457-8EEF-450C-A8B1-D19194E35D82}"/>
    <pc:docChg chg="undo redo custSel modSld">
      <pc:chgData name="Manisha" userId="4d757ed2-db77-47d1-a978-11f45074322b" providerId="ADAL" clId="{76F4F457-8EEF-450C-A8B1-D19194E35D82}" dt="2023-01-23T22:24:22.526" v="30" actId="207"/>
      <pc:docMkLst>
        <pc:docMk/>
      </pc:docMkLst>
      <pc:sldChg chg="addSp delSp modSp mod">
        <pc:chgData name="Manisha" userId="4d757ed2-db77-47d1-a978-11f45074322b" providerId="ADAL" clId="{76F4F457-8EEF-450C-A8B1-D19194E35D82}" dt="2023-01-23T22:24:22.526" v="30" actId="207"/>
        <pc:sldMkLst>
          <pc:docMk/>
          <pc:sldMk cId="1448264522" sldId="257"/>
        </pc:sldMkLst>
        <pc:spChg chg="mod">
          <ac:chgData name="Manisha" userId="4d757ed2-db77-47d1-a978-11f45074322b" providerId="ADAL" clId="{76F4F457-8EEF-450C-A8B1-D19194E35D82}" dt="2023-01-23T22:24:14.579" v="29" actId="207"/>
          <ac:spMkLst>
            <pc:docMk/>
            <pc:sldMk cId="1448264522" sldId="257"/>
            <ac:spMk id="16" creationId="{A97B4BBA-3797-A5B9-C50D-8EB23B887179}"/>
          </ac:spMkLst>
        </pc:spChg>
        <pc:spChg chg="mod">
          <ac:chgData name="Manisha" userId="4d757ed2-db77-47d1-a978-11f45074322b" providerId="ADAL" clId="{76F4F457-8EEF-450C-A8B1-D19194E35D82}" dt="2023-01-23T22:24:22.526" v="30" actId="207"/>
          <ac:spMkLst>
            <pc:docMk/>
            <pc:sldMk cId="1448264522" sldId="257"/>
            <ac:spMk id="19" creationId="{5482A890-443A-BADF-114E-B311269EF7B0}"/>
          </ac:spMkLst>
        </pc:spChg>
        <pc:spChg chg="add del">
          <ac:chgData name="Manisha" userId="4d757ed2-db77-47d1-a978-11f45074322b" providerId="ADAL" clId="{76F4F457-8EEF-450C-A8B1-D19194E35D82}" dt="2023-01-13T21:33:52.234" v="18" actId="478"/>
          <ac:spMkLst>
            <pc:docMk/>
            <pc:sldMk cId="1448264522" sldId="257"/>
            <ac:spMk id="58" creationId="{364F7FA6-256C-AD97-E3D9-548CCD62ABFE}"/>
          </ac:spMkLst>
        </pc:spChg>
        <pc:spChg chg="del">
          <ac:chgData name="Manisha" userId="4d757ed2-db77-47d1-a978-11f45074322b" providerId="ADAL" clId="{76F4F457-8EEF-450C-A8B1-D19194E35D82}" dt="2023-01-13T21:33:34.413" v="13" actId="478"/>
          <ac:spMkLst>
            <pc:docMk/>
            <pc:sldMk cId="1448264522" sldId="257"/>
            <ac:spMk id="71" creationId="{D92FB35F-7E8C-44E1-7A52-FEA219E0E2D5}"/>
          </ac:spMkLst>
        </pc:spChg>
        <pc:spChg chg="del">
          <ac:chgData name="Manisha" userId="4d757ed2-db77-47d1-a978-11f45074322b" providerId="ADAL" clId="{76F4F457-8EEF-450C-A8B1-D19194E35D82}" dt="2023-01-13T21:33:34.413" v="13" actId="478"/>
          <ac:spMkLst>
            <pc:docMk/>
            <pc:sldMk cId="1448264522" sldId="257"/>
            <ac:spMk id="72" creationId="{1B55B3BC-1499-F4C9-287E-EB05C18F51A7}"/>
          </ac:spMkLst>
        </pc:spChg>
        <pc:spChg chg="del">
          <ac:chgData name="Manisha" userId="4d757ed2-db77-47d1-a978-11f45074322b" providerId="ADAL" clId="{76F4F457-8EEF-450C-A8B1-D19194E35D82}" dt="2023-01-13T21:33:37.931" v="14" actId="478"/>
          <ac:spMkLst>
            <pc:docMk/>
            <pc:sldMk cId="1448264522" sldId="257"/>
            <ac:spMk id="74" creationId="{3998DB22-5188-27DB-FC02-EDBF559CFCE2}"/>
          </ac:spMkLst>
        </pc:spChg>
        <pc:spChg chg="del">
          <ac:chgData name="Manisha" userId="4d757ed2-db77-47d1-a978-11f45074322b" providerId="ADAL" clId="{76F4F457-8EEF-450C-A8B1-D19194E35D82}" dt="2023-01-13T21:33:45.130" v="16" actId="478"/>
          <ac:spMkLst>
            <pc:docMk/>
            <pc:sldMk cId="1448264522" sldId="257"/>
            <ac:spMk id="75" creationId="{1418661F-137F-E867-9215-A6974E2F4CD8}"/>
          </ac:spMkLst>
        </pc:spChg>
        <pc:spChg chg="del">
          <ac:chgData name="Manisha" userId="4d757ed2-db77-47d1-a978-11f45074322b" providerId="ADAL" clId="{76F4F457-8EEF-450C-A8B1-D19194E35D82}" dt="2023-01-13T21:33:43.368" v="15" actId="478"/>
          <ac:spMkLst>
            <pc:docMk/>
            <pc:sldMk cId="1448264522" sldId="257"/>
            <ac:spMk id="76" creationId="{4D722D3F-67C9-59D5-6240-89E0359B289F}"/>
          </ac:spMkLst>
        </pc:spChg>
        <pc:spChg chg="del">
          <ac:chgData name="Manisha" userId="4d757ed2-db77-47d1-a978-11f45074322b" providerId="ADAL" clId="{76F4F457-8EEF-450C-A8B1-D19194E35D82}" dt="2023-01-13T21:33:43.368" v="15" actId="478"/>
          <ac:spMkLst>
            <pc:docMk/>
            <pc:sldMk cId="1448264522" sldId="257"/>
            <ac:spMk id="77" creationId="{65ACE94A-3A8A-33E4-BA3B-876ADB5A90B7}"/>
          </ac:spMkLst>
        </pc:spChg>
        <pc:spChg chg="add del">
          <ac:chgData name="Manisha" userId="4d757ed2-db77-47d1-a978-11f45074322b" providerId="ADAL" clId="{76F4F457-8EEF-450C-A8B1-D19194E35D82}" dt="2023-01-13T21:57:30.544" v="21" actId="478"/>
          <ac:spMkLst>
            <pc:docMk/>
            <pc:sldMk cId="1448264522" sldId="257"/>
            <ac:spMk id="78" creationId="{4EEC7E54-2F43-B766-C764-CFBA9B2B7797}"/>
          </ac:spMkLst>
        </pc:spChg>
        <pc:spChg chg="add del">
          <ac:chgData name="Manisha" userId="4d757ed2-db77-47d1-a978-11f45074322b" providerId="ADAL" clId="{76F4F457-8EEF-450C-A8B1-D19194E35D82}" dt="2023-01-13T21:57:30.544" v="21" actId="478"/>
          <ac:spMkLst>
            <pc:docMk/>
            <pc:sldMk cId="1448264522" sldId="257"/>
            <ac:spMk id="79" creationId="{016E3B79-D974-A368-DE6D-4BFC0EEF2294}"/>
          </ac:spMkLst>
        </pc:spChg>
        <pc:spChg chg="add del">
          <ac:chgData name="Manisha" userId="4d757ed2-db77-47d1-a978-11f45074322b" providerId="ADAL" clId="{76F4F457-8EEF-450C-A8B1-D19194E35D82}" dt="2023-01-13T21:57:30.544" v="21" actId="478"/>
          <ac:spMkLst>
            <pc:docMk/>
            <pc:sldMk cId="1448264522" sldId="257"/>
            <ac:spMk id="80" creationId="{6FDAB15E-C67A-42AE-0385-57E37C59BE7E}"/>
          </ac:spMkLst>
        </pc:spChg>
        <pc:spChg chg="mod">
          <ac:chgData name="Manisha" userId="4d757ed2-db77-47d1-a978-11f45074322b" providerId="ADAL" clId="{76F4F457-8EEF-450C-A8B1-D19194E35D82}" dt="2023-01-13T22:14:45.601" v="25" actId="207"/>
          <ac:spMkLst>
            <pc:docMk/>
            <pc:sldMk cId="1448264522" sldId="257"/>
            <ac:spMk id="82" creationId="{63C56F81-4DBF-4C54-4C17-BF97689C87FA}"/>
          </ac:spMkLst>
        </pc:spChg>
        <pc:spChg chg="mod">
          <ac:chgData name="Manisha" userId="4d757ed2-db77-47d1-a978-11f45074322b" providerId="ADAL" clId="{76F4F457-8EEF-450C-A8B1-D19194E35D82}" dt="2023-01-13T22:14:45.601" v="25" actId="207"/>
          <ac:spMkLst>
            <pc:docMk/>
            <pc:sldMk cId="1448264522" sldId="257"/>
            <ac:spMk id="83" creationId="{F855560B-513C-5A91-6F12-0F34A73358ED}"/>
          </ac:spMkLst>
        </pc:spChg>
        <pc:spChg chg="del">
          <ac:chgData name="Manisha" userId="4d757ed2-db77-47d1-a978-11f45074322b" providerId="ADAL" clId="{76F4F457-8EEF-450C-A8B1-D19194E35D82}" dt="2023-01-13T21:33:26.764" v="10" actId="478"/>
          <ac:spMkLst>
            <pc:docMk/>
            <pc:sldMk cId="1448264522" sldId="257"/>
            <ac:spMk id="84" creationId="{2D65173E-50FF-D5CB-2C5E-2F0201077289}"/>
          </ac:spMkLst>
        </pc:spChg>
        <pc:spChg chg="del">
          <ac:chgData name="Manisha" userId="4d757ed2-db77-47d1-a978-11f45074322b" providerId="ADAL" clId="{76F4F457-8EEF-450C-A8B1-D19194E35D82}" dt="2023-01-13T21:33:30.513" v="12" actId="478"/>
          <ac:spMkLst>
            <pc:docMk/>
            <pc:sldMk cId="1448264522" sldId="257"/>
            <ac:spMk id="85" creationId="{FCDC5BD5-098F-70EE-DCB4-FED55FD19A1A}"/>
          </ac:spMkLst>
        </pc:spChg>
        <pc:spChg chg="del">
          <ac:chgData name="Manisha" userId="4d757ed2-db77-47d1-a978-11f45074322b" providerId="ADAL" clId="{76F4F457-8EEF-450C-A8B1-D19194E35D82}" dt="2023-01-13T21:33:28.737" v="11" actId="478"/>
          <ac:spMkLst>
            <pc:docMk/>
            <pc:sldMk cId="1448264522" sldId="257"/>
            <ac:spMk id="86" creationId="{4CA44553-89E6-FCA1-F9B0-FE8B8D3264DF}"/>
          </ac:spMkLst>
        </pc:spChg>
        <pc:spChg chg="mod">
          <ac:chgData name="Manisha" userId="4d757ed2-db77-47d1-a978-11f45074322b" providerId="ADAL" clId="{76F4F457-8EEF-450C-A8B1-D19194E35D82}" dt="2023-01-13T22:17:13.886" v="28" actId="207"/>
          <ac:spMkLst>
            <pc:docMk/>
            <pc:sldMk cId="1448264522" sldId="257"/>
            <ac:spMk id="87" creationId="{F54F455A-376C-819D-683D-BC5152251CB0}"/>
          </ac:spMkLst>
        </pc:spChg>
        <pc:spChg chg="mod">
          <ac:chgData name="Manisha" userId="4d757ed2-db77-47d1-a978-11f45074322b" providerId="ADAL" clId="{76F4F457-8EEF-450C-A8B1-D19194E35D82}" dt="2023-01-13T22:17:13.886" v="28" actId="207"/>
          <ac:spMkLst>
            <pc:docMk/>
            <pc:sldMk cId="1448264522" sldId="257"/>
            <ac:spMk id="89" creationId="{36279FCC-5E0B-882A-2AE2-E34D1BAED899}"/>
          </ac:spMkLst>
        </pc:spChg>
        <pc:spChg chg="mod">
          <ac:chgData name="Manisha" userId="4d757ed2-db77-47d1-a978-11f45074322b" providerId="ADAL" clId="{76F4F457-8EEF-450C-A8B1-D19194E35D82}" dt="2023-01-13T22:16:43.666" v="27" actId="207"/>
          <ac:spMkLst>
            <pc:docMk/>
            <pc:sldMk cId="1448264522" sldId="257"/>
            <ac:spMk id="90" creationId="{38B1D1DC-0971-BEFC-81C4-FE7ABFF46FE0}"/>
          </ac:spMkLst>
        </pc:spChg>
        <pc:spChg chg="mod">
          <ac:chgData name="Manisha" userId="4d757ed2-db77-47d1-a978-11f45074322b" providerId="ADAL" clId="{76F4F457-8EEF-450C-A8B1-D19194E35D82}" dt="2023-01-13T22:16:43.666" v="27" actId="207"/>
          <ac:spMkLst>
            <pc:docMk/>
            <pc:sldMk cId="1448264522" sldId="257"/>
            <ac:spMk id="92" creationId="{CA270C55-DACE-B4DA-7F20-C2B093BC5BE1}"/>
          </ac:spMkLst>
        </pc:spChg>
        <pc:spChg chg="mod">
          <ac:chgData name="Manisha" userId="4d757ed2-db77-47d1-a978-11f45074322b" providerId="ADAL" clId="{76F4F457-8EEF-450C-A8B1-D19194E35D82}" dt="2023-01-13T22:14:45.601" v="25" actId="207"/>
          <ac:spMkLst>
            <pc:docMk/>
            <pc:sldMk cId="1448264522" sldId="257"/>
            <ac:spMk id="96" creationId="{25680686-E3C1-936E-720D-555EEA9516E8}"/>
          </ac:spMkLst>
        </pc:spChg>
        <pc:spChg chg="mod">
          <ac:chgData name="Manisha" userId="4d757ed2-db77-47d1-a978-11f45074322b" providerId="ADAL" clId="{76F4F457-8EEF-450C-A8B1-D19194E35D82}" dt="2023-01-13T22:14:45.601" v="25" actId="207"/>
          <ac:spMkLst>
            <pc:docMk/>
            <pc:sldMk cId="1448264522" sldId="257"/>
            <ac:spMk id="98" creationId="{544554C3-587D-2C05-734D-C6C5B4C9AF05}"/>
          </ac:spMkLst>
        </pc:spChg>
        <pc:spChg chg="mod">
          <ac:chgData name="Manisha" userId="4d757ed2-db77-47d1-a978-11f45074322b" providerId="ADAL" clId="{76F4F457-8EEF-450C-A8B1-D19194E35D82}" dt="2023-01-13T22:14:31.863" v="24" actId="207"/>
          <ac:spMkLst>
            <pc:docMk/>
            <pc:sldMk cId="1448264522" sldId="257"/>
            <ac:spMk id="99" creationId="{01CCA69F-BCC7-E5CB-17F1-9B9736656CB8}"/>
          </ac:spMkLst>
        </pc:spChg>
        <pc:spChg chg="mod">
          <ac:chgData name="Manisha" userId="4d757ed2-db77-47d1-a978-11f45074322b" providerId="ADAL" clId="{76F4F457-8EEF-450C-A8B1-D19194E35D82}" dt="2023-01-13T22:14:31.863" v="24" actId="207"/>
          <ac:spMkLst>
            <pc:docMk/>
            <pc:sldMk cId="1448264522" sldId="257"/>
            <ac:spMk id="101" creationId="{9102144E-E87C-2A82-D0B4-BA30CF311EAB}"/>
          </ac:spMkLst>
        </pc:spChg>
        <pc:spChg chg="mod">
          <ac:chgData name="Manisha" userId="4d757ed2-db77-47d1-a978-11f45074322b" providerId="ADAL" clId="{76F4F457-8EEF-450C-A8B1-D19194E35D82}" dt="2023-01-13T22:14:45.601" v="25" actId="207"/>
          <ac:spMkLst>
            <pc:docMk/>
            <pc:sldMk cId="1448264522" sldId="257"/>
            <ac:spMk id="106" creationId="{02F52FE8-5938-A5BF-497C-FEC9A896DACD}"/>
          </ac:spMkLst>
        </pc:spChg>
        <pc:spChg chg="mod">
          <ac:chgData name="Manisha" userId="4d757ed2-db77-47d1-a978-11f45074322b" providerId="ADAL" clId="{76F4F457-8EEF-450C-A8B1-D19194E35D82}" dt="2023-01-13T22:14:45.601" v="25" actId="207"/>
          <ac:spMkLst>
            <pc:docMk/>
            <pc:sldMk cId="1448264522" sldId="257"/>
            <ac:spMk id="107" creationId="{B3917AC0-7D86-FBBC-FE58-81D1B9D74792}"/>
          </ac:spMkLst>
        </pc:spChg>
        <pc:spChg chg="mod">
          <ac:chgData name="Manisha" userId="4d757ed2-db77-47d1-a978-11f45074322b" providerId="ADAL" clId="{76F4F457-8EEF-450C-A8B1-D19194E35D82}" dt="2023-01-13T22:15:00.147" v="26" actId="207"/>
          <ac:spMkLst>
            <pc:docMk/>
            <pc:sldMk cId="1448264522" sldId="257"/>
            <ac:spMk id="111" creationId="{A72AEA8E-4801-680C-42EB-C7E81646468C}"/>
          </ac:spMkLst>
        </pc:spChg>
        <pc:spChg chg="del">
          <ac:chgData name="Manisha" userId="4d757ed2-db77-47d1-a978-11f45074322b" providerId="ADAL" clId="{76F4F457-8EEF-450C-A8B1-D19194E35D82}" dt="2023-01-13T21:33:22.155" v="9" actId="478"/>
          <ac:spMkLst>
            <pc:docMk/>
            <pc:sldMk cId="1448264522" sldId="257"/>
            <ac:spMk id="113" creationId="{40E3F1AA-B0A9-B261-10DD-2F3BC77419BA}"/>
          </ac:spMkLst>
        </pc:spChg>
        <pc:spChg chg="del">
          <ac:chgData name="Manisha" userId="4d757ed2-db77-47d1-a978-11f45074322b" providerId="ADAL" clId="{76F4F457-8EEF-450C-A8B1-D19194E35D82}" dt="2023-01-13T21:33:18.662" v="7" actId="478"/>
          <ac:spMkLst>
            <pc:docMk/>
            <pc:sldMk cId="1448264522" sldId="257"/>
            <ac:spMk id="114" creationId="{E3A242C8-5AA7-C4D9-0FFC-21D7C2E0FED0}"/>
          </ac:spMkLst>
        </pc:spChg>
        <pc:spChg chg="del">
          <ac:chgData name="Manisha" userId="4d757ed2-db77-47d1-a978-11f45074322b" providerId="ADAL" clId="{76F4F457-8EEF-450C-A8B1-D19194E35D82}" dt="2023-01-13T21:33:20.062" v="8" actId="478"/>
          <ac:spMkLst>
            <pc:docMk/>
            <pc:sldMk cId="1448264522" sldId="257"/>
            <ac:spMk id="115" creationId="{0037298F-5BC1-6696-D714-77EF7B260577}"/>
          </ac:spMkLst>
        </pc:spChg>
        <pc:spChg chg="del">
          <ac:chgData name="Manisha" userId="4d757ed2-db77-47d1-a978-11f45074322b" providerId="ADAL" clId="{76F4F457-8EEF-450C-A8B1-D19194E35D82}" dt="2023-01-13T21:33:15.912" v="6" actId="478"/>
          <ac:spMkLst>
            <pc:docMk/>
            <pc:sldMk cId="1448264522" sldId="257"/>
            <ac:spMk id="117" creationId="{70C20FB8-7DAC-C7F4-0515-D6B5F66499C7}"/>
          </ac:spMkLst>
        </pc:spChg>
        <pc:spChg chg="del">
          <ac:chgData name="Manisha" userId="4d757ed2-db77-47d1-a978-11f45074322b" providerId="ADAL" clId="{76F4F457-8EEF-450C-A8B1-D19194E35D82}" dt="2023-01-13T21:33:14.334" v="5" actId="478"/>
          <ac:spMkLst>
            <pc:docMk/>
            <pc:sldMk cId="1448264522" sldId="257"/>
            <ac:spMk id="118" creationId="{E781D4AA-125A-A152-4C79-98AD10B76AF0}"/>
          </ac:spMkLst>
        </pc:spChg>
        <pc:spChg chg="del">
          <ac:chgData name="Manisha" userId="4d757ed2-db77-47d1-a978-11f45074322b" providerId="ADAL" clId="{76F4F457-8EEF-450C-A8B1-D19194E35D82}" dt="2023-01-13T21:33:11.984" v="4" actId="478"/>
          <ac:spMkLst>
            <pc:docMk/>
            <pc:sldMk cId="1448264522" sldId="257"/>
            <ac:spMk id="119" creationId="{864BC4F4-AE70-28B8-A148-594E369DEE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591562"/>
            <a:ext cx="10881360" cy="764032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1526522"/>
            <a:ext cx="9601200" cy="5298438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5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168400"/>
            <a:ext cx="276034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168400"/>
            <a:ext cx="8121015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5471167"/>
            <a:ext cx="11041380" cy="9128758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4686287"/>
            <a:ext cx="11041380" cy="4800598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842000"/>
            <a:ext cx="54406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842000"/>
            <a:ext cx="54406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168405"/>
            <a:ext cx="110413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5379722"/>
            <a:ext cx="5415676" cy="2636518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8016240"/>
            <a:ext cx="541567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5379722"/>
            <a:ext cx="5442347" cy="2636518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8016240"/>
            <a:ext cx="5442347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1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8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463040"/>
            <a:ext cx="4128849" cy="51206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3159765"/>
            <a:ext cx="6480810" cy="15595600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6583680"/>
            <a:ext cx="4128849" cy="121970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6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463040"/>
            <a:ext cx="4128849" cy="51206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3159765"/>
            <a:ext cx="6480810" cy="15595600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6583680"/>
            <a:ext cx="4128849" cy="121970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68405"/>
            <a:ext cx="110413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842000"/>
            <a:ext cx="110413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0340325"/>
            <a:ext cx="28803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932B-6E63-4843-AC0C-B37FF0AACBCB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0340325"/>
            <a:ext cx="43205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0340325"/>
            <a:ext cx="28803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9810-E8D4-4AFE-BAB9-9A620496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9102144E-E87C-2A82-D0B4-BA30CF311EAB}"/>
              </a:ext>
            </a:extLst>
          </p:cNvPr>
          <p:cNvSpPr txBox="1"/>
          <p:nvPr/>
        </p:nvSpPr>
        <p:spPr>
          <a:xfrm>
            <a:off x="6028549" y="4774374"/>
            <a:ext cx="132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E83AA0-06BE-52BB-A3AF-8FC00A9A071F}"/>
              </a:ext>
            </a:extLst>
          </p:cNvPr>
          <p:cNvSpPr/>
          <p:nvPr/>
        </p:nvSpPr>
        <p:spPr>
          <a:xfrm>
            <a:off x="2001040" y="13044968"/>
            <a:ext cx="7315200" cy="7315200"/>
          </a:xfrm>
          <a:prstGeom prst="ellipse">
            <a:avLst/>
          </a:prstGeom>
          <a:noFill/>
          <a:ln w="136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AC158-ED1C-E3DB-AB67-99B0E56600CD}"/>
              </a:ext>
            </a:extLst>
          </p:cNvPr>
          <p:cNvSpPr txBox="1"/>
          <p:nvPr/>
        </p:nvSpPr>
        <p:spPr>
          <a:xfrm>
            <a:off x="4298602" y="979416"/>
            <a:ext cx="27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FAFDB-EAC4-1A2D-0C53-C718F82C8870}"/>
              </a:ext>
            </a:extLst>
          </p:cNvPr>
          <p:cNvSpPr txBox="1"/>
          <p:nvPr/>
        </p:nvSpPr>
        <p:spPr>
          <a:xfrm>
            <a:off x="-40043" y="1732250"/>
            <a:ext cx="27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56B4E9"/>
                </a:solidFill>
              </a:rPr>
              <a:t>Maltose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69D958-0498-A462-FA45-02A841D78885}"/>
              </a:ext>
            </a:extLst>
          </p:cNvPr>
          <p:cNvCxnSpPr/>
          <p:nvPr/>
        </p:nvCxnSpPr>
        <p:spPr>
          <a:xfrm>
            <a:off x="3340626" y="2165227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9598E8-14FC-AA51-DC41-36ED501D6778}"/>
              </a:ext>
            </a:extLst>
          </p:cNvPr>
          <p:cNvCxnSpPr>
            <a:cxnSpLocks/>
          </p:cNvCxnSpPr>
          <p:nvPr/>
        </p:nvCxnSpPr>
        <p:spPr>
          <a:xfrm rot="2580000">
            <a:off x="5376771" y="3651613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D2775-6335-D0C2-FE68-A946C2FF9B6F}"/>
              </a:ext>
            </a:extLst>
          </p:cNvPr>
          <p:cNvCxnSpPr>
            <a:cxnSpLocks/>
          </p:cNvCxnSpPr>
          <p:nvPr/>
        </p:nvCxnSpPr>
        <p:spPr>
          <a:xfrm rot="2580000">
            <a:off x="5376771" y="4574947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A67B7D-7884-A233-F523-36A556A586B5}"/>
              </a:ext>
            </a:extLst>
          </p:cNvPr>
          <p:cNvSpPr txBox="1"/>
          <p:nvPr/>
        </p:nvSpPr>
        <p:spPr>
          <a:xfrm>
            <a:off x="3820061" y="2613506"/>
            <a:ext cx="368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Glucose-6P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54258-2DB9-6A0B-BD4D-015591426D2C}"/>
              </a:ext>
            </a:extLst>
          </p:cNvPr>
          <p:cNvCxnSpPr>
            <a:cxnSpLocks/>
          </p:cNvCxnSpPr>
          <p:nvPr/>
        </p:nvCxnSpPr>
        <p:spPr>
          <a:xfrm rot="2580000">
            <a:off x="5376773" y="1957791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C4A557-826D-AEE8-73FB-28F34B1C153B}"/>
              </a:ext>
            </a:extLst>
          </p:cNvPr>
          <p:cNvSpPr txBox="1"/>
          <p:nvPr/>
        </p:nvSpPr>
        <p:spPr>
          <a:xfrm>
            <a:off x="1001977" y="5265034"/>
            <a:ext cx="932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9F73"/>
                </a:solidFill>
              </a:rPr>
              <a:t>3-Phosphoglyceric acid (3-PGA)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2DD0E9-4292-0B54-6547-3469AFD75A4C}"/>
              </a:ext>
            </a:extLst>
          </p:cNvPr>
          <p:cNvCxnSpPr>
            <a:cxnSpLocks/>
          </p:cNvCxnSpPr>
          <p:nvPr/>
        </p:nvCxnSpPr>
        <p:spPr>
          <a:xfrm rot="2580000">
            <a:off x="5376769" y="6268763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B7F36-FDB2-BB91-2B76-8CD05A364347}"/>
              </a:ext>
            </a:extLst>
          </p:cNvPr>
          <p:cNvCxnSpPr>
            <a:cxnSpLocks/>
          </p:cNvCxnSpPr>
          <p:nvPr/>
        </p:nvCxnSpPr>
        <p:spPr>
          <a:xfrm rot="2580000">
            <a:off x="5376769" y="7192097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7B4BBA-3797-A5B9-C50D-8EB23B887179}"/>
              </a:ext>
            </a:extLst>
          </p:cNvPr>
          <p:cNvSpPr txBox="1"/>
          <p:nvPr/>
        </p:nvSpPr>
        <p:spPr>
          <a:xfrm>
            <a:off x="1871463" y="7847809"/>
            <a:ext cx="7583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Phosphoenolpyruvate (PEP)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2A890-443A-BADF-114E-B311269EF7B0}"/>
              </a:ext>
            </a:extLst>
          </p:cNvPr>
          <p:cNvSpPr txBox="1"/>
          <p:nvPr/>
        </p:nvSpPr>
        <p:spPr>
          <a:xfrm>
            <a:off x="3820061" y="9541631"/>
            <a:ext cx="368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D45F01"/>
                </a:solidFill>
              </a:rPr>
              <a:t>Pyruvate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C1B0BE-B9A5-DBDA-0026-ED33373BF010}"/>
              </a:ext>
            </a:extLst>
          </p:cNvPr>
          <p:cNvCxnSpPr>
            <a:cxnSpLocks/>
          </p:cNvCxnSpPr>
          <p:nvPr/>
        </p:nvCxnSpPr>
        <p:spPr>
          <a:xfrm rot="2580000">
            <a:off x="5376773" y="8885917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03D058-8517-AFB7-F5B1-7B3E3A73E169}"/>
              </a:ext>
            </a:extLst>
          </p:cNvPr>
          <p:cNvSpPr txBox="1"/>
          <p:nvPr/>
        </p:nvSpPr>
        <p:spPr>
          <a:xfrm>
            <a:off x="3820061" y="11239976"/>
            <a:ext cx="368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Acetyl-CoA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A88062-B98F-244C-157C-99CB9F9F1648}"/>
              </a:ext>
            </a:extLst>
          </p:cNvPr>
          <p:cNvCxnSpPr>
            <a:cxnSpLocks/>
          </p:cNvCxnSpPr>
          <p:nvPr/>
        </p:nvCxnSpPr>
        <p:spPr>
          <a:xfrm rot="2580000">
            <a:off x="5376773" y="10584261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7B96BB-DB4C-08C9-EF1F-21757B808FD2}"/>
              </a:ext>
            </a:extLst>
          </p:cNvPr>
          <p:cNvCxnSpPr>
            <a:cxnSpLocks/>
          </p:cNvCxnSpPr>
          <p:nvPr/>
        </p:nvCxnSpPr>
        <p:spPr>
          <a:xfrm rot="-2760000">
            <a:off x="7104269" y="9676375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7AED99-DF56-0DB5-2DFE-41FBC2ED8A92}"/>
              </a:ext>
            </a:extLst>
          </p:cNvPr>
          <p:cNvSpPr txBox="1"/>
          <p:nvPr/>
        </p:nvSpPr>
        <p:spPr>
          <a:xfrm>
            <a:off x="8509369" y="9536967"/>
            <a:ext cx="2683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Lactate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20E0C55-5738-7F7E-87AD-0B3640A5A181}"/>
              </a:ext>
            </a:extLst>
          </p:cNvPr>
          <p:cNvSpPr/>
          <p:nvPr/>
        </p:nvSpPr>
        <p:spPr>
          <a:xfrm rot="1375388">
            <a:off x="4404524" y="12783498"/>
            <a:ext cx="2529196" cy="1059380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614353"/>
              <a:gd name="connsiteY0" fmla="*/ 1321601 h 1321601"/>
              <a:gd name="connsiteX1" fmla="*/ 775077 w 2614353"/>
              <a:gd name="connsiteY1" fmla="*/ 376035 h 1321601"/>
              <a:gd name="connsiteX2" fmla="*/ 2614353 w 2614353"/>
              <a:gd name="connsiteY2" fmla="*/ 67072 h 1321601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10113 h 1610113"/>
              <a:gd name="connsiteX1" fmla="*/ 1411762 w 3169955"/>
              <a:gd name="connsiteY1" fmla="*/ 355801 h 1610113"/>
              <a:gd name="connsiteX2" fmla="*/ 3169955 w 3169955"/>
              <a:gd name="connsiteY2" fmla="*/ 78653 h 1610113"/>
              <a:gd name="connsiteX0" fmla="*/ 0 w 3054977"/>
              <a:gd name="connsiteY0" fmla="*/ 1694530 h 1694530"/>
              <a:gd name="connsiteX1" fmla="*/ 1411762 w 3054977"/>
              <a:gd name="connsiteY1" fmla="*/ 440218 h 1694530"/>
              <a:gd name="connsiteX2" fmla="*/ 3054977 w 3054977"/>
              <a:gd name="connsiteY2" fmla="*/ 65913 h 1694530"/>
              <a:gd name="connsiteX0" fmla="*/ 0 w 3001219"/>
              <a:gd name="connsiteY0" fmla="*/ 1653326 h 1653327"/>
              <a:gd name="connsiteX1" fmla="*/ 1358004 w 3001219"/>
              <a:gd name="connsiteY1" fmla="*/ 439423 h 1653327"/>
              <a:gd name="connsiteX2" fmla="*/ 3001219 w 3001219"/>
              <a:gd name="connsiteY2" fmla="*/ 65118 h 1653327"/>
              <a:gd name="connsiteX0" fmla="*/ 0 w 3011786"/>
              <a:gd name="connsiteY0" fmla="*/ 1611738 h 1611737"/>
              <a:gd name="connsiteX1" fmla="*/ 1368571 w 3011786"/>
              <a:gd name="connsiteY1" fmla="*/ 438634 h 1611737"/>
              <a:gd name="connsiteX2" fmla="*/ 3011786 w 3011786"/>
              <a:gd name="connsiteY2" fmla="*/ 64329 h 1611737"/>
              <a:gd name="connsiteX0" fmla="*/ 0 w 3009296"/>
              <a:gd name="connsiteY0" fmla="*/ 1638002 h 1638002"/>
              <a:gd name="connsiteX1" fmla="*/ 1366081 w 3009296"/>
              <a:gd name="connsiteY1" fmla="*/ 439130 h 1638002"/>
              <a:gd name="connsiteX2" fmla="*/ 3009296 w 3009296"/>
              <a:gd name="connsiteY2" fmla="*/ 64825 h 1638002"/>
              <a:gd name="connsiteX0" fmla="*/ 0 w 3003710"/>
              <a:gd name="connsiteY0" fmla="*/ 1627059 h 1627060"/>
              <a:gd name="connsiteX1" fmla="*/ 1360495 w 3003710"/>
              <a:gd name="connsiteY1" fmla="*/ 438923 h 1627060"/>
              <a:gd name="connsiteX2" fmla="*/ 3003710 w 3003710"/>
              <a:gd name="connsiteY2" fmla="*/ 64618 h 1627060"/>
              <a:gd name="connsiteX0" fmla="*/ 1 w 3007001"/>
              <a:gd name="connsiteY0" fmla="*/ 1617017 h 1617018"/>
              <a:gd name="connsiteX1" fmla="*/ 1363786 w 3007001"/>
              <a:gd name="connsiteY1" fmla="*/ 438734 h 1617018"/>
              <a:gd name="connsiteX2" fmla="*/ 3007001 w 3007001"/>
              <a:gd name="connsiteY2" fmla="*/ 64429 h 1617018"/>
              <a:gd name="connsiteX0" fmla="*/ 0 w 2990445"/>
              <a:gd name="connsiteY0" fmla="*/ 1636839 h 1636839"/>
              <a:gd name="connsiteX1" fmla="*/ 1363785 w 2990445"/>
              <a:gd name="connsiteY1" fmla="*/ 458556 h 1636839"/>
              <a:gd name="connsiteX2" fmla="*/ 2990446 w 2990445"/>
              <a:gd name="connsiteY2" fmla="*/ 62144 h 1636839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0446" h="1586414">
                <a:moveTo>
                  <a:pt x="0" y="1586414"/>
                </a:moveTo>
                <a:cubicBezTo>
                  <a:pt x="391824" y="1058163"/>
                  <a:pt x="865377" y="670580"/>
                  <a:pt x="1363785" y="408131"/>
                </a:cubicBezTo>
                <a:cubicBezTo>
                  <a:pt x="1862193" y="145682"/>
                  <a:pt x="2449237" y="-50921"/>
                  <a:pt x="2990446" y="1171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8D4671-C370-490C-3E46-5CACB2C01106}"/>
              </a:ext>
            </a:extLst>
          </p:cNvPr>
          <p:cNvSpPr/>
          <p:nvPr/>
        </p:nvSpPr>
        <p:spPr>
          <a:xfrm rot="1551597">
            <a:off x="5454519" y="12348976"/>
            <a:ext cx="1450519" cy="690009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034811"/>
              <a:gd name="connsiteY0" fmla="*/ 98648 h 953957"/>
              <a:gd name="connsiteX1" fmla="*/ 519222 w 2034811"/>
              <a:gd name="connsiteY1" fmla="*/ 930963 h 953957"/>
              <a:gd name="connsiteX2" fmla="*/ 2034811 w 2034811"/>
              <a:gd name="connsiteY2" fmla="*/ 836664 h 953957"/>
              <a:gd name="connsiteX0" fmla="*/ 0 w 2034811"/>
              <a:gd name="connsiteY0" fmla="*/ 0 h 855309"/>
              <a:gd name="connsiteX1" fmla="*/ 519222 w 2034811"/>
              <a:gd name="connsiteY1" fmla="*/ 832315 h 855309"/>
              <a:gd name="connsiteX2" fmla="*/ 2034811 w 2034811"/>
              <a:gd name="connsiteY2" fmla="*/ 738016 h 855309"/>
              <a:gd name="connsiteX0" fmla="*/ 0 w 2034811"/>
              <a:gd name="connsiteY0" fmla="*/ 0 h 855309"/>
              <a:gd name="connsiteX1" fmla="*/ 519222 w 2034811"/>
              <a:gd name="connsiteY1" fmla="*/ 832315 h 855309"/>
              <a:gd name="connsiteX2" fmla="*/ 2034811 w 2034811"/>
              <a:gd name="connsiteY2" fmla="*/ 738016 h 855309"/>
              <a:gd name="connsiteX0" fmla="*/ 0 w 2034811"/>
              <a:gd name="connsiteY0" fmla="*/ 0 h 855309"/>
              <a:gd name="connsiteX1" fmla="*/ 519222 w 2034811"/>
              <a:gd name="connsiteY1" fmla="*/ 832315 h 855309"/>
              <a:gd name="connsiteX2" fmla="*/ 2034811 w 2034811"/>
              <a:gd name="connsiteY2" fmla="*/ 738016 h 855309"/>
              <a:gd name="connsiteX0" fmla="*/ 0 w 2034811"/>
              <a:gd name="connsiteY0" fmla="*/ 0 h 855309"/>
              <a:gd name="connsiteX1" fmla="*/ 519222 w 2034811"/>
              <a:gd name="connsiteY1" fmla="*/ 832315 h 855309"/>
              <a:gd name="connsiteX2" fmla="*/ 2034811 w 2034811"/>
              <a:gd name="connsiteY2" fmla="*/ 738016 h 855309"/>
              <a:gd name="connsiteX0" fmla="*/ 0 w 2034811"/>
              <a:gd name="connsiteY0" fmla="*/ 0 h 950533"/>
              <a:gd name="connsiteX1" fmla="*/ 699008 w 2034811"/>
              <a:gd name="connsiteY1" fmla="*/ 931440 h 950533"/>
              <a:gd name="connsiteX2" fmla="*/ 2034811 w 2034811"/>
              <a:gd name="connsiteY2" fmla="*/ 738016 h 950533"/>
              <a:gd name="connsiteX0" fmla="*/ 0 w 2067910"/>
              <a:gd name="connsiteY0" fmla="*/ 0 h 950764"/>
              <a:gd name="connsiteX1" fmla="*/ 699008 w 2067910"/>
              <a:gd name="connsiteY1" fmla="*/ 931440 h 950764"/>
              <a:gd name="connsiteX2" fmla="*/ 2067910 w 2067910"/>
              <a:gd name="connsiteY2" fmla="*/ 741051 h 950764"/>
              <a:gd name="connsiteX0" fmla="*/ 0 w 2067910"/>
              <a:gd name="connsiteY0" fmla="*/ 0 h 950764"/>
              <a:gd name="connsiteX1" fmla="*/ 699008 w 2067910"/>
              <a:gd name="connsiteY1" fmla="*/ 931440 h 950764"/>
              <a:gd name="connsiteX2" fmla="*/ 2067910 w 2067910"/>
              <a:gd name="connsiteY2" fmla="*/ 741051 h 950764"/>
              <a:gd name="connsiteX0" fmla="*/ 0 w 2067910"/>
              <a:gd name="connsiteY0" fmla="*/ 0 h 950764"/>
              <a:gd name="connsiteX1" fmla="*/ 699008 w 2067910"/>
              <a:gd name="connsiteY1" fmla="*/ 931440 h 950764"/>
              <a:gd name="connsiteX2" fmla="*/ 2067910 w 2067910"/>
              <a:gd name="connsiteY2" fmla="*/ 741051 h 950764"/>
              <a:gd name="connsiteX0" fmla="*/ 0 w 2067910"/>
              <a:gd name="connsiteY0" fmla="*/ 0 h 741051"/>
              <a:gd name="connsiteX1" fmla="*/ 726712 w 2067910"/>
              <a:gd name="connsiteY1" fmla="*/ 533911 h 741051"/>
              <a:gd name="connsiteX2" fmla="*/ 2067910 w 2067910"/>
              <a:gd name="connsiteY2" fmla="*/ 741051 h 741051"/>
              <a:gd name="connsiteX0" fmla="*/ 0 w 1614797"/>
              <a:gd name="connsiteY0" fmla="*/ 0 h 566897"/>
              <a:gd name="connsiteX1" fmla="*/ 726712 w 1614797"/>
              <a:gd name="connsiteY1" fmla="*/ 533911 h 566897"/>
              <a:gd name="connsiteX2" fmla="*/ 1614797 w 1614797"/>
              <a:gd name="connsiteY2" fmla="*/ 478797 h 566897"/>
              <a:gd name="connsiteX0" fmla="*/ 0 w 924207"/>
              <a:gd name="connsiteY0" fmla="*/ 0 h 567832"/>
              <a:gd name="connsiteX1" fmla="*/ 726712 w 924207"/>
              <a:gd name="connsiteY1" fmla="*/ 533911 h 567832"/>
              <a:gd name="connsiteX2" fmla="*/ 924207 w 924207"/>
              <a:gd name="connsiteY2" fmla="*/ 464833 h 567832"/>
              <a:gd name="connsiteX0" fmla="*/ 0 w 924207"/>
              <a:gd name="connsiteY0" fmla="*/ 0 h 596445"/>
              <a:gd name="connsiteX1" fmla="*/ 433003 w 924207"/>
              <a:gd name="connsiteY1" fmla="*/ 582552 h 596445"/>
              <a:gd name="connsiteX2" fmla="*/ 924207 w 924207"/>
              <a:gd name="connsiteY2" fmla="*/ 464833 h 596445"/>
              <a:gd name="connsiteX0" fmla="*/ 0 w 924207"/>
              <a:gd name="connsiteY0" fmla="*/ 0 h 706904"/>
              <a:gd name="connsiteX1" fmla="*/ 433003 w 924207"/>
              <a:gd name="connsiteY1" fmla="*/ 582552 h 706904"/>
              <a:gd name="connsiteX2" fmla="*/ 924207 w 924207"/>
              <a:gd name="connsiteY2" fmla="*/ 464833 h 706904"/>
              <a:gd name="connsiteX0" fmla="*/ 0 w 924207"/>
              <a:gd name="connsiteY0" fmla="*/ 0 h 648877"/>
              <a:gd name="connsiteX1" fmla="*/ 433003 w 924207"/>
              <a:gd name="connsiteY1" fmla="*/ 582552 h 648877"/>
              <a:gd name="connsiteX2" fmla="*/ 924207 w 924207"/>
              <a:gd name="connsiteY2" fmla="*/ 464833 h 648877"/>
              <a:gd name="connsiteX0" fmla="*/ 0 w 924207"/>
              <a:gd name="connsiteY0" fmla="*/ 0 h 601563"/>
              <a:gd name="connsiteX1" fmla="*/ 533487 w 924207"/>
              <a:gd name="connsiteY1" fmla="*/ 506111 h 601563"/>
              <a:gd name="connsiteX2" fmla="*/ 924207 w 924207"/>
              <a:gd name="connsiteY2" fmla="*/ 464833 h 601563"/>
              <a:gd name="connsiteX0" fmla="*/ 0 w 924207"/>
              <a:gd name="connsiteY0" fmla="*/ 0 h 588486"/>
              <a:gd name="connsiteX1" fmla="*/ 533487 w 924207"/>
              <a:gd name="connsiteY1" fmla="*/ 506111 h 588486"/>
              <a:gd name="connsiteX2" fmla="*/ 924207 w 924207"/>
              <a:gd name="connsiteY2" fmla="*/ 464833 h 588486"/>
              <a:gd name="connsiteX0" fmla="*/ 0 w 1019497"/>
              <a:gd name="connsiteY0" fmla="*/ 0 h 559774"/>
              <a:gd name="connsiteX1" fmla="*/ 533487 w 1019497"/>
              <a:gd name="connsiteY1" fmla="*/ 506111 h 559774"/>
              <a:gd name="connsiteX2" fmla="*/ 1019497 w 1019497"/>
              <a:gd name="connsiteY2" fmla="*/ 356424 h 559774"/>
              <a:gd name="connsiteX0" fmla="*/ 0 w 1019497"/>
              <a:gd name="connsiteY0" fmla="*/ 0 h 559774"/>
              <a:gd name="connsiteX1" fmla="*/ 533487 w 1019497"/>
              <a:gd name="connsiteY1" fmla="*/ 506111 h 559774"/>
              <a:gd name="connsiteX2" fmla="*/ 1019497 w 1019497"/>
              <a:gd name="connsiteY2" fmla="*/ 356424 h 559774"/>
              <a:gd name="connsiteX0" fmla="*/ 0 w 950934"/>
              <a:gd name="connsiteY0" fmla="*/ 0 h 563805"/>
              <a:gd name="connsiteX1" fmla="*/ 533487 w 950934"/>
              <a:gd name="connsiteY1" fmla="*/ 506111 h 563805"/>
              <a:gd name="connsiteX2" fmla="*/ 950934 w 950934"/>
              <a:gd name="connsiteY2" fmla="*/ 295025 h 563805"/>
              <a:gd name="connsiteX0" fmla="*/ 0 w 533487"/>
              <a:gd name="connsiteY0" fmla="*/ 0 h 563805"/>
              <a:gd name="connsiteX1" fmla="*/ 533487 w 533487"/>
              <a:gd name="connsiteY1" fmla="*/ 506111 h 563805"/>
              <a:gd name="connsiteX0" fmla="*/ 0 w 652948"/>
              <a:gd name="connsiteY0" fmla="*/ 0 h 564624"/>
              <a:gd name="connsiteX1" fmla="*/ 652948 w 652948"/>
              <a:gd name="connsiteY1" fmla="*/ 507620 h 564624"/>
              <a:gd name="connsiteX0" fmla="*/ 0 w 656268"/>
              <a:gd name="connsiteY0" fmla="*/ 0 h 546721"/>
              <a:gd name="connsiteX1" fmla="*/ 652948 w 656268"/>
              <a:gd name="connsiteY1" fmla="*/ 507620 h 546721"/>
              <a:gd name="connsiteX0" fmla="*/ 0 w 928703"/>
              <a:gd name="connsiteY0" fmla="*/ 0 h 512812"/>
              <a:gd name="connsiteX1" fmla="*/ 926991 w 928703"/>
              <a:gd name="connsiteY1" fmla="*/ 438281 h 512812"/>
              <a:gd name="connsiteX0" fmla="*/ 0 w 941550"/>
              <a:gd name="connsiteY0" fmla="*/ 0 h 499507"/>
              <a:gd name="connsiteX1" fmla="*/ 926991 w 941550"/>
              <a:gd name="connsiteY1" fmla="*/ 438281 h 499507"/>
              <a:gd name="connsiteX0" fmla="*/ 0 w 979935"/>
              <a:gd name="connsiteY0" fmla="*/ 0 h 495437"/>
              <a:gd name="connsiteX1" fmla="*/ 966133 w 979935"/>
              <a:gd name="connsiteY1" fmla="*/ 428959 h 495437"/>
              <a:gd name="connsiteX0" fmla="*/ 0 w 966133"/>
              <a:gd name="connsiteY0" fmla="*/ 0 h 568097"/>
              <a:gd name="connsiteX1" fmla="*/ 966133 w 966133"/>
              <a:gd name="connsiteY1" fmla="*/ 428959 h 568097"/>
              <a:gd name="connsiteX0" fmla="*/ 0 w 966133"/>
              <a:gd name="connsiteY0" fmla="*/ 0 h 544009"/>
              <a:gd name="connsiteX1" fmla="*/ 966133 w 966133"/>
              <a:gd name="connsiteY1" fmla="*/ 428959 h 544009"/>
              <a:gd name="connsiteX0" fmla="*/ 0 w 966133"/>
              <a:gd name="connsiteY0" fmla="*/ 0 h 529274"/>
              <a:gd name="connsiteX1" fmla="*/ 966133 w 966133"/>
              <a:gd name="connsiteY1" fmla="*/ 428959 h 529274"/>
              <a:gd name="connsiteX0" fmla="*/ 0 w 966133"/>
              <a:gd name="connsiteY0" fmla="*/ 0 h 566794"/>
              <a:gd name="connsiteX1" fmla="*/ 966133 w 966133"/>
              <a:gd name="connsiteY1" fmla="*/ 428959 h 566794"/>
              <a:gd name="connsiteX0" fmla="*/ 0 w 966133"/>
              <a:gd name="connsiteY0" fmla="*/ 0 h 530322"/>
              <a:gd name="connsiteX1" fmla="*/ 966133 w 966133"/>
              <a:gd name="connsiteY1" fmla="*/ 428959 h 530322"/>
              <a:gd name="connsiteX0" fmla="*/ 0 w 966133"/>
              <a:gd name="connsiteY0" fmla="*/ 0 h 518017"/>
              <a:gd name="connsiteX1" fmla="*/ 966133 w 966133"/>
              <a:gd name="connsiteY1" fmla="*/ 428959 h 518017"/>
              <a:gd name="connsiteX0" fmla="*/ 0 w 1057092"/>
              <a:gd name="connsiteY0" fmla="*/ 0 h 511856"/>
              <a:gd name="connsiteX1" fmla="*/ 1057092 w 1057092"/>
              <a:gd name="connsiteY1" fmla="*/ 416202 h 511856"/>
              <a:gd name="connsiteX0" fmla="*/ 0 w 1057092"/>
              <a:gd name="connsiteY0" fmla="*/ 0 h 496256"/>
              <a:gd name="connsiteX1" fmla="*/ 1057092 w 1057092"/>
              <a:gd name="connsiteY1" fmla="*/ 416202 h 496256"/>
              <a:gd name="connsiteX0" fmla="*/ 0 w 1057092"/>
              <a:gd name="connsiteY0" fmla="*/ 0 h 473645"/>
              <a:gd name="connsiteX1" fmla="*/ 1057092 w 1057092"/>
              <a:gd name="connsiteY1" fmla="*/ 416202 h 473645"/>
              <a:gd name="connsiteX0" fmla="*/ 0 w 1057092"/>
              <a:gd name="connsiteY0" fmla="*/ 0 h 452848"/>
              <a:gd name="connsiteX1" fmla="*/ 1057092 w 1057092"/>
              <a:gd name="connsiteY1" fmla="*/ 416202 h 452848"/>
              <a:gd name="connsiteX0" fmla="*/ 0 w 1081327"/>
              <a:gd name="connsiteY0" fmla="*/ 0 h 441931"/>
              <a:gd name="connsiteX1" fmla="*/ 1081327 w 1081327"/>
              <a:gd name="connsiteY1" fmla="*/ 387878 h 441931"/>
              <a:gd name="connsiteX0" fmla="*/ 0 w 1081327"/>
              <a:gd name="connsiteY0" fmla="*/ 0 h 541619"/>
              <a:gd name="connsiteX1" fmla="*/ 1081327 w 1081327"/>
              <a:gd name="connsiteY1" fmla="*/ 387878 h 541619"/>
              <a:gd name="connsiteX0" fmla="*/ 0 w 1081327"/>
              <a:gd name="connsiteY0" fmla="*/ 0 h 524935"/>
              <a:gd name="connsiteX1" fmla="*/ 1081327 w 1081327"/>
              <a:gd name="connsiteY1" fmla="*/ 387878 h 524935"/>
              <a:gd name="connsiteX0" fmla="*/ 0 w 1081327"/>
              <a:gd name="connsiteY0" fmla="*/ 0 h 484056"/>
              <a:gd name="connsiteX1" fmla="*/ 1081327 w 1081327"/>
              <a:gd name="connsiteY1" fmla="*/ 387878 h 484056"/>
              <a:gd name="connsiteX0" fmla="*/ 0 w 1081327"/>
              <a:gd name="connsiteY0" fmla="*/ 0 h 503574"/>
              <a:gd name="connsiteX1" fmla="*/ 1081327 w 1081327"/>
              <a:gd name="connsiteY1" fmla="*/ 387878 h 503574"/>
              <a:gd name="connsiteX0" fmla="*/ 0 w 1073796"/>
              <a:gd name="connsiteY0" fmla="*/ 0 h 520965"/>
              <a:gd name="connsiteX1" fmla="*/ 1073796 w 1073796"/>
              <a:gd name="connsiteY1" fmla="*/ 418049 h 520965"/>
              <a:gd name="connsiteX0" fmla="*/ 0 w 1076126"/>
              <a:gd name="connsiteY0" fmla="*/ 0 h 523903"/>
              <a:gd name="connsiteX1" fmla="*/ 1076126 w 1076126"/>
              <a:gd name="connsiteY1" fmla="*/ 422987 h 523903"/>
              <a:gd name="connsiteX0" fmla="*/ 0 w 1076805"/>
              <a:gd name="connsiteY0" fmla="*/ 0 h 529825"/>
              <a:gd name="connsiteX1" fmla="*/ 1076805 w 1076805"/>
              <a:gd name="connsiteY1" fmla="*/ 432811 h 529825"/>
              <a:gd name="connsiteX0" fmla="*/ 0 w 1081612"/>
              <a:gd name="connsiteY0" fmla="*/ 0 h 528372"/>
              <a:gd name="connsiteX1" fmla="*/ 1081612 w 1081612"/>
              <a:gd name="connsiteY1" fmla="*/ 430417 h 528372"/>
              <a:gd name="connsiteX0" fmla="*/ 0 w 1081612"/>
              <a:gd name="connsiteY0" fmla="*/ 0 h 507061"/>
              <a:gd name="connsiteX1" fmla="*/ 1081612 w 1081612"/>
              <a:gd name="connsiteY1" fmla="*/ 430417 h 507061"/>
              <a:gd name="connsiteX0" fmla="*/ 0 w 1081612"/>
              <a:gd name="connsiteY0" fmla="*/ 0 h 507061"/>
              <a:gd name="connsiteX1" fmla="*/ 1081612 w 1081612"/>
              <a:gd name="connsiteY1" fmla="*/ 430417 h 507061"/>
              <a:gd name="connsiteX0" fmla="*/ 0 w 1081612"/>
              <a:gd name="connsiteY0" fmla="*/ 0 h 502362"/>
              <a:gd name="connsiteX1" fmla="*/ 1081612 w 1081612"/>
              <a:gd name="connsiteY1" fmla="*/ 430417 h 502362"/>
              <a:gd name="connsiteX0" fmla="*/ 0 w 1081612"/>
              <a:gd name="connsiteY0" fmla="*/ 0 h 554526"/>
              <a:gd name="connsiteX1" fmla="*/ 1081612 w 1081612"/>
              <a:gd name="connsiteY1" fmla="*/ 430417 h 554526"/>
              <a:gd name="connsiteX0" fmla="*/ 0 w 1081612"/>
              <a:gd name="connsiteY0" fmla="*/ 0 h 508901"/>
              <a:gd name="connsiteX1" fmla="*/ 1081612 w 1081612"/>
              <a:gd name="connsiteY1" fmla="*/ 430417 h 508901"/>
              <a:gd name="connsiteX0" fmla="*/ 0 w 1084866"/>
              <a:gd name="connsiteY0" fmla="*/ 0 h 505696"/>
              <a:gd name="connsiteX1" fmla="*/ 1084866 w 1084866"/>
              <a:gd name="connsiteY1" fmla="*/ 424732 h 505696"/>
              <a:gd name="connsiteX0" fmla="*/ 0 w 1084866"/>
              <a:gd name="connsiteY0" fmla="*/ 0 h 529981"/>
              <a:gd name="connsiteX1" fmla="*/ 1084866 w 1084866"/>
              <a:gd name="connsiteY1" fmla="*/ 424732 h 52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4866" h="529981">
                <a:moveTo>
                  <a:pt x="0" y="0"/>
                </a:moveTo>
                <a:cubicBezTo>
                  <a:pt x="633898" y="754952"/>
                  <a:pt x="446084" y="506914"/>
                  <a:pt x="1084866" y="424732"/>
                </a:cubicBezTo>
              </a:path>
            </a:pathLst>
          </a:custGeom>
          <a:noFill/>
          <a:ln w="571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AB9EBF-3BD4-9FD7-B184-642D777CAEAD}"/>
              </a:ext>
            </a:extLst>
          </p:cNvPr>
          <p:cNvSpPr txBox="1"/>
          <p:nvPr/>
        </p:nvSpPr>
        <p:spPr>
          <a:xfrm>
            <a:off x="6077807" y="13452297"/>
            <a:ext cx="368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Citrate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E292A5-321A-3D30-AD99-016022421B0A}"/>
              </a:ext>
            </a:extLst>
          </p:cNvPr>
          <p:cNvSpPr txBox="1"/>
          <p:nvPr/>
        </p:nvSpPr>
        <p:spPr>
          <a:xfrm>
            <a:off x="7670601" y="15188065"/>
            <a:ext cx="368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Isocitrate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ACD451-61BB-8C30-9524-3AAE65A63AB3}"/>
              </a:ext>
            </a:extLst>
          </p:cNvPr>
          <p:cNvSpPr txBox="1"/>
          <p:nvPr/>
        </p:nvSpPr>
        <p:spPr>
          <a:xfrm>
            <a:off x="6970475" y="17157498"/>
            <a:ext cx="421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800" b="1" dirty="0"/>
              <a:t>α</a:t>
            </a:r>
            <a:r>
              <a:rPr lang="en-US" sz="4800" b="1" dirty="0"/>
              <a:t>-Ketoglutarate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153B1-B190-F427-E6FC-7AEEAC90C6BF}"/>
              </a:ext>
            </a:extLst>
          </p:cNvPr>
          <p:cNvSpPr txBox="1"/>
          <p:nvPr/>
        </p:nvSpPr>
        <p:spPr>
          <a:xfrm>
            <a:off x="6179774" y="19066467"/>
            <a:ext cx="421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Succinyl-CoA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09EFE-C484-852A-E1B5-3FE00B438ADC}"/>
              </a:ext>
            </a:extLst>
          </p:cNvPr>
          <p:cNvSpPr txBox="1"/>
          <p:nvPr/>
        </p:nvSpPr>
        <p:spPr>
          <a:xfrm>
            <a:off x="972987" y="19066467"/>
            <a:ext cx="421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">
                  <a:noFill/>
                </a:ln>
                <a:solidFill>
                  <a:srgbClr val="E3D413"/>
                </a:solidFill>
              </a:rPr>
              <a:t>Succinate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BA6BE-4B88-B611-7258-94F01D76EC08}"/>
              </a:ext>
            </a:extLst>
          </p:cNvPr>
          <p:cNvSpPr txBox="1"/>
          <p:nvPr/>
        </p:nvSpPr>
        <p:spPr>
          <a:xfrm>
            <a:off x="-107755" y="17155793"/>
            <a:ext cx="421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Fumarate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D0E9E1-CEE5-B77F-00B9-D6E4648C5FA1}"/>
              </a:ext>
            </a:extLst>
          </p:cNvPr>
          <p:cNvSpPr txBox="1"/>
          <p:nvPr/>
        </p:nvSpPr>
        <p:spPr>
          <a:xfrm>
            <a:off x="-301286" y="15188064"/>
            <a:ext cx="368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Malate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E2FA74-FB57-7513-11A6-470D75B3F6FA}"/>
              </a:ext>
            </a:extLst>
          </p:cNvPr>
          <p:cNvSpPr txBox="1"/>
          <p:nvPr/>
        </p:nvSpPr>
        <p:spPr>
          <a:xfrm>
            <a:off x="1562303" y="13459097"/>
            <a:ext cx="368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Oxaloacetate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69A4062-3A18-D78D-72F0-4D74F83830E2}"/>
              </a:ext>
            </a:extLst>
          </p:cNvPr>
          <p:cNvSpPr/>
          <p:nvPr/>
        </p:nvSpPr>
        <p:spPr>
          <a:xfrm rot="12180000">
            <a:off x="4404525" y="19560976"/>
            <a:ext cx="2529196" cy="1059380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614353"/>
              <a:gd name="connsiteY0" fmla="*/ 1321601 h 1321601"/>
              <a:gd name="connsiteX1" fmla="*/ 775077 w 2614353"/>
              <a:gd name="connsiteY1" fmla="*/ 376035 h 1321601"/>
              <a:gd name="connsiteX2" fmla="*/ 2614353 w 2614353"/>
              <a:gd name="connsiteY2" fmla="*/ 67072 h 1321601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10113 h 1610113"/>
              <a:gd name="connsiteX1" fmla="*/ 1411762 w 3169955"/>
              <a:gd name="connsiteY1" fmla="*/ 355801 h 1610113"/>
              <a:gd name="connsiteX2" fmla="*/ 3169955 w 3169955"/>
              <a:gd name="connsiteY2" fmla="*/ 78653 h 1610113"/>
              <a:gd name="connsiteX0" fmla="*/ 0 w 3054977"/>
              <a:gd name="connsiteY0" fmla="*/ 1694530 h 1694530"/>
              <a:gd name="connsiteX1" fmla="*/ 1411762 w 3054977"/>
              <a:gd name="connsiteY1" fmla="*/ 440218 h 1694530"/>
              <a:gd name="connsiteX2" fmla="*/ 3054977 w 3054977"/>
              <a:gd name="connsiteY2" fmla="*/ 65913 h 1694530"/>
              <a:gd name="connsiteX0" fmla="*/ 0 w 3001219"/>
              <a:gd name="connsiteY0" fmla="*/ 1653326 h 1653327"/>
              <a:gd name="connsiteX1" fmla="*/ 1358004 w 3001219"/>
              <a:gd name="connsiteY1" fmla="*/ 439423 h 1653327"/>
              <a:gd name="connsiteX2" fmla="*/ 3001219 w 3001219"/>
              <a:gd name="connsiteY2" fmla="*/ 65118 h 1653327"/>
              <a:gd name="connsiteX0" fmla="*/ 0 w 3011786"/>
              <a:gd name="connsiteY0" fmla="*/ 1611738 h 1611737"/>
              <a:gd name="connsiteX1" fmla="*/ 1368571 w 3011786"/>
              <a:gd name="connsiteY1" fmla="*/ 438634 h 1611737"/>
              <a:gd name="connsiteX2" fmla="*/ 3011786 w 3011786"/>
              <a:gd name="connsiteY2" fmla="*/ 64329 h 1611737"/>
              <a:gd name="connsiteX0" fmla="*/ 0 w 3009296"/>
              <a:gd name="connsiteY0" fmla="*/ 1638002 h 1638002"/>
              <a:gd name="connsiteX1" fmla="*/ 1366081 w 3009296"/>
              <a:gd name="connsiteY1" fmla="*/ 439130 h 1638002"/>
              <a:gd name="connsiteX2" fmla="*/ 3009296 w 3009296"/>
              <a:gd name="connsiteY2" fmla="*/ 64825 h 1638002"/>
              <a:gd name="connsiteX0" fmla="*/ 0 w 3003710"/>
              <a:gd name="connsiteY0" fmla="*/ 1627059 h 1627060"/>
              <a:gd name="connsiteX1" fmla="*/ 1360495 w 3003710"/>
              <a:gd name="connsiteY1" fmla="*/ 438923 h 1627060"/>
              <a:gd name="connsiteX2" fmla="*/ 3003710 w 3003710"/>
              <a:gd name="connsiteY2" fmla="*/ 64618 h 1627060"/>
              <a:gd name="connsiteX0" fmla="*/ 1 w 3007001"/>
              <a:gd name="connsiteY0" fmla="*/ 1617017 h 1617018"/>
              <a:gd name="connsiteX1" fmla="*/ 1363786 w 3007001"/>
              <a:gd name="connsiteY1" fmla="*/ 438734 h 1617018"/>
              <a:gd name="connsiteX2" fmla="*/ 3007001 w 3007001"/>
              <a:gd name="connsiteY2" fmla="*/ 64429 h 1617018"/>
              <a:gd name="connsiteX0" fmla="*/ 0 w 2990445"/>
              <a:gd name="connsiteY0" fmla="*/ 1636839 h 1636839"/>
              <a:gd name="connsiteX1" fmla="*/ 1363785 w 2990445"/>
              <a:gd name="connsiteY1" fmla="*/ 458556 h 1636839"/>
              <a:gd name="connsiteX2" fmla="*/ 2990446 w 2990445"/>
              <a:gd name="connsiteY2" fmla="*/ 62144 h 1636839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0446" h="1586414">
                <a:moveTo>
                  <a:pt x="0" y="1586414"/>
                </a:moveTo>
                <a:cubicBezTo>
                  <a:pt x="391824" y="1058163"/>
                  <a:pt x="865377" y="670580"/>
                  <a:pt x="1363785" y="408131"/>
                </a:cubicBezTo>
                <a:cubicBezTo>
                  <a:pt x="1862193" y="145682"/>
                  <a:pt x="2449237" y="-50921"/>
                  <a:pt x="2990446" y="1171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DAC20D2-1DD3-9E14-1358-50A4CBF13D07}"/>
              </a:ext>
            </a:extLst>
          </p:cNvPr>
          <p:cNvSpPr/>
          <p:nvPr/>
        </p:nvSpPr>
        <p:spPr>
          <a:xfrm rot="3717571">
            <a:off x="8154908" y="14675481"/>
            <a:ext cx="1083528" cy="96300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614353"/>
              <a:gd name="connsiteY0" fmla="*/ 1321601 h 1321601"/>
              <a:gd name="connsiteX1" fmla="*/ 775077 w 2614353"/>
              <a:gd name="connsiteY1" fmla="*/ 376035 h 1321601"/>
              <a:gd name="connsiteX2" fmla="*/ 2614353 w 2614353"/>
              <a:gd name="connsiteY2" fmla="*/ 67072 h 1321601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10113 h 1610113"/>
              <a:gd name="connsiteX1" fmla="*/ 1411762 w 3169955"/>
              <a:gd name="connsiteY1" fmla="*/ 355801 h 1610113"/>
              <a:gd name="connsiteX2" fmla="*/ 3169955 w 3169955"/>
              <a:gd name="connsiteY2" fmla="*/ 78653 h 1610113"/>
              <a:gd name="connsiteX0" fmla="*/ 0 w 3054977"/>
              <a:gd name="connsiteY0" fmla="*/ 1694530 h 1694530"/>
              <a:gd name="connsiteX1" fmla="*/ 1411762 w 3054977"/>
              <a:gd name="connsiteY1" fmla="*/ 440218 h 1694530"/>
              <a:gd name="connsiteX2" fmla="*/ 3054977 w 3054977"/>
              <a:gd name="connsiteY2" fmla="*/ 65913 h 1694530"/>
              <a:gd name="connsiteX0" fmla="*/ 0 w 3001219"/>
              <a:gd name="connsiteY0" fmla="*/ 1653326 h 1653327"/>
              <a:gd name="connsiteX1" fmla="*/ 1358004 w 3001219"/>
              <a:gd name="connsiteY1" fmla="*/ 439423 h 1653327"/>
              <a:gd name="connsiteX2" fmla="*/ 3001219 w 3001219"/>
              <a:gd name="connsiteY2" fmla="*/ 65118 h 1653327"/>
              <a:gd name="connsiteX0" fmla="*/ 0 w 3011786"/>
              <a:gd name="connsiteY0" fmla="*/ 1611738 h 1611737"/>
              <a:gd name="connsiteX1" fmla="*/ 1368571 w 3011786"/>
              <a:gd name="connsiteY1" fmla="*/ 438634 h 1611737"/>
              <a:gd name="connsiteX2" fmla="*/ 3011786 w 3011786"/>
              <a:gd name="connsiteY2" fmla="*/ 64329 h 1611737"/>
              <a:gd name="connsiteX0" fmla="*/ 0 w 3009296"/>
              <a:gd name="connsiteY0" fmla="*/ 1638002 h 1638002"/>
              <a:gd name="connsiteX1" fmla="*/ 1366081 w 3009296"/>
              <a:gd name="connsiteY1" fmla="*/ 439130 h 1638002"/>
              <a:gd name="connsiteX2" fmla="*/ 3009296 w 3009296"/>
              <a:gd name="connsiteY2" fmla="*/ 64825 h 1638002"/>
              <a:gd name="connsiteX0" fmla="*/ 0 w 3003710"/>
              <a:gd name="connsiteY0" fmla="*/ 1627059 h 1627060"/>
              <a:gd name="connsiteX1" fmla="*/ 1360495 w 3003710"/>
              <a:gd name="connsiteY1" fmla="*/ 438923 h 1627060"/>
              <a:gd name="connsiteX2" fmla="*/ 3003710 w 3003710"/>
              <a:gd name="connsiteY2" fmla="*/ 64618 h 1627060"/>
              <a:gd name="connsiteX0" fmla="*/ 1 w 3007001"/>
              <a:gd name="connsiteY0" fmla="*/ 1617017 h 1617018"/>
              <a:gd name="connsiteX1" fmla="*/ 1363786 w 3007001"/>
              <a:gd name="connsiteY1" fmla="*/ 438734 h 1617018"/>
              <a:gd name="connsiteX2" fmla="*/ 3007001 w 3007001"/>
              <a:gd name="connsiteY2" fmla="*/ 64429 h 1617018"/>
              <a:gd name="connsiteX0" fmla="*/ 0 w 2990445"/>
              <a:gd name="connsiteY0" fmla="*/ 1636839 h 1636839"/>
              <a:gd name="connsiteX1" fmla="*/ 1363785 w 2990445"/>
              <a:gd name="connsiteY1" fmla="*/ 458556 h 1636839"/>
              <a:gd name="connsiteX2" fmla="*/ 2990446 w 2990445"/>
              <a:gd name="connsiteY2" fmla="*/ 62144 h 1636839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1626661"/>
              <a:gd name="connsiteY0" fmla="*/ 408131 h 408131"/>
              <a:gd name="connsiteX1" fmla="*/ 1626661 w 1626661"/>
              <a:gd name="connsiteY1" fmla="*/ 11719 h 408131"/>
              <a:gd name="connsiteX0" fmla="*/ 0 w 1626661"/>
              <a:gd name="connsiteY0" fmla="*/ 405832 h 405832"/>
              <a:gd name="connsiteX1" fmla="*/ 261521 w 1626661"/>
              <a:gd name="connsiteY1" fmla="*/ 275591 h 405832"/>
              <a:gd name="connsiteX2" fmla="*/ 1626661 w 1626661"/>
              <a:gd name="connsiteY2" fmla="*/ 9420 h 405832"/>
              <a:gd name="connsiteX0" fmla="*/ 0 w 1610831"/>
              <a:gd name="connsiteY0" fmla="*/ 246823 h 285723"/>
              <a:gd name="connsiteX1" fmla="*/ 245691 w 1610831"/>
              <a:gd name="connsiteY1" fmla="*/ 275591 h 285723"/>
              <a:gd name="connsiteX2" fmla="*/ 1610831 w 1610831"/>
              <a:gd name="connsiteY2" fmla="*/ 9420 h 285723"/>
              <a:gd name="connsiteX0" fmla="*/ 0 w 1610831"/>
              <a:gd name="connsiteY0" fmla="*/ 255589 h 255589"/>
              <a:gd name="connsiteX1" fmla="*/ 329426 w 1610831"/>
              <a:gd name="connsiteY1" fmla="*/ 130754 h 255589"/>
              <a:gd name="connsiteX2" fmla="*/ 1610831 w 1610831"/>
              <a:gd name="connsiteY2" fmla="*/ 18186 h 255589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594623"/>
              <a:gd name="connsiteY0" fmla="*/ 183694 h 183694"/>
              <a:gd name="connsiteX1" fmla="*/ 1594623 w 1594623"/>
              <a:gd name="connsiteY1" fmla="*/ 0 h 183694"/>
              <a:gd name="connsiteX0" fmla="*/ 0 w 1594623"/>
              <a:gd name="connsiteY0" fmla="*/ 212062 h 212062"/>
              <a:gd name="connsiteX1" fmla="*/ 1594623 w 1594623"/>
              <a:gd name="connsiteY1" fmla="*/ 28368 h 212062"/>
              <a:gd name="connsiteX0" fmla="*/ 0 w 1594623"/>
              <a:gd name="connsiteY0" fmla="*/ 199016 h 199016"/>
              <a:gd name="connsiteX1" fmla="*/ 1594623 w 1594623"/>
              <a:gd name="connsiteY1" fmla="*/ 15322 h 199016"/>
              <a:gd name="connsiteX0" fmla="*/ 0 w 1594623"/>
              <a:gd name="connsiteY0" fmla="*/ 201861 h 201861"/>
              <a:gd name="connsiteX1" fmla="*/ 1594623 w 1594623"/>
              <a:gd name="connsiteY1" fmla="*/ 18167 h 201861"/>
              <a:gd name="connsiteX0" fmla="*/ 0 w 1594623"/>
              <a:gd name="connsiteY0" fmla="*/ 210236 h 210236"/>
              <a:gd name="connsiteX1" fmla="*/ 1594623 w 1594623"/>
              <a:gd name="connsiteY1" fmla="*/ 26542 h 210236"/>
              <a:gd name="connsiteX0" fmla="*/ 0 w 1399223"/>
              <a:gd name="connsiteY0" fmla="*/ 161960 h 161960"/>
              <a:gd name="connsiteX1" fmla="*/ 1399223 w 1399223"/>
              <a:gd name="connsiteY1" fmla="*/ 48465 h 161960"/>
              <a:gd name="connsiteX0" fmla="*/ 0 w 1212739"/>
              <a:gd name="connsiteY0" fmla="*/ 159940 h 159940"/>
              <a:gd name="connsiteX1" fmla="*/ 1212738 w 1212739"/>
              <a:gd name="connsiteY1" fmla="*/ 49932 h 159940"/>
              <a:gd name="connsiteX0" fmla="*/ 0 w 1212738"/>
              <a:gd name="connsiteY0" fmla="*/ 124826 h 124826"/>
              <a:gd name="connsiteX1" fmla="*/ 1212738 w 1212738"/>
              <a:gd name="connsiteY1" fmla="*/ 14818 h 124826"/>
              <a:gd name="connsiteX0" fmla="*/ 0 w 1212738"/>
              <a:gd name="connsiteY0" fmla="*/ 153328 h 153328"/>
              <a:gd name="connsiteX1" fmla="*/ 1212738 w 1212738"/>
              <a:gd name="connsiteY1" fmla="*/ 43320 h 153328"/>
              <a:gd name="connsiteX0" fmla="*/ 0 w 1291556"/>
              <a:gd name="connsiteY0" fmla="*/ 175197 h 175197"/>
              <a:gd name="connsiteX1" fmla="*/ 1291556 w 1291556"/>
              <a:gd name="connsiteY1" fmla="*/ 29473 h 175197"/>
              <a:gd name="connsiteX0" fmla="*/ 0 w 1291556"/>
              <a:gd name="connsiteY0" fmla="*/ 161163 h 161163"/>
              <a:gd name="connsiteX1" fmla="*/ 1291556 w 1291556"/>
              <a:gd name="connsiteY1" fmla="*/ 15439 h 161163"/>
              <a:gd name="connsiteX0" fmla="*/ 0 w 1291556"/>
              <a:gd name="connsiteY0" fmla="*/ 164931 h 164931"/>
              <a:gd name="connsiteX1" fmla="*/ 1291556 w 1291556"/>
              <a:gd name="connsiteY1" fmla="*/ 19207 h 164931"/>
              <a:gd name="connsiteX0" fmla="*/ 0 w 1291556"/>
              <a:gd name="connsiteY0" fmla="*/ 176063 h 176063"/>
              <a:gd name="connsiteX1" fmla="*/ 1291556 w 1291556"/>
              <a:gd name="connsiteY1" fmla="*/ 30339 h 176063"/>
              <a:gd name="connsiteX0" fmla="*/ 0 w 1291556"/>
              <a:gd name="connsiteY0" fmla="*/ 171529 h 171529"/>
              <a:gd name="connsiteX1" fmla="*/ 1291556 w 1291556"/>
              <a:gd name="connsiteY1" fmla="*/ 25805 h 171529"/>
              <a:gd name="connsiteX0" fmla="*/ 0 w 1293230"/>
              <a:gd name="connsiteY0" fmla="*/ 139686 h 139686"/>
              <a:gd name="connsiteX1" fmla="*/ 1293230 w 1293230"/>
              <a:gd name="connsiteY1" fmla="*/ 35492 h 139686"/>
              <a:gd name="connsiteX0" fmla="*/ 0 w 1288910"/>
              <a:gd name="connsiteY0" fmla="*/ 166429 h 166428"/>
              <a:gd name="connsiteX1" fmla="*/ 1288910 w 1288910"/>
              <a:gd name="connsiteY1" fmla="*/ 26997 h 166428"/>
              <a:gd name="connsiteX0" fmla="*/ 0 w 1278322"/>
              <a:gd name="connsiteY0" fmla="*/ 146968 h 146968"/>
              <a:gd name="connsiteX1" fmla="*/ 1278322 w 1278322"/>
              <a:gd name="connsiteY1" fmla="*/ 32714 h 146968"/>
              <a:gd name="connsiteX0" fmla="*/ 0 w 1278322"/>
              <a:gd name="connsiteY0" fmla="*/ 142127 h 142127"/>
              <a:gd name="connsiteX1" fmla="*/ 1278322 w 1278322"/>
              <a:gd name="connsiteY1" fmla="*/ 27873 h 142127"/>
              <a:gd name="connsiteX0" fmla="*/ 0 w 1281131"/>
              <a:gd name="connsiteY0" fmla="*/ 153622 h 153622"/>
              <a:gd name="connsiteX1" fmla="*/ 1281131 w 1281131"/>
              <a:gd name="connsiteY1" fmla="*/ 25103 h 153622"/>
              <a:gd name="connsiteX0" fmla="*/ 0 w 1281131"/>
              <a:gd name="connsiteY0" fmla="*/ 148219 h 148219"/>
              <a:gd name="connsiteX1" fmla="*/ 1281131 w 1281131"/>
              <a:gd name="connsiteY1" fmla="*/ 19700 h 148219"/>
              <a:gd name="connsiteX0" fmla="*/ 0 w 1281131"/>
              <a:gd name="connsiteY0" fmla="*/ 144209 h 144209"/>
              <a:gd name="connsiteX1" fmla="*/ 1281131 w 1281131"/>
              <a:gd name="connsiteY1" fmla="*/ 15690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1131" h="144209">
                <a:moveTo>
                  <a:pt x="0" y="144209"/>
                </a:moveTo>
                <a:cubicBezTo>
                  <a:pt x="444340" y="14726"/>
                  <a:pt x="758815" y="-25939"/>
                  <a:pt x="1281131" y="15690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57A6EC4-164E-570B-EE9F-B6F563C3D239}"/>
              </a:ext>
            </a:extLst>
          </p:cNvPr>
          <p:cNvSpPr/>
          <p:nvPr/>
        </p:nvSpPr>
        <p:spPr>
          <a:xfrm rot="5577810">
            <a:off x="8740877" y="16570359"/>
            <a:ext cx="1083528" cy="96300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614353"/>
              <a:gd name="connsiteY0" fmla="*/ 1321601 h 1321601"/>
              <a:gd name="connsiteX1" fmla="*/ 775077 w 2614353"/>
              <a:gd name="connsiteY1" fmla="*/ 376035 h 1321601"/>
              <a:gd name="connsiteX2" fmla="*/ 2614353 w 2614353"/>
              <a:gd name="connsiteY2" fmla="*/ 67072 h 1321601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10113 h 1610113"/>
              <a:gd name="connsiteX1" fmla="*/ 1411762 w 3169955"/>
              <a:gd name="connsiteY1" fmla="*/ 355801 h 1610113"/>
              <a:gd name="connsiteX2" fmla="*/ 3169955 w 3169955"/>
              <a:gd name="connsiteY2" fmla="*/ 78653 h 1610113"/>
              <a:gd name="connsiteX0" fmla="*/ 0 w 3054977"/>
              <a:gd name="connsiteY0" fmla="*/ 1694530 h 1694530"/>
              <a:gd name="connsiteX1" fmla="*/ 1411762 w 3054977"/>
              <a:gd name="connsiteY1" fmla="*/ 440218 h 1694530"/>
              <a:gd name="connsiteX2" fmla="*/ 3054977 w 3054977"/>
              <a:gd name="connsiteY2" fmla="*/ 65913 h 1694530"/>
              <a:gd name="connsiteX0" fmla="*/ 0 w 3001219"/>
              <a:gd name="connsiteY0" fmla="*/ 1653326 h 1653327"/>
              <a:gd name="connsiteX1" fmla="*/ 1358004 w 3001219"/>
              <a:gd name="connsiteY1" fmla="*/ 439423 h 1653327"/>
              <a:gd name="connsiteX2" fmla="*/ 3001219 w 3001219"/>
              <a:gd name="connsiteY2" fmla="*/ 65118 h 1653327"/>
              <a:gd name="connsiteX0" fmla="*/ 0 w 3011786"/>
              <a:gd name="connsiteY0" fmla="*/ 1611738 h 1611737"/>
              <a:gd name="connsiteX1" fmla="*/ 1368571 w 3011786"/>
              <a:gd name="connsiteY1" fmla="*/ 438634 h 1611737"/>
              <a:gd name="connsiteX2" fmla="*/ 3011786 w 3011786"/>
              <a:gd name="connsiteY2" fmla="*/ 64329 h 1611737"/>
              <a:gd name="connsiteX0" fmla="*/ 0 w 3009296"/>
              <a:gd name="connsiteY0" fmla="*/ 1638002 h 1638002"/>
              <a:gd name="connsiteX1" fmla="*/ 1366081 w 3009296"/>
              <a:gd name="connsiteY1" fmla="*/ 439130 h 1638002"/>
              <a:gd name="connsiteX2" fmla="*/ 3009296 w 3009296"/>
              <a:gd name="connsiteY2" fmla="*/ 64825 h 1638002"/>
              <a:gd name="connsiteX0" fmla="*/ 0 w 3003710"/>
              <a:gd name="connsiteY0" fmla="*/ 1627059 h 1627060"/>
              <a:gd name="connsiteX1" fmla="*/ 1360495 w 3003710"/>
              <a:gd name="connsiteY1" fmla="*/ 438923 h 1627060"/>
              <a:gd name="connsiteX2" fmla="*/ 3003710 w 3003710"/>
              <a:gd name="connsiteY2" fmla="*/ 64618 h 1627060"/>
              <a:gd name="connsiteX0" fmla="*/ 1 w 3007001"/>
              <a:gd name="connsiteY0" fmla="*/ 1617017 h 1617018"/>
              <a:gd name="connsiteX1" fmla="*/ 1363786 w 3007001"/>
              <a:gd name="connsiteY1" fmla="*/ 438734 h 1617018"/>
              <a:gd name="connsiteX2" fmla="*/ 3007001 w 3007001"/>
              <a:gd name="connsiteY2" fmla="*/ 64429 h 1617018"/>
              <a:gd name="connsiteX0" fmla="*/ 0 w 2990445"/>
              <a:gd name="connsiteY0" fmla="*/ 1636839 h 1636839"/>
              <a:gd name="connsiteX1" fmla="*/ 1363785 w 2990445"/>
              <a:gd name="connsiteY1" fmla="*/ 458556 h 1636839"/>
              <a:gd name="connsiteX2" fmla="*/ 2990446 w 2990445"/>
              <a:gd name="connsiteY2" fmla="*/ 62144 h 1636839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1626661"/>
              <a:gd name="connsiteY0" fmla="*/ 408131 h 408131"/>
              <a:gd name="connsiteX1" fmla="*/ 1626661 w 1626661"/>
              <a:gd name="connsiteY1" fmla="*/ 11719 h 408131"/>
              <a:gd name="connsiteX0" fmla="*/ 0 w 1626661"/>
              <a:gd name="connsiteY0" fmla="*/ 405832 h 405832"/>
              <a:gd name="connsiteX1" fmla="*/ 261521 w 1626661"/>
              <a:gd name="connsiteY1" fmla="*/ 275591 h 405832"/>
              <a:gd name="connsiteX2" fmla="*/ 1626661 w 1626661"/>
              <a:gd name="connsiteY2" fmla="*/ 9420 h 405832"/>
              <a:gd name="connsiteX0" fmla="*/ 0 w 1610831"/>
              <a:gd name="connsiteY0" fmla="*/ 246823 h 285723"/>
              <a:gd name="connsiteX1" fmla="*/ 245691 w 1610831"/>
              <a:gd name="connsiteY1" fmla="*/ 275591 h 285723"/>
              <a:gd name="connsiteX2" fmla="*/ 1610831 w 1610831"/>
              <a:gd name="connsiteY2" fmla="*/ 9420 h 285723"/>
              <a:gd name="connsiteX0" fmla="*/ 0 w 1610831"/>
              <a:gd name="connsiteY0" fmla="*/ 255589 h 255589"/>
              <a:gd name="connsiteX1" fmla="*/ 329426 w 1610831"/>
              <a:gd name="connsiteY1" fmla="*/ 130754 h 255589"/>
              <a:gd name="connsiteX2" fmla="*/ 1610831 w 1610831"/>
              <a:gd name="connsiteY2" fmla="*/ 18186 h 255589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594623"/>
              <a:gd name="connsiteY0" fmla="*/ 183694 h 183694"/>
              <a:gd name="connsiteX1" fmla="*/ 1594623 w 1594623"/>
              <a:gd name="connsiteY1" fmla="*/ 0 h 183694"/>
              <a:gd name="connsiteX0" fmla="*/ 0 w 1594623"/>
              <a:gd name="connsiteY0" fmla="*/ 212062 h 212062"/>
              <a:gd name="connsiteX1" fmla="*/ 1594623 w 1594623"/>
              <a:gd name="connsiteY1" fmla="*/ 28368 h 212062"/>
              <a:gd name="connsiteX0" fmla="*/ 0 w 1594623"/>
              <a:gd name="connsiteY0" fmla="*/ 199016 h 199016"/>
              <a:gd name="connsiteX1" fmla="*/ 1594623 w 1594623"/>
              <a:gd name="connsiteY1" fmla="*/ 15322 h 199016"/>
              <a:gd name="connsiteX0" fmla="*/ 0 w 1594623"/>
              <a:gd name="connsiteY0" fmla="*/ 201861 h 201861"/>
              <a:gd name="connsiteX1" fmla="*/ 1594623 w 1594623"/>
              <a:gd name="connsiteY1" fmla="*/ 18167 h 201861"/>
              <a:gd name="connsiteX0" fmla="*/ 0 w 1594623"/>
              <a:gd name="connsiteY0" fmla="*/ 210236 h 210236"/>
              <a:gd name="connsiteX1" fmla="*/ 1594623 w 1594623"/>
              <a:gd name="connsiteY1" fmla="*/ 26542 h 210236"/>
              <a:gd name="connsiteX0" fmla="*/ 0 w 1399223"/>
              <a:gd name="connsiteY0" fmla="*/ 161960 h 161960"/>
              <a:gd name="connsiteX1" fmla="*/ 1399223 w 1399223"/>
              <a:gd name="connsiteY1" fmla="*/ 48465 h 161960"/>
              <a:gd name="connsiteX0" fmla="*/ 0 w 1212739"/>
              <a:gd name="connsiteY0" fmla="*/ 159940 h 159940"/>
              <a:gd name="connsiteX1" fmla="*/ 1212738 w 1212739"/>
              <a:gd name="connsiteY1" fmla="*/ 49932 h 159940"/>
              <a:gd name="connsiteX0" fmla="*/ 0 w 1212738"/>
              <a:gd name="connsiteY0" fmla="*/ 124826 h 124826"/>
              <a:gd name="connsiteX1" fmla="*/ 1212738 w 1212738"/>
              <a:gd name="connsiteY1" fmla="*/ 14818 h 124826"/>
              <a:gd name="connsiteX0" fmla="*/ 0 w 1212738"/>
              <a:gd name="connsiteY0" fmla="*/ 153328 h 153328"/>
              <a:gd name="connsiteX1" fmla="*/ 1212738 w 1212738"/>
              <a:gd name="connsiteY1" fmla="*/ 43320 h 153328"/>
              <a:gd name="connsiteX0" fmla="*/ 0 w 1291556"/>
              <a:gd name="connsiteY0" fmla="*/ 175197 h 175197"/>
              <a:gd name="connsiteX1" fmla="*/ 1291556 w 1291556"/>
              <a:gd name="connsiteY1" fmla="*/ 29473 h 175197"/>
              <a:gd name="connsiteX0" fmla="*/ 0 w 1291556"/>
              <a:gd name="connsiteY0" fmla="*/ 161163 h 161163"/>
              <a:gd name="connsiteX1" fmla="*/ 1291556 w 1291556"/>
              <a:gd name="connsiteY1" fmla="*/ 15439 h 161163"/>
              <a:gd name="connsiteX0" fmla="*/ 0 w 1291556"/>
              <a:gd name="connsiteY0" fmla="*/ 164931 h 164931"/>
              <a:gd name="connsiteX1" fmla="*/ 1291556 w 1291556"/>
              <a:gd name="connsiteY1" fmla="*/ 19207 h 164931"/>
              <a:gd name="connsiteX0" fmla="*/ 0 w 1291556"/>
              <a:gd name="connsiteY0" fmla="*/ 176063 h 176063"/>
              <a:gd name="connsiteX1" fmla="*/ 1291556 w 1291556"/>
              <a:gd name="connsiteY1" fmla="*/ 30339 h 176063"/>
              <a:gd name="connsiteX0" fmla="*/ 0 w 1291556"/>
              <a:gd name="connsiteY0" fmla="*/ 171529 h 171529"/>
              <a:gd name="connsiteX1" fmla="*/ 1291556 w 1291556"/>
              <a:gd name="connsiteY1" fmla="*/ 25805 h 171529"/>
              <a:gd name="connsiteX0" fmla="*/ 0 w 1293230"/>
              <a:gd name="connsiteY0" fmla="*/ 139686 h 139686"/>
              <a:gd name="connsiteX1" fmla="*/ 1293230 w 1293230"/>
              <a:gd name="connsiteY1" fmla="*/ 35492 h 139686"/>
              <a:gd name="connsiteX0" fmla="*/ 0 w 1288910"/>
              <a:gd name="connsiteY0" fmla="*/ 166429 h 166428"/>
              <a:gd name="connsiteX1" fmla="*/ 1288910 w 1288910"/>
              <a:gd name="connsiteY1" fmla="*/ 26997 h 166428"/>
              <a:gd name="connsiteX0" fmla="*/ 0 w 1278322"/>
              <a:gd name="connsiteY0" fmla="*/ 146968 h 146968"/>
              <a:gd name="connsiteX1" fmla="*/ 1278322 w 1278322"/>
              <a:gd name="connsiteY1" fmla="*/ 32714 h 146968"/>
              <a:gd name="connsiteX0" fmla="*/ 0 w 1278322"/>
              <a:gd name="connsiteY0" fmla="*/ 142127 h 142127"/>
              <a:gd name="connsiteX1" fmla="*/ 1278322 w 1278322"/>
              <a:gd name="connsiteY1" fmla="*/ 27873 h 142127"/>
              <a:gd name="connsiteX0" fmla="*/ 0 w 1281131"/>
              <a:gd name="connsiteY0" fmla="*/ 153622 h 153622"/>
              <a:gd name="connsiteX1" fmla="*/ 1281131 w 1281131"/>
              <a:gd name="connsiteY1" fmla="*/ 25103 h 153622"/>
              <a:gd name="connsiteX0" fmla="*/ 0 w 1281131"/>
              <a:gd name="connsiteY0" fmla="*/ 148219 h 148219"/>
              <a:gd name="connsiteX1" fmla="*/ 1281131 w 1281131"/>
              <a:gd name="connsiteY1" fmla="*/ 19700 h 148219"/>
              <a:gd name="connsiteX0" fmla="*/ 0 w 1281131"/>
              <a:gd name="connsiteY0" fmla="*/ 144209 h 144209"/>
              <a:gd name="connsiteX1" fmla="*/ 1281131 w 1281131"/>
              <a:gd name="connsiteY1" fmla="*/ 15690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1131" h="144209">
                <a:moveTo>
                  <a:pt x="0" y="144209"/>
                </a:moveTo>
                <a:cubicBezTo>
                  <a:pt x="444340" y="14726"/>
                  <a:pt x="758815" y="-25939"/>
                  <a:pt x="1281131" y="15690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2D1B989-6A5B-C7BE-52CC-D54E27F4E2A4}"/>
              </a:ext>
            </a:extLst>
          </p:cNvPr>
          <p:cNvSpPr/>
          <p:nvPr/>
        </p:nvSpPr>
        <p:spPr>
          <a:xfrm rot="7560000">
            <a:off x="8222224" y="18531311"/>
            <a:ext cx="1083528" cy="96300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614353"/>
              <a:gd name="connsiteY0" fmla="*/ 1321601 h 1321601"/>
              <a:gd name="connsiteX1" fmla="*/ 775077 w 2614353"/>
              <a:gd name="connsiteY1" fmla="*/ 376035 h 1321601"/>
              <a:gd name="connsiteX2" fmla="*/ 2614353 w 2614353"/>
              <a:gd name="connsiteY2" fmla="*/ 67072 h 1321601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10113 h 1610113"/>
              <a:gd name="connsiteX1" fmla="*/ 1411762 w 3169955"/>
              <a:gd name="connsiteY1" fmla="*/ 355801 h 1610113"/>
              <a:gd name="connsiteX2" fmla="*/ 3169955 w 3169955"/>
              <a:gd name="connsiteY2" fmla="*/ 78653 h 1610113"/>
              <a:gd name="connsiteX0" fmla="*/ 0 w 3054977"/>
              <a:gd name="connsiteY0" fmla="*/ 1694530 h 1694530"/>
              <a:gd name="connsiteX1" fmla="*/ 1411762 w 3054977"/>
              <a:gd name="connsiteY1" fmla="*/ 440218 h 1694530"/>
              <a:gd name="connsiteX2" fmla="*/ 3054977 w 3054977"/>
              <a:gd name="connsiteY2" fmla="*/ 65913 h 1694530"/>
              <a:gd name="connsiteX0" fmla="*/ 0 w 3001219"/>
              <a:gd name="connsiteY0" fmla="*/ 1653326 h 1653327"/>
              <a:gd name="connsiteX1" fmla="*/ 1358004 w 3001219"/>
              <a:gd name="connsiteY1" fmla="*/ 439423 h 1653327"/>
              <a:gd name="connsiteX2" fmla="*/ 3001219 w 3001219"/>
              <a:gd name="connsiteY2" fmla="*/ 65118 h 1653327"/>
              <a:gd name="connsiteX0" fmla="*/ 0 w 3011786"/>
              <a:gd name="connsiteY0" fmla="*/ 1611738 h 1611737"/>
              <a:gd name="connsiteX1" fmla="*/ 1368571 w 3011786"/>
              <a:gd name="connsiteY1" fmla="*/ 438634 h 1611737"/>
              <a:gd name="connsiteX2" fmla="*/ 3011786 w 3011786"/>
              <a:gd name="connsiteY2" fmla="*/ 64329 h 1611737"/>
              <a:gd name="connsiteX0" fmla="*/ 0 w 3009296"/>
              <a:gd name="connsiteY0" fmla="*/ 1638002 h 1638002"/>
              <a:gd name="connsiteX1" fmla="*/ 1366081 w 3009296"/>
              <a:gd name="connsiteY1" fmla="*/ 439130 h 1638002"/>
              <a:gd name="connsiteX2" fmla="*/ 3009296 w 3009296"/>
              <a:gd name="connsiteY2" fmla="*/ 64825 h 1638002"/>
              <a:gd name="connsiteX0" fmla="*/ 0 w 3003710"/>
              <a:gd name="connsiteY0" fmla="*/ 1627059 h 1627060"/>
              <a:gd name="connsiteX1" fmla="*/ 1360495 w 3003710"/>
              <a:gd name="connsiteY1" fmla="*/ 438923 h 1627060"/>
              <a:gd name="connsiteX2" fmla="*/ 3003710 w 3003710"/>
              <a:gd name="connsiteY2" fmla="*/ 64618 h 1627060"/>
              <a:gd name="connsiteX0" fmla="*/ 1 w 3007001"/>
              <a:gd name="connsiteY0" fmla="*/ 1617017 h 1617018"/>
              <a:gd name="connsiteX1" fmla="*/ 1363786 w 3007001"/>
              <a:gd name="connsiteY1" fmla="*/ 438734 h 1617018"/>
              <a:gd name="connsiteX2" fmla="*/ 3007001 w 3007001"/>
              <a:gd name="connsiteY2" fmla="*/ 64429 h 1617018"/>
              <a:gd name="connsiteX0" fmla="*/ 0 w 2990445"/>
              <a:gd name="connsiteY0" fmla="*/ 1636839 h 1636839"/>
              <a:gd name="connsiteX1" fmla="*/ 1363785 w 2990445"/>
              <a:gd name="connsiteY1" fmla="*/ 458556 h 1636839"/>
              <a:gd name="connsiteX2" fmla="*/ 2990446 w 2990445"/>
              <a:gd name="connsiteY2" fmla="*/ 62144 h 1636839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1626661"/>
              <a:gd name="connsiteY0" fmla="*/ 408131 h 408131"/>
              <a:gd name="connsiteX1" fmla="*/ 1626661 w 1626661"/>
              <a:gd name="connsiteY1" fmla="*/ 11719 h 408131"/>
              <a:gd name="connsiteX0" fmla="*/ 0 w 1626661"/>
              <a:gd name="connsiteY0" fmla="*/ 405832 h 405832"/>
              <a:gd name="connsiteX1" fmla="*/ 261521 w 1626661"/>
              <a:gd name="connsiteY1" fmla="*/ 275591 h 405832"/>
              <a:gd name="connsiteX2" fmla="*/ 1626661 w 1626661"/>
              <a:gd name="connsiteY2" fmla="*/ 9420 h 405832"/>
              <a:gd name="connsiteX0" fmla="*/ 0 w 1610831"/>
              <a:gd name="connsiteY0" fmla="*/ 246823 h 285723"/>
              <a:gd name="connsiteX1" fmla="*/ 245691 w 1610831"/>
              <a:gd name="connsiteY1" fmla="*/ 275591 h 285723"/>
              <a:gd name="connsiteX2" fmla="*/ 1610831 w 1610831"/>
              <a:gd name="connsiteY2" fmla="*/ 9420 h 285723"/>
              <a:gd name="connsiteX0" fmla="*/ 0 w 1610831"/>
              <a:gd name="connsiteY0" fmla="*/ 255589 h 255589"/>
              <a:gd name="connsiteX1" fmla="*/ 329426 w 1610831"/>
              <a:gd name="connsiteY1" fmla="*/ 130754 h 255589"/>
              <a:gd name="connsiteX2" fmla="*/ 1610831 w 1610831"/>
              <a:gd name="connsiteY2" fmla="*/ 18186 h 255589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594623"/>
              <a:gd name="connsiteY0" fmla="*/ 183694 h 183694"/>
              <a:gd name="connsiteX1" fmla="*/ 1594623 w 1594623"/>
              <a:gd name="connsiteY1" fmla="*/ 0 h 183694"/>
              <a:gd name="connsiteX0" fmla="*/ 0 w 1594623"/>
              <a:gd name="connsiteY0" fmla="*/ 212062 h 212062"/>
              <a:gd name="connsiteX1" fmla="*/ 1594623 w 1594623"/>
              <a:gd name="connsiteY1" fmla="*/ 28368 h 212062"/>
              <a:gd name="connsiteX0" fmla="*/ 0 w 1594623"/>
              <a:gd name="connsiteY0" fmla="*/ 199016 h 199016"/>
              <a:gd name="connsiteX1" fmla="*/ 1594623 w 1594623"/>
              <a:gd name="connsiteY1" fmla="*/ 15322 h 199016"/>
              <a:gd name="connsiteX0" fmla="*/ 0 w 1594623"/>
              <a:gd name="connsiteY0" fmla="*/ 201861 h 201861"/>
              <a:gd name="connsiteX1" fmla="*/ 1594623 w 1594623"/>
              <a:gd name="connsiteY1" fmla="*/ 18167 h 201861"/>
              <a:gd name="connsiteX0" fmla="*/ 0 w 1594623"/>
              <a:gd name="connsiteY0" fmla="*/ 210236 h 210236"/>
              <a:gd name="connsiteX1" fmla="*/ 1594623 w 1594623"/>
              <a:gd name="connsiteY1" fmla="*/ 26542 h 210236"/>
              <a:gd name="connsiteX0" fmla="*/ 0 w 1399223"/>
              <a:gd name="connsiteY0" fmla="*/ 161960 h 161960"/>
              <a:gd name="connsiteX1" fmla="*/ 1399223 w 1399223"/>
              <a:gd name="connsiteY1" fmla="*/ 48465 h 161960"/>
              <a:gd name="connsiteX0" fmla="*/ 0 w 1212739"/>
              <a:gd name="connsiteY0" fmla="*/ 159940 h 159940"/>
              <a:gd name="connsiteX1" fmla="*/ 1212738 w 1212739"/>
              <a:gd name="connsiteY1" fmla="*/ 49932 h 159940"/>
              <a:gd name="connsiteX0" fmla="*/ 0 w 1212738"/>
              <a:gd name="connsiteY0" fmla="*/ 124826 h 124826"/>
              <a:gd name="connsiteX1" fmla="*/ 1212738 w 1212738"/>
              <a:gd name="connsiteY1" fmla="*/ 14818 h 124826"/>
              <a:gd name="connsiteX0" fmla="*/ 0 w 1212738"/>
              <a:gd name="connsiteY0" fmla="*/ 153328 h 153328"/>
              <a:gd name="connsiteX1" fmla="*/ 1212738 w 1212738"/>
              <a:gd name="connsiteY1" fmla="*/ 43320 h 153328"/>
              <a:gd name="connsiteX0" fmla="*/ 0 w 1291556"/>
              <a:gd name="connsiteY0" fmla="*/ 175197 h 175197"/>
              <a:gd name="connsiteX1" fmla="*/ 1291556 w 1291556"/>
              <a:gd name="connsiteY1" fmla="*/ 29473 h 175197"/>
              <a:gd name="connsiteX0" fmla="*/ 0 w 1291556"/>
              <a:gd name="connsiteY0" fmla="*/ 161163 h 161163"/>
              <a:gd name="connsiteX1" fmla="*/ 1291556 w 1291556"/>
              <a:gd name="connsiteY1" fmla="*/ 15439 h 161163"/>
              <a:gd name="connsiteX0" fmla="*/ 0 w 1291556"/>
              <a:gd name="connsiteY0" fmla="*/ 164931 h 164931"/>
              <a:gd name="connsiteX1" fmla="*/ 1291556 w 1291556"/>
              <a:gd name="connsiteY1" fmla="*/ 19207 h 164931"/>
              <a:gd name="connsiteX0" fmla="*/ 0 w 1291556"/>
              <a:gd name="connsiteY0" fmla="*/ 176063 h 176063"/>
              <a:gd name="connsiteX1" fmla="*/ 1291556 w 1291556"/>
              <a:gd name="connsiteY1" fmla="*/ 30339 h 176063"/>
              <a:gd name="connsiteX0" fmla="*/ 0 w 1291556"/>
              <a:gd name="connsiteY0" fmla="*/ 171529 h 171529"/>
              <a:gd name="connsiteX1" fmla="*/ 1291556 w 1291556"/>
              <a:gd name="connsiteY1" fmla="*/ 25805 h 171529"/>
              <a:gd name="connsiteX0" fmla="*/ 0 w 1293230"/>
              <a:gd name="connsiteY0" fmla="*/ 139686 h 139686"/>
              <a:gd name="connsiteX1" fmla="*/ 1293230 w 1293230"/>
              <a:gd name="connsiteY1" fmla="*/ 35492 h 139686"/>
              <a:gd name="connsiteX0" fmla="*/ 0 w 1288910"/>
              <a:gd name="connsiteY0" fmla="*/ 166429 h 166428"/>
              <a:gd name="connsiteX1" fmla="*/ 1288910 w 1288910"/>
              <a:gd name="connsiteY1" fmla="*/ 26997 h 166428"/>
              <a:gd name="connsiteX0" fmla="*/ 0 w 1278322"/>
              <a:gd name="connsiteY0" fmla="*/ 146968 h 146968"/>
              <a:gd name="connsiteX1" fmla="*/ 1278322 w 1278322"/>
              <a:gd name="connsiteY1" fmla="*/ 32714 h 146968"/>
              <a:gd name="connsiteX0" fmla="*/ 0 w 1278322"/>
              <a:gd name="connsiteY0" fmla="*/ 142127 h 142127"/>
              <a:gd name="connsiteX1" fmla="*/ 1278322 w 1278322"/>
              <a:gd name="connsiteY1" fmla="*/ 27873 h 142127"/>
              <a:gd name="connsiteX0" fmla="*/ 0 w 1281131"/>
              <a:gd name="connsiteY0" fmla="*/ 153622 h 153622"/>
              <a:gd name="connsiteX1" fmla="*/ 1281131 w 1281131"/>
              <a:gd name="connsiteY1" fmla="*/ 25103 h 153622"/>
              <a:gd name="connsiteX0" fmla="*/ 0 w 1281131"/>
              <a:gd name="connsiteY0" fmla="*/ 148219 h 148219"/>
              <a:gd name="connsiteX1" fmla="*/ 1281131 w 1281131"/>
              <a:gd name="connsiteY1" fmla="*/ 19700 h 148219"/>
              <a:gd name="connsiteX0" fmla="*/ 0 w 1281131"/>
              <a:gd name="connsiteY0" fmla="*/ 144209 h 144209"/>
              <a:gd name="connsiteX1" fmla="*/ 1281131 w 1281131"/>
              <a:gd name="connsiteY1" fmla="*/ 15690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1131" h="144209">
                <a:moveTo>
                  <a:pt x="0" y="144209"/>
                </a:moveTo>
                <a:cubicBezTo>
                  <a:pt x="444340" y="14726"/>
                  <a:pt x="758815" y="-25939"/>
                  <a:pt x="1281131" y="15690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1F470A5-419B-A973-4505-4464A1DCEF41}"/>
              </a:ext>
            </a:extLst>
          </p:cNvPr>
          <p:cNvSpPr/>
          <p:nvPr/>
        </p:nvSpPr>
        <p:spPr>
          <a:xfrm rot="14640000">
            <a:off x="1985802" y="18467318"/>
            <a:ext cx="1083528" cy="96300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614353"/>
              <a:gd name="connsiteY0" fmla="*/ 1321601 h 1321601"/>
              <a:gd name="connsiteX1" fmla="*/ 775077 w 2614353"/>
              <a:gd name="connsiteY1" fmla="*/ 376035 h 1321601"/>
              <a:gd name="connsiteX2" fmla="*/ 2614353 w 2614353"/>
              <a:gd name="connsiteY2" fmla="*/ 67072 h 1321601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10113 h 1610113"/>
              <a:gd name="connsiteX1" fmla="*/ 1411762 w 3169955"/>
              <a:gd name="connsiteY1" fmla="*/ 355801 h 1610113"/>
              <a:gd name="connsiteX2" fmla="*/ 3169955 w 3169955"/>
              <a:gd name="connsiteY2" fmla="*/ 78653 h 1610113"/>
              <a:gd name="connsiteX0" fmla="*/ 0 w 3054977"/>
              <a:gd name="connsiteY0" fmla="*/ 1694530 h 1694530"/>
              <a:gd name="connsiteX1" fmla="*/ 1411762 w 3054977"/>
              <a:gd name="connsiteY1" fmla="*/ 440218 h 1694530"/>
              <a:gd name="connsiteX2" fmla="*/ 3054977 w 3054977"/>
              <a:gd name="connsiteY2" fmla="*/ 65913 h 1694530"/>
              <a:gd name="connsiteX0" fmla="*/ 0 w 3001219"/>
              <a:gd name="connsiteY0" fmla="*/ 1653326 h 1653327"/>
              <a:gd name="connsiteX1" fmla="*/ 1358004 w 3001219"/>
              <a:gd name="connsiteY1" fmla="*/ 439423 h 1653327"/>
              <a:gd name="connsiteX2" fmla="*/ 3001219 w 3001219"/>
              <a:gd name="connsiteY2" fmla="*/ 65118 h 1653327"/>
              <a:gd name="connsiteX0" fmla="*/ 0 w 3011786"/>
              <a:gd name="connsiteY0" fmla="*/ 1611738 h 1611737"/>
              <a:gd name="connsiteX1" fmla="*/ 1368571 w 3011786"/>
              <a:gd name="connsiteY1" fmla="*/ 438634 h 1611737"/>
              <a:gd name="connsiteX2" fmla="*/ 3011786 w 3011786"/>
              <a:gd name="connsiteY2" fmla="*/ 64329 h 1611737"/>
              <a:gd name="connsiteX0" fmla="*/ 0 w 3009296"/>
              <a:gd name="connsiteY0" fmla="*/ 1638002 h 1638002"/>
              <a:gd name="connsiteX1" fmla="*/ 1366081 w 3009296"/>
              <a:gd name="connsiteY1" fmla="*/ 439130 h 1638002"/>
              <a:gd name="connsiteX2" fmla="*/ 3009296 w 3009296"/>
              <a:gd name="connsiteY2" fmla="*/ 64825 h 1638002"/>
              <a:gd name="connsiteX0" fmla="*/ 0 w 3003710"/>
              <a:gd name="connsiteY0" fmla="*/ 1627059 h 1627060"/>
              <a:gd name="connsiteX1" fmla="*/ 1360495 w 3003710"/>
              <a:gd name="connsiteY1" fmla="*/ 438923 h 1627060"/>
              <a:gd name="connsiteX2" fmla="*/ 3003710 w 3003710"/>
              <a:gd name="connsiteY2" fmla="*/ 64618 h 1627060"/>
              <a:gd name="connsiteX0" fmla="*/ 1 w 3007001"/>
              <a:gd name="connsiteY0" fmla="*/ 1617017 h 1617018"/>
              <a:gd name="connsiteX1" fmla="*/ 1363786 w 3007001"/>
              <a:gd name="connsiteY1" fmla="*/ 438734 h 1617018"/>
              <a:gd name="connsiteX2" fmla="*/ 3007001 w 3007001"/>
              <a:gd name="connsiteY2" fmla="*/ 64429 h 1617018"/>
              <a:gd name="connsiteX0" fmla="*/ 0 w 2990445"/>
              <a:gd name="connsiteY0" fmla="*/ 1636839 h 1636839"/>
              <a:gd name="connsiteX1" fmla="*/ 1363785 w 2990445"/>
              <a:gd name="connsiteY1" fmla="*/ 458556 h 1636839"/>
              <a:gd name="connsiteX2" fmla="*/ 2990446 w 2990445"/>
              <a:gd name="connsiteY2" fmla="*/ 62144 h 1636839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1626661"/>
              <a:gd name="connsiteY0" fmla="*/ 408131 h 408131"/>
              <a:gd name="connsiteX1" fmla="*/ 1626661 w 1626661"/>
              <a:gd name="connsiteY1" fmla="*/ 11719 h 408131"/>
              <a:gd name="connsiteX0" fmla="*/ 0 w 1626661"/>
              <a:gd name="connsiteY0" fmla="*/ 405832 h 405832"/>
              <a:gd name="connsiteX1" fmla="*/ 261521 w 1626661"/>
              <a:gd name="connsiteY1" fmla="*/ 275591 h 405832"/>
              <a:gd name="connsiteX2" fmla="*/ 1626661 w 1626661"/>
              <a:gd name="connsiteY2" fmla="*/ 9420 h 405832"/>
              <a:gd name="connsiteX0" fmla="*/ 0 w 1610831"/>
              <a:gd name="connsiteY0" fmla="*/ 246823 h 285723"/>
              <a:gd name="connsiteX1" fmla="*/ 245691 w 1610831"/>
              <a:gd name="connsiteY1" fmla="*/ 275591 h 285723"/>
              <a:gd name="connsiteX2" fmla="*/ 1610831 w 1610831"/>
              <a:gd name="connsiteY2" fmla="*/ 9420 h 285723"/>
              <a:gd name="connsiteX0" fmla="*/ 0 w 1610831"/>
              <a:gd name="connsiteY0" fmla="*/ 255589 h 255589"/>
              <a:gd name="connsiteX1" fmla="*/ 329426 w 1610831"/>
              <a:gd name="connsiteY1" fmla="*/ 130754 h 255589"/>
              <a:gd name="connsiteX2" fmla="*/ 1610831 w 1610831"/>
              <a:gd name="connsiteY2" fmla="*/ 18186 h 255589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594623"/>
              <a:gd name="connsiteY0" fmla="*/ 183694 h 183694"/>
              <a:gd name="connsiteX1" fmla="*/ 1594623 w 1594623"/>
              <a:gd name="connsiteY1" fmla="*/ 0 h 183694"/>
              <a:gd name="connsiteX0" fmla="*/ 0 w 1594623"/>
              <a:gd name="connsiteY0" fmla="*/ 212062 h 212062"/>
              <a:gd name="connsiteX1" fmla="*/ 1594623 w 1594623"/>
              <a:gd name="connsiteY1" fmla="*/ 28368 h 212062"/>
              <a:gd name="connsiteX0" fmla="*/ 0 w 1594623"/>
              <a:gd name="connsiteY0" fmla="*/ 199016 h 199016"/>
              <a:gd name="connsiteX1" fmla="*/ 1594623 w 1594623"/>
              <a:gd name="connsiteY1" fmla="*/ 15322 h 199016"/>
              <a:gd name="connsiteX0" fmla="*/ 0 w 1594623"/>
              <a:gd name="connsiteY0" fmla="*/ 201861 h 201861"/>
              <a:gd name="connsiteX1" fmla="*/ 1594623 w 1594623"/>
              <a:gd name="connsiteY1" fmla="*/ 18167 h 201861"/>
              <a:gd name="connsiteX0" fmla="*/ 0 w 1594623"/>
              <a:gd name="connsiteY0" fmla="*/ 210236 h 210236"/>
              <a:gd name="connsiteX1" fmla="*/ 1594623 w 1594623"/>
              <a:gd name="connsiteY1" fmla="*/ 26542 h 210236"/>
              <a:gd name="connsiteX0" fmla="*/ 0 w 1399223"/>
              <a:gd name="connsiteY0" fmla="*/ 161960 h 161960"/>
              <a:gd name="connsiteX1" fmla="*/ 1399223 w 1399223"/>
              <a:gd name="connsiteY1" fmla="*/ 48465 h 161960"/>
              <a:gd name="connsiteX0" fmla="*/ 0 w 1212739"/>
              <a:gd name="connsiteY0" fmla="*/ 159940 h 159940"/>
              <a:gd name="connsiteX1" fmla="*/ 1212738 w 1212739"/>
              <a:gd name="connsiteY1" fmla="*/ 49932 h 159940"/>
              <a:gd name="connsiteX0" fmla="*/ 0 w 1212738"/>
              <a:gd name="connsiteY0" fmla="*/ 124826 h 124826"/>
              <a:gd name="connsiteX1" fmla="*/ 1212738 w 1212738"/>
              <a:gd name="connsiteY1" fmla="*/ 14818 h 124826"/>
              <a:gd name="connsiteX0" fmla="*/ 0 w 1212738"/>
              <a:gd name="connsiteY0" fmla="*/ 153328 h 153328"/>
              <a:gd name="connsiteX1" fmla="*/ 1212738 w 1212738"/>
              <a:gd name="connsiteY1" fmla="*/ 43320 h 153328"/>
              <a:gd name="connsiteX0" fmla="*/ 0 w 1291556"/>
              <a:gd name="connsiteY0" fmla="*/ 175197 h 175197"/>
              <a:gd name="connsiteX1" fmla="*/ 1291556 w 1291556"/>
              <a:gd name="connsiteY1" fmla="*/ 29473 h 175197"/>
              <a:gd name="connsiteX0" fmla="*/ 0 w 1291556"/>
              <a:gd name="connsiteY0" fmla="*/ 161163 h 161163"/>
              <a:gd name="connsiteX1" fmla="*/ 1291556 w 1291556"/>
              <a:gd name="connsiteY1" fmla="*/ 15439 h 161163"/>
              <a:gd name="connsiteX0" fmla="*/ 0 w 1291556"/>
              <a:gd name="connsiteY0" fmla="*/ 164931 h 164931"/>
              <a:gd name="connsiteX1" fmla="*/ 1291556 w 1291556"/>
              <a:gd name="connsiteY1" fmla="*/ 19207 h 164931"/>
              <a:gd name="connsiteX0" fmla="*/ 0 w 1291556"/>
              <a:gd name="connsiteY0" fmla="*/ 176063 h 176063"/>
              <a:gd name="connsiteX1" fmla="*/ 1291556 w 1291556"/>
              <a:gd name="connsiteY1" fmla="*/ 30339 h 176063"/>
              <a:gd name="connsiteX0" fmla="*/ 0 w 1291556"/>
              <a:gd name="connsiteY0" fmla="*/ 171529 h 171529"/>
              <a:gd name="connsiteX1" fmla="*/ 1291556 w 1291556"/>
              <a:gd name="connsiteY1" fmla="*/ 25805 h 171529"/>
              <a:gd name="connsiteX0" fmla="*/ 0 w 1293230"/>
              <a:gd name="connsiteY0" fmla="*/ 139686 h 139686"/>
              <a:gd name="connsiteX1" fmla="*/ 1293230 w 1293230"/>
              <a:gd name="connsiteY1" fmla="*/ 35492 h 139686"/>
              <a:gd name="connsiteX0" fmla="*/ 0 w 1288910"/>
              <a:gd name="connsiteY0" fmla="*/ 166429 h 166428"/>
              <a:gd name="connsiteX1" fmla="*/ 1288910 w 1288910"/>
              <a:gd name="connsiteY1" fmla="*/ 26997 h 166428"/>
              <a:gd name="connsiteX0" fmla="*/ 0 w 1278322"/>
              <a:gd name="connsiteY0" fmla="*/ 146968 h 146968"/>
              <a:gd name="connsiteX1" fmla="*/ 1278322 w 1278322"/>
              <a:gd name="connsiteY1" fmla="*/ 32714 h 146968"/>
              <a:gd name="connsiteX0" fmla="*/ 0 w 1278322"/>
              <a:gd name="connsiteY0" fmla="*/ 142127 h 142127"/>
              <a:gd name="connsiteX1" fmla="*/ 1278322 w 1278322"/>
              <a:gd name="connsiteY1" fmla="*/ 27873 h 142127"/>
              <a:gd name="connsiteX0" fmla="*/ 0 w 1281131"/>
              <a:gd name="connsiteY0" fmla="*/ 153622 h 153622"/>
              <a:gd name="connsiteX1" fmla="*/ 1281131 w 1281131"/>
              <a:gd name="connsiteY1" fmla="*/ 25103 h 153622"/>
              <a:gd name="connsiteX0" fmla="*/ 0 w 1281131"/>
              <a:gd name="connsiteY0" fmla="*/ 148219 h 148219"/>
              <a:gd name="connsiteX1" fmla="*/ 1281131 w 1281131"/>
              <a:gd name="connsiteY1" fmla="*/ 19700 h 148219"/>
              <a:gd name="connsiteX0" fmla="*/ 0 w 1281131"/>
              <a:gd name="connsiteY0" fmla="*/ 144209 h 144209"/>
              <a:gd name="connsiteX1" fmla="*/ 1281131 w 1281131"/>
              <a:gd name="connsiteY1" fmla="*/ 15690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1131" h="144209">
                <a:moveTo>
                  <a:pt x="0" y="144209"/>
                </a:moveTo>
                <a:cubicBezTo>
                  <a:pt x="444340" y="14726"/>
                  <a:pt x="758815" y="-25939"/>
                  <a:pt x="1281131" y="15690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C1CF38E-DE77-B018-9EFA-A664C6A1D57B}"/>
              </a:ext>
            </a:extLst>
          </p:cNvPr>
          <p:cNvSpPr/>
          <p:nvPr/>
        </p:nvSpPr>
        <p:spPr>
          <a:xfrm rot="16560000">
            <a:off x="1502245" y="16570359"/>
            <a:ext cx="1083528" cy="96300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614353"/>
              <a:gd name="connsiteY0" fmla="*/ 1321601 h 1321601"/>
              <a:gd name="connsiteX1" fmla="*/ 775077 w 2614353"/>
              <a:gd name="connsiteY1" fmla="*/ 376035 h 1321601"/>
              <a:gd name="connsiteX2" fmla="*/ 2614353 w 2614353"/>
              <a:gd name="connsiteY2" fmla="*/ 67072 h 1321601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10113 h 1610113"/>
              <a:gd name="connsiteX1" fmla="*/ 1411762 w 3169955"/>
              <a:gd name="connsiteY1" fmla="*/ 355801 h 1610113"/>
              <a:gd name="connsiteX2" fmla="*/ 3169955 w 3169955"/>
              <a:gd name="connsiteY2" fmla="*/ 78653 h 1610113"/>
              <a:gd name="connsiteX0" fmla="*/ 0 w 3054977"/>
              <a:gd name="connsiteY0" fmla="*/ 1694530 h 1694530"/>
              <a:gd name="connsiteX1" fmla="*/ 1411762 w 3054977"/>
              <a:gd name="connsiteY1" fmla="*/ 440218 h 1694530"/>
              <a:gd name="connsiteX2" fmla="*/ 3054977 w 3054977"/>
              <a:gd name="connsiteY2" fmla="*/ 65913 h 1694530"/>
              <a:gd name="connsiteX0" fmla="*/ 0 w 3001219"/>
              <a:gd name="connsiteY0" fmla="*/ 1653326 h 1653327"/>
              <a:gd name="connsiteX1" fmla="*/ 1358004 w 3001219"/>
              <a:gd name="connsiteY1" fmla="*/ 439423 h 1653327"/>
              <a:gd name="connsiteX2" fmla="*/ 3001219 w 3001219"/>
              <a:gd name="connsiteY2" fmla="*/ 65118 h 1653327"/>
              <a:gd name="connsiteX0" fmla="*/ 0 w 3011786"/>
              <a:gd name="connsiteY0" fmla="*/ 1611738 h 1611737"/>
              <a:gd name="connsiteX1" fmla="*/ 1368571 w 3011786"/>
              <a:gd name="connsiteY1" fmla="*/ 438634 h 1611737"/>
              <a:gd name="connsiteX2" fmla="*/ 3011786 w 3011786"/>
              <a:gd name="connsiteY2" fmla="*/ 64329 h 1611737"/>
              <a:gd name="connsiteX0" fmla="*/ 0 w 3009296"/>
              <a:gd name="connsiteY0" fmla="*/ 1638002 h 1638002"/>
              <a:gd name="connsiteX1" fmla="*/ 1366081 w 3009296"/>
              <a:gd name="connsiteY1" fmla="*/ 439130 h 1638002"/>
              <a:gd name="connsiteX2" fmla="*/ 3009296 w 3009296"/>
              <a:gd name="connsiteY2" fmla="*/ 64825 h 1638002"/>
              <a:gd name="connsiteX0" fmla="*/ 0 w 3003710"/>
              <a:gd name="connsiteY0" fmla="*/ 1627059 h 1627060"/>
              <a:gd name="connsiteX1" fmla="*/ 1360495 w 3003710"/>
              <a:gd name="connsiteY1" fmla="*/ 438923 h 1627060"/>
              <a:gd name="connsiteX2" fmla="*/ 3003710 w 3003710"/>
              <a:gd name="connsiteY2" fmla="*/ 64618 h 1627060"/>
              <a:gd name="connsiteX0" fmla="*/ 1 w 3007001"/>
              <a:gd name="connsiteY0" fmla="*/ 1617017 h 1617018"/>
              <a:gd name="connsiteX1" fmla="*/ 1363786 w 3007001"/>
              <a:gd name="connsiteY1" fmla="*/ 438734 h 1617018"/>
              <a:gd name="connsiteX2" fmla="*/ 3007001 w 3007001"/>
              <a:gd name="connsiteY2" fmla="*/ 64429 h 1617018"/>
              <a:gd name="connsiteX0" fmla="*/ 0 w 2990445"/>
              <a:gd name="connsiteY0" fmla="*/ 1636839 h 1636839"/>
              <a:gd name="connsiteX1" fmla="*/ 1363785 w 2990445"/>
              <a:gd name="connsiteY1" fmla="*/ 458556 h 1636839"/>
              <a:gd name="connsiteX2" fmla="*/ 2990446 w 2990445"/>
              <a:gd name="connsiteY2" fmla="*/ 62144 h 1636839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1626661"/>
              <a:gd name="connsiteY0" fmla="*/ 408131 h 408131"/>
              <a:gd name="connsiteX1" fmla="*/ 1626661 w 1626661"/>
              <a:gd name="connsiteY1" fmla="*/ 11719 h 408131"/>
              <a:gd name="connsiteX0" fmla="*/ 0 w 1626661"/>
              <a:gd name="connsiteY0" fmla="*/ 405832 h 405832"/>
              <a:gd name="connsiteX1" fmla="*/ 261521 w 1626661"/>
              <a:gd name="connsiteY1" fmla="*/ 275591 h 405832"/>
              <a:gd name="connsiteX2" fmla="*/ 1626661 w 1626661"/>
              <a:gd name="connsiteY2" fmla="*/ 9420 h 405832"/>
              <a:gd name="connsiteX0" fmla="*/ 0 w 1610831"/>
              <a:gd name="connsiteY0" fmla="*/ 246823 h 285723"/>
              <a:gd name="connsiteX1" fmla="*/ 245691 w 1610831"/>
              <a:gd name="connsiteY1" fmla="*/ 275591 h 285723"/>
              <a:gd name="connsiteX2" fmla="*/ 1610831 w 1610831"/>
              <a:gd name="connsiteY2" fmla="*/ 9420 h 285723"/>
              <a:gd name="connsiteX0" fmla="*/ 0 w 1610831"/>
              <a:gd name="connsiteY0" fmla="*/ 255589 h 255589"/>
              <a:gd name="connsiteX1" fmla="*/ 329426 w 1610831"/>
              <a:gd name="connsiteY1" fmla="*/ 130754 h 255589"/>
              <a:gd name="connsiteX2" fmla="*/ 1610831 w 1610831"/>
              <a:gd name="connsiteY2" fmla="*/ 18186 h 255589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594623"/>
              <a:gd name="connsiteY0" fmla="*/ 183694 h 183694"/>
              <a:gd name="connsiteX1" fmla="*/ 1594623 w 1594623"/>
              <a:gd name="connsiteY1" fmla="*/ 0 h 183694"/>
              <a:gd name="connsiteX0" fmla="*/ 0 w 1594623"/>
              <a:gd name="connsiteY0" fmla="*/ 212062 h 212062"/>
              <a:gd name="connsiteX1" fmla="*/ 1594623 w 1594623"/>
              <a:gd name="connsiteY1" fmla="*/ 28368 h 212062"/>
              <a:gd name="connsiteX0" fmla="*/ 0 w 1594623"/>
              <a:gd name="connsiteY0" fmla="*/ 199016 h 199016"/>
              <a:gd name="connsiteX1" fmla="*/ 1594623 w 1594623"/>
              <a:gd name="connsiteY1" fmla="*/ 15322 h 199016"/>
              <a:gd name="connsiteX0" fmla="*/ 0 w 1594623"/>
              <a:gd name="connsiteY0" fmla="*/ 201861 h 201861"/>
              <a:gd name="connsiteX1" fmla="*/ 1594623 w 1594623"/>
              <a:gd name="connsiteY1" fmla="*/ 18167 h 201861"/>
              <a:gd name="connsiteX0" fmla="*/ 0 w 1594623"/>
              <a:gd name="connsiteY0" fmla="*/ 210236 h 210236"/>
              <a:gd name="connsiteX1" fmla="*/ 1594623 w 1594623"/>
              <a:gd name="connsiteY1" fmla="*/ 26542 h 210236"/>
              <a:gd name="connsiteX0" fmla="*/ 0 w 1399223"/>
              <a:gd name="connsiteY0" fmla="*/ 161960 h 161960"/>
              <a:gd name="connsiteX1" fmla="*/ 1399223 w 1399223"/>
              <a:gd name="connsiteY1" fmla="*/ 48465 h 161960"/>
              <a:gd name="connsiteX0" fmla="*/ 0 w 1212739"/>
              <a:gd name="connsiteY0" fmla="*/ 159940 h 159940"/>
              <a:gd name="connsiteX1" fmla="*/ 1212738 w 1212739"/>
              <a:gd name="connsiteY1" fmla="*/ 49932 h 159940"/>
              <a:gd name="connsiteX0" fmla="*/ 0 w 1212738"/>
              <a:gd name="connsiteY0" fmla="*/ 124826 h 124826"/>
              <a:gd name="connsiteX1" fmla="*/ 1212738 w 1212738"/>
              <a:gd name="connsiteY1" fmla="*/ 14818 h 124826"/>
              <a:gd name="connsiteX0" fmla="*/ 0 w 1212738"/>
              <a:gd name="connsiteY0" fmla="*/ 153328 h 153328"/>
              <a:gd name="connsiteX1" fmla="*/ 1212738 w 1212738"/>
              <a:gd name="connsiteY1" fmla="*/ 43320 h 153328"/>
              <a:gd name="connsiteX0" fmla="*/ 0 w 1291556"/>
              <a:gd name="connsiteY0" fmla="*/ 175197 h 175197"/>
              <a:gd name="connsiteX1" fmla="*/ 1291556 w 1291556"/>
              <a:gd name="connsiteY1" fmla="*/ 29473 h 175197"/>
              <a:gd name="connsiteX0" fmla="*/ 0 w 1291556"/>
              <a:gd name="connsiteY0" fmla="*/ 161163 h 161163"/>
              <a:gd name="connsiteX1" fmla="*/ 1291556 w 1291556"/>
              <a:gd name="connsiteY1" fmla="*/ 15439 h 161163"/>
              <a:gd name="connsiteX0" fmla="*/ 0 w 1291556"/>
              <a:gd name="connsiteY0" fmla="*/ 164931 h 164931"/>
              <a:gd name="connsiteX1" fmla="*/ 1291556 w 1291556"/>
              <a:gd name="connsiteY1" fmla="*/ 19207 h 164931"/>
              <a:gd name="connsiteX0" fmla="*/ 0 w 1291556"/>
              <a:gd name="connsiteY0" fmla="*/ 176063 h 176063"/>
              <a:gd name="connsiteX1" fmla="*/ 1291556 w 1291556"/>
              <a:gd name="connsiteY1" fmla="*/ 30339 h 176063"/>
              <a:gd name="connsiteX0" fmla="*/ 0 w 1291556"/>
              <a:gd name="connsiteY0" fmla="*/ 171529 h 171529"/>
              <a:gd name="connsiteX1" fmla="*/ 1291556 w 1291556"/>
              <a:gd name="connsiteY1" fmla="*/ 25805 h 171529"/>
              <a:gd name="connsiteX0" fmla="*/ 0 w 1293230"/>
              <a:gd name="connsiteY0" fmla="*/ 139686 h 139686"/>
              <a:gd name="connsiteX1" fmla="*/ 1293230 w 1293230"/>
              <a:gd name="connsiteY1" fmla="*/ 35492 h 139686"/>
              <a:gd name="connsiteX0" fmla="*/ 0 w 1288910"/>
              <a:gd name="connsiteY0" fmla="*/ 166429 h 166428"/>
              <a:gd name="connsiteX1" fmla="*/ 1288910 w 1288910"/>
              <a:gd name="connsiteY1" fmla="*/ 26997 h 166428"/>
              <a:gd name="connsiteX0" fmla="*/ 0 w 1278322"/>
              <a:gd name="connsiteY0" fmla="*/ 146968 h 146968"/>
              <a:gd name="connsiteX1" fmla="*/ 1278322 w 1278322"/>
              <a:gd name="connsiteY1" fmla="*/ 32714 h 146968"/>
              <a:gd name="connsiteX0" fmla="*/ 0 w 1278322"/>
              <a:gd name="connsiteY0" fmla="*/ 142127 h 142127"/>
              <a:gd name="connsiteX1" fmla="*/ 1278322 w 1278322"/>
              <a:gd name="connsiteY1" fmla="*/ 27873 h 142127"/>
              <a:gd name="connsiteX0" fmla="*/ 0 w 1281131"/>
              <a:gd name="connsiteY0" fmla="*/ 153622 h 153622"/>
              <a:gd name="connsiteX1" fmla="*/ 1281131 w 1281131"/>
              <a:gd name="connsiteY1" fmla="*/ 25103 h 153622"/>
              <a:gd name="connsiteX0" fmla="*/ 0 w 1281131"/>
              <a:gd name="connsiteY0" fmla="*/ 148219 h 148219"/>
              <a:gd name="connsiteX1" fmla="*/ 1281131 w 1281131"/>
              <a:gd name="connsiteY1" fmla="*/ 19700 h 148219"/>
              <a:gd name="connsiteX0" fmla="*/ 0 w 1281131"/>
              <a:gd name="connsiteY0" fmla="*/ 144209 h 144209"/>
              <a:gd name="connsiteX1" fmla="*/ 1281131 w 1281131"/>
              <a:gd name="connsiteY1" fmla="*/ 15690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1131" h="144209">
                <a:moveTo>
                  <a:pt x="0" y="144209"/>
                </a:moveTo>
                <a:cubicBezTo>
                  <a:pt x="444340" y="14726"/>
                  <a:pt x="758815" y="-25939"/>
                  <a:pt x="1281131" y="15690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64F7FA6-256C-AD97-E3D9-548CCD62ABFE}"/>
              </a:ext>
            </a:extLst>
          </p:cNvPr>
          <p:cNvSpPr/>
          <p:nvPr/>
        </p:nvSpPr>
        <p:spPr>
          <a:xfrm rot="18480000">
            <a:off x="2111213" y="14640484"/>
            <a:ext cx="1083528" cy="96300"/>
          </a:xfrm>
          <a:custGeom>
            <a:avLst/>
            <a:gdLst>
              <a:gd name="connsiteX0" fmla="*/ 0 w 4378037"/>
              <a:gd name="connsiteY0" fmla="*/ 1264541 h 1264541"/>
              <a:gd name="connsiteX1" fmla="*/ 886691 w 4378037"/>
              <a:gd name="connsiteY1" fmla="*/ 183886 h 1264541"/>
              <a:gd name="connsiteX2" fmla="*/ 2964873 w 4378037"/>
              <a:gd name="connsiteY2" fmla="*/ 17632 h 1264541"/>
              <a:gd name="connsiteX3" fmla="*/ 4378037 w 4378037"/>
              <a:gd name="connsiteY3" fmla="*/ 377850 h 1264541"/>
              <a:gd name="connsiteX4" fmla="*/ 4378037 w 4378037"/>
              <a:gd name="connsiteY4" fmla="*/ 377850 h 1264541"/>
              <a:gd name="connsiteX5" fmla="*/ 4378037 w 4378037"/>
              <a:gd name="connsiteY5" fmla="*/ 377850 h 1264541"/>
              <a:gd name="connsiteX0" fmla="*/ 0 w 5155277"/>
              <a:gd name="connsiteY0" fmla="*/ 1217393 h 1217393"/>
              <a:gd name="connsiteX1" fmla="*/ 1663931 w 5155277"/>
              <a:gd name="connsiteY1" fmla="*/ 182458 h 1217393"/>
              <a:gd name="connsiteX2" fmla="*/ 3742113 w 5155277"/>
              <a:gd name="connsiteY2" fmla="*/ 16204 h 1217393"/>
              <a:gd name="connsiteX3" fmla="*/ 5155277 w 5155277"/>
              <a:gd name="connsiteY3" fmla="*/ 376422 h 1217393"/>
              <a:gd name="connsiteX4" fmla="*/ 5155277 w 5155277"/>
              <a:gd name="connsiteY4" fmla="*/ 376422 h 1217393"/>
              <a:gd name="connsiteX5" fmla="*/ 5155277 w 5155277"/>
              <a:gd name="connsiteY5" fmla="*/ 376422 h 1217393"/>
              <a:gd name="connsiteX0" fmla="*/ 0 w 5155277"/>
              <a:gd name="connsiteY0" fmla="*/ 1256697 h 1256697"/>
              <a:gd name="connsiteX1" fmla="*/ 1580111 w 5155277"/>
              <a:gd name="connsiteY1" fmla="*/ 130322 h 1256697"/>
              <a:gd name="connsiteX2" fmla="*/ 3742113 w 5155277"/>
              <a:gd name="connsiteY2" fmla="*/ 55508 h 1256697"/>
              <a:gd name="connsiteX3" fmla="*/ 5155277 w 5155277"/>
              <a:gd name="connsiteY3" fmla="*/ 415726 h 1256697"/>
              <a:gd name="connsiteX4" fmla="*/ 5155277 w 5155277"/>
              <a:gd name="connsiteY4" fmla="*/ 415726 h 1256697"/>
              <a:gd name="connsiteX5" fmla="*/ 5155277 w 5155277"/>
              <a:gd name="connsiteY5" fmla="*/ 415726 h 1256697"/>
              <a:gd name="connsiteX0" fmla="*/ 0 w 5155277"/>
              <a:gd name="connsiteY0" fmla="*/ 1284943 h 1284943"/>
              <a:gd name="connsiteX1" fmla="*/ 1580111 w 5155277"/>
              <a:gd name="connsiteY1" fmla="*/ 158568 h 1284943"/>
              <a:gd name="connsiteX2" fmla="*/ 3780213 w 5155277"/>
              <a:gd name="connsiteY2" fmla="*/ 38034 h 1284943"/>
              <a:gd name="connsiteX3" fmla="*/ 5155277 w 5155277"/>
              <a:gd name="connsiteY3" fmla="*/ 443972 h 1284943"/>
              <a:gd name="connsiteX4" fmla="*/ 5155277 w 5155277"/>
              <a:gd name="connsiteY4" fmla="*/ 443972 h 1284943"/>
              <a:gd name="connsiteX5" fmla="*/ 5155277 w 5155277"/>
              <a:gd name="connsiteY5" fmla="*/ 443972 h 1284943"/>
              <a:gd name="connsiteX0" fmla="*/ 0 w 5863937"/>
              <a:gd name="connsiteY0" fmla="*/ 1284943 h 1284943"/>
              <a:gd name="connsiteX1" fmla="*/ 1580111 w 5863937"/>
              <a:gd name="connsiteY1" fmla="*/ 158568 h 1284943"/>
              <a:gd name="connsiteX2" fmla="*/ 3780213 w 5863937"/>
              <a:gd name="connsiteY2" fmla="*/ 38034 h 1284943"/>
              <a:gd name="connsiteX3" fmla="*/ 5155277 w 5863937"/>
              <a:gd name="connsiteY3" fmla="*/ 443972 h 1284943"/>
              <a:gd name="connsiteX4" fmla="*/ 5155277 w 5863937"/>
              <a:gd name="connsiteY4" fmla="*/ 443972 h 1284943"/>
              <a:gd name="connsiteX5" fmla="*/ 5863937 w 5863937"/>
              <a:gd name="connsiteY5" fmla="*/ 855452 h 1284943"/>
              <a:gd name="connsiteX0" fmla="*/ 0 w 6229697"/>
              <a:gd name="connsiteY0" fmla="*/ 943241 h 943241"/>
              <a:gd name="connsiteX1" fmla="*/ 1945871 w 6229697"/>
              <a:gd name="connsiteY1" fmla="*/ 144526 h 943241"/>
              <a:gd name="connsiteX2" fmla="*/ 4145973 w 6229697"/>
              <a:gd name="connsiteY2" fmla="*/ 23992 h 943241"/>
              <a:gd name="connsiteX3" fmla="*/ 5521037 w 6229697"/>
              <a:gd name="connsiteY3" fmla="*/ 429930 h 943241"/>
              <a:gd name="connsiteX4" fmla="*/ 5521037 w 6229697"/>
              <a:gd name="connsiteY4" fmla="*/ 429930 h 943241"/>
              <a:gd name="connsiteX5" fmla="*/ 6229697 w 6229697"/>
              <a:gd name="connsiteY5" fmla="*/ 841410 h 943241"/>
              <a:gd name="connsiteX0" fmla="*/ 0 w 5833457"/>
              <a:gd name="connsiteY0" fmla="*/ 1220996 h 1220996"/>
              <a:gd name="connsiteX1" fmla="*/ 1549631 w 5833457"/>
              <a:gd name="connsiteY1" fmla="*/ 155581 h 1220996"/>
              <a:gd name="connsiteX2" fmla="*/ 3749733 w 5833457"/>
              <a:gd name="connsiteY2" fmla="*/ 35047 h 1220996"/>
              <a:gd name="connsiteX3" fmla="*/ 5124797 w 5833457"/>
              <a:gd name="connsiteY3" fmla="*/ 440985 h 1220996"/>
              <a:gd name="connsiteX4" fmla="*/ 5124797 w 5833457"/>
              <a:gd name="connsiteY4" fmla="*/ 440985 h 1220996"/>
              <a:gd name="connsiteX5" fmla="*/ 5833457 w 5833457"/>
              <a:gd name="connsiteY5" fmla="*/ 852465 h 1220996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39241 h 1239241"/>
              <a:gd name="connsiteX1" fmla="*/ 1534391 w 5833457"/>
              <a:gd name="connsiteY1" fmla="*/ 135726 h 1239241"/>
              <a:gd name="connsiteX2" fmla="*/ 3749733 w 5833457"/>
              <a:gd name="connsiteY2" fmla="*/ 53292 h 1239241"/>
              <a:gd name="connsiteX3" fmla="*/ 5124797 w 5833457"/>
              <a:gd name="connsiteY3" fmla="*/ 459230 h 1239241"/>
              <a:gd name="connsiteX4" fmla="*/ 5124797 w 5833457"/>
              <a:gd name="connsiteY4" fmla="*/ 459230 h 1239241"/>
              <a:gd name="connsiteX5" fmla="*/ 5833457 w 5833457"/>
              <a:gd name="connsiteY5" fmla="*/ 870710 h 123924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24797 w 5833457"/>
              <a:gd name="connsiteY4" fmla="*/ 50584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147657 w 5833457"/>
              <a:gd name="connsiteY4" fmla="*/ 528700 h 1285851"/>
              <a:gd name="connsiteX5" fmla="*/ 5833457 w 5833457"/>
              <a:gd name="connsiteY5" fmla="*/ 917320 h 1285851"/>
              <a:gd name="connsiteX0" fmla="*/ 0 w 5833457"/>
              <a:gd name="connsiteY0" fmla="*/ 1285851 h 1285851"/>
              <a:gd name="connsiteX1" fmla="*/ 1534391 w 5833457"/>
              <a:gd name="connsiteY1" fmla="*/ 182336 h 1285851"/>
              <a:gd name="connsiteX2" fmla="*/ 2614353 w 5833457"/>
              <a:gd name="connsiteY2" fmla="*/ 31322 h 1285851"/>
              <a:gd name="connsiteX3" fmla="*/ 5124797 w 5833457"/>
              <a:gd name="connsiteY3" fmla="*/ 505840 h 1285851"/>
              <a:gd name="connsiteX4" fmla="*/ 5833457 w 5833457"/>
              <a:gd name="connsiteY4" fmla="*/ 917320 h 1285851"/>
              <a:gd name="connsiteX0" fmla="*/ 0 w 5833457"/>
              <a:gd name="connsiteY0" fmla="*/ 1273451 h 1273451"/>
              <a:gd name="connsiteX1" fmla="*/ 1534391 w 5833457"/>
              <a:gd name="connsiteY1" fmla="*/ 169936 h 1273451"/>
              <a:gd name="connsiteX2" fmla="*/ 2614353 w 5833457"/>
              <a:gd name="connsiteY2" fmla="*/ 18922 h 1273451"/>
              <a:gd name="connsiteX3" fmla="*/ 4873337 w 5833457"/>
              <a:gd name="connsiteY3" fmla="*/ 325800 h 1273451"/>
              <a:gd name="connsiteX4" fmla="*/ 5833457 w 5833457"/>
              <a:gd name="connsiteY4" fmla="*/ 904920 h 1273451"/>
              <a:gd name="connsiteX0" fmla="*/ 0 w 5848697"/>
              <a:gd name="connsiteY0" fmla="*/ 1273451 h 1273451"/>
              <a:gd name="connsiteX1" fmla="*/ 1534391 w 5848697"/>
              <a:gd name="connsiteY1" fmla="*/ 169936 h 1273451"/>
              <a:gd name="connsiteX2" fmla="*/ 2614353 w 5848697"/>
              <a:gd name="connsiteY2" fmla="*/ 18922 h 1273451"/>
              <a:gd name="connsiteX3" fmla="*/ 4873337 w 5848697"/>
              <a:gd name="connsiteY3" fmla="*/ 325800 h 1273451"/>
              <a:gd name="connsiteX4" fmla="*/ 5848697 w 5848697"/>
              <a:gd name="connsiteY4" fmla="*/ 943020 h 1273451"/>
              <a:gd name="connsiteX0" fmla="*/ 0 w 5848697"/>
              <a:gd name="connsiteY0" fmla="*/ 1262754 h 1262754"/>
              <a:gd name="connsiteX1" fmla="*/ 1534391 w 5848697"/>
              <a:gd name="connsiteY1" fmla="*/ 159239 h 1262754"/>
              <a:gd name="connsiteX2" fmla="*/ 2614353 w 5848697"/>
              <a:gd name="connsiteY2" fmla="*/ 8225 h 1262754"/>
              <a:gd name="connsiteX3" fmla="*/ 4240877 w 5848697"/>
              <a:gd name="connsiteY3" fmla="*/ 170323 h 1262754"/>
              <a:gd name="connsiteX4" fmla="*/ 5848697 w 5848697"/>
              <a:gd name="connsiteY4" fmla="*/ 932323 h 1262754"/>
              <a:gd name="connsiteX0" fmla="*/ 0 w 5498177"/>
              <a:gd name="connsiteY0" fmla="*/ 1262754 h 1262754"/>
              <a:gd name="connsiteX1" fmla="*/ 1534391 w 5498177"/>
              <a:gd name="connsiteY1" fmla="*/ 159239 h 1262754"/>
              <a:gd name="connsiteX2" fmla="*/ 2614353 w 5498177"/>
              <a:gd name="connsiteY2" fmla="*/ 8225 h 1262754"/>
              <a:gd name="connsiteX3" fmla="*/ 4240877 w 5498177"/>
              <a:gd name="connsiteY3" fmla="*/ 170323 h 1262754"/>
              <a:gd name="connsiteX4" fmla="*/ 5498177 w 5498177"/>
              <a:gd name="connsiteY4" fmla="*/ 604663 h 1262754"/>
              <a:gd name="connsiteX0" fmla="*/ 0 w 5498177"/>
              <a:gd name="connsiteY0" fmla="*/ 1256398 h 1256398"/>
              <a:gd name="connsiteX1" fmla="*/ 1039091 w 5498177"/>
              <a:gd name="connsiteY1" fmla="*/ 297663 h 1256398"/>
              <a:gd name="connsiteX2" fmla="*/ 2614353 w 5498177"/>
              <a:gd name="connsiteY2" fmla="*/ 1869 h 1256398"/>
              <a:gd name="connsiteX3" fmla="*/ 4240877 w 5498177"/>
              <a:gd name="connsiteY3" fmla="*/ 163967 h 1256398"/>
              <a:gd name="connsiteX4" fmla="*/ 5498177 w 5498177"/>
              <a:gd name="connsiteY4" fmla="*/ 598307 h 1256398"/>
              <a:gd name="connsiteX0" fmla="*/ 0 w 5498177"/>
              <a:gd name="connsiteY0" fmla="*/ 1254622 h 1254622"/>
              <a:gd name="connsiteX1" fmla="*/ 1039091 w 5498177"/>
              <a:gd name="connsiteY1" fmla="*/ 295887 h 1254622"/>
              <a:gd name="connsiteX2" fmla="*/ 2614353 w 5498177"/>
              <a:gd name="connsiteY2" fmla="*/ 93 h 1254622"/>
              <a:gd name="connsiteX3" fmla="*/ 4599017 w 5498177"/>
              <a:gd name="connsiteY3" fmla="*/ 261251 h 1254622"/>
              <a:gd name="connsiteX4" fmla="*/ 5498177 w 5498177"/>
              <a:gd name="connsiteY4" fmla="*/ 59653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5646 h 1255646"/>
              <a:gd name="connsiteX1" fmla="*/ 1039091 w 5620097"/>
              <a:gd name="connsiteY1" fmla="*/ 296911 h 1255646"/>
              <a:gd name="connsiteX2" fmla="*/ 2614353 w 5620097"/>
              <a:gd name="connsiteY2" fmla="*/ 1117 h 1255646"/>
              <a:gd name="connsiteX3" fmla="*/ 4599017 w 5620097"/>
              <a:gd name="connsiteY3" fmla="*/ 262275 h 1255646"/>
              <a:gd name="connsiteX4" fmla="*/ 5620097 w 5620097"/>
              <a:gd name="connsiteY4" fmla="*/ 1184295 h 1255646"/>
              <a:gd name="connsiteX0" fmla="*/ 0 w 5620097"/>
              <a:gd name="connsiteY0" fmla="*/ 1254622 h 1254622"/>
              <a:gd name="connsiteX1" fmla="*/ 1039091 w 5620097"/>
              <a:gd name="connsiteY1" fmla="*/ 295887 h 1254622"/>
              <a:gd name="connsiteX2" fmla="*/ 2614353 w 5620097"/>
              <a:gd name="connsiteY2" fmla="*/ 93 h 1254622"/>
              <a:gd name="connsiteX3" fmla="*/ 4599017 w 5620097"/>
              <a:gd name="connsiteY3" fmla="*/ 261251 h 1254622"/>
              <a:gd name="connsiteX4" fmla="*/ 5620097 w 5620097"/>
              <a:gd name="connsiteY4" fmla="*/ 1183271 h 1254622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258106 h 1258106"/>
              <a:gd name="connsiteX1" fmla="*/ 1039091 w 5620097"/>
              <a:gd name="connsiteY1" fmla="*/ 299371 h 1258106"/>
              <a:gd name="connsiteX2" fmla="*/ 2614353 w 5620097"/>
              <a:gd name="connsiteY2" fmla="*/ 3577 h 1258106"/>
              <a:gd name="connsiteX3" fmla="*/ 4179917 w 5620097"/>
              <a:gd name="connsiteY3" fmla="*/ 127575 h 1258106"/>
              <a:gd name="connsiteX4" fmla="*/ 5620097 w 5620097"/>
              <a:gd name="connsiteY4" fmla="*/ 1186755 h 1258106"/>
              <a:gd name="connsiteX0" fmla="*/ 0 w 5620097"/>
              <a:gd name="connsiteY0" fmla="*/ 1300947 h 1300947"/>
              <a:gd name="connsiteX1" fmla="*/ 1039091 w 5620097"/>
              <a:gd name="connsiteY1" fmla="*/ 342212 h 1300947"/>
              <a:gd name="connsiteX2" fmla="*/ 2614353 w 5620097"/>
              <a:gd name="connsiteY2" fmla="*/ 46418 h 1300947"/>
              <a:gd name="connsiteX3" fmla="*/ 5620097 w 5620097"/>
              <a:gd name="connsiteY3" fmla="*/ 1229596 h 1300947"/>
              <a:gd name="connsiteX0" fmla="*/ 0 w 2614353"/>
              <a:gd name="connsiteY0" fmla="*/ 1300947 h 1300947"/>
              <a:gd name="connsiteX1" fmla="*/ 1039091 w 2614353"/>
              <a:gd name="connsiteY1" fmla="*/ 342212 h 1300947"/>
              <a:gd name="connsiteX2" fmla="*/ 2614353 w 2614353"/>
              <a:gd name="connsiteY2" fmla="*/ 46418 h 1300947"/>
              <a:gd name="connsiteX0" fmla="*/ 0 w 2614353"/>
              <a:gd name="connsiteY0" fmla="*/ 1305563 h 1305563"/>
              <a:gd name="connsiteX1" fmla="*/ 1039091 w 2614353"/>
              <a:gd name="connsiteY1" fmla="*/ 346828 h 1305563"/>
              <a:gd name="connsiteX2" fmla="*/ 2614353 w 2614353"/>
              <a:gd name="connsiteY2" fmla="*/ 51034 h 1305563"/>
              <a:gd name="connsiteX0" fmla="*/ 0 w 2614353"/>
              <a:gd name="connsiteY0" fmla="*/ 1320711 h 1320711"/>
              <a:gd name="connsiteX1" fmla="*/ 909551 w 2614353"/>
              <a:gd name="connsiteY1" fmla="*/ 278156 h 1320711"/>
              <a:gd name="connsiteX2" fmla="*/ 2614353 w 2614353"/>
              <a:gd name="connsiteY2" fmla="*/ 66182 h 1320711"/>
              <a:gd name="connsiteX0" fmla="*/ 0 w 2614353"/>
              <a:gd name="connsiteY0" fmla="*/ 1336923 h 1336923"/>
              <a:gd name="connsiteX1" fmla="*/ 1000991 w 2614353"/>
              <a:gd name="connsiteY1" fmla="*/ 233408 h 1336923"/>
              <a:gd name="connsiteX2" fmla="*/ 2614353 w 2614353"/>
              <a:gd name="connsiteY2" fmla="*/ 82394 h 1336923"/>
              <a:gd name="connsiteX0" fmla="*/ 0 w 2614353"/>
              <a:gd name="connsiteY0" fmla="*/ 1319039 h 1319039"/>
              <a:gd name="connsiteX1" fmla="*/ 894311 w 2614353"/>
              <a:gd name="connsiteY1" fmla="*/ 284104 h 1319039"/>
              <a:gd name="connsiteX2" fmla="*/ 2614353 w 2614353"/>
              <a:gd name="connsiteY2" fmla="*/ 64510 h 1319039"/>
              <a:gd name="connsiteX0" fmla="*/ 0 w 2614353"/>
              <a:gd name="connsiteY0" fmla="*/ 1326171 h 1326171"/>
              <a:gd name="connsiteX1" fmla="*/ 962891 w 2614353"/>
              <a:gd name="connsiteY1" fmla="*/ 260756 h 1326171"/>
              <a:gd name="connsiteX2" fmla="*/ 2614353 w 2614353"/>
              <a:gd name="connsiteY2" fmla="*/ 71642 h 1326171"/>
              <a:gd name="connsiteX0" fmla="*/ 0 w 2614353"/>
              <a:gd name="connsiteY0" fmla="*/ 1357449 h 1357449"/>
              <a:gd name="connsiteX1" fmla="*/ 1098764 w 2614353"/>
              <a:gd name="connsiteY1" fmla="*/ 197219 h 1357449"/>
              <a:gd name="connsiteX2" fmla="*/ 2614353 w 2614353"/>
              <a:gd name="connsiteY2" fmla="*/ 102920 h 1357449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33835 h 1333835"/>
              <a:gd name="connsiteX1" fmla="*/ 1098764 w 2614353"/>
              <a:gd name="connsiteY1" fmla="*/ 173605 h 1333835"/>
              <a:gd name="connsiteX2" fmla="*/ 2614353 w 2614353"/>
              <a:gd name="connsiteY2" fmla="*/ 79306 h 1333835"/>
              <a:gd name="connsiteX0" fmla="*/ 0 w 2614353"/>
              <a:gd name="connsiteY0" fmla="*/ 1342058 h 1342058"/>
              <a:gd name="connsiteX1" fmla="*/ 1098764 w 2614353"/>
              <a:gd name="connsiteY1" fmla="*/ 181828 h 1342058"/>
              <a:gd name="connsiteX2" fmla="*/ 2614353 w 2614353"/>
              <a:gd name="connsiteY2" fmla="*/ 87529 h 134205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45508 h 1345508"/>
              <a:gd name="connsiteX1" fmla="*/ 1098764 w 2614353"/>
              <a:gd name="connsiteY1" fmla="*/ 185278 h 1345508"/>
              <a:gd name="connsiteX2" fmla="*/ 2614353 w 2614353"/>
              <a:gd name="connsiteY2" fmla="*/ 90979 h 1345508"/>
              <a:gd name="connsiteX0" fmla="*/ 0 w 2614353"/>
              <a:gd name="connsiteY0" fmla="*/ 1337102 h 1337102"/>
              <a:gd name="connsiteX1" fmla="*/ 1098764 w 2614353"/>
              <a:gd name="connsiteY1" fmla="*/ 176872 h 1337102"/>
              <a:gd name="connsiteX2" fmla="*/ 2614353 w 2614353"/>
              <a:gd name="connsiteY2" fmla="*/ 82573 h 1337102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62768 h 1362768"/>
              <a:gd name="connsiteX1" fmla="*/ 1098764 w 2614353"/>
              <a:gd name="connsiteY1" fmla="*/ 202538 h 1362768"/>
              <a:gd name="connsiteX2" fmla="*/ 2614353 w 2614353"/>
              <a:gd name="connsiteY2" fmla="*/ 108239 h 1362768"/>
              <a:gd name="connsiteX0" fmla="*/ 0 w 2614353"/>
              <a:gd name="connsiteY0" fmla="*/ 1343464 h 1343464"/>
              <a:gd name="connsiteX1" fmla="*/ 1098764 w 2614353"/>
              <a:gd name="connsiteY1" fmla="*/ 183234 h 1343464"/>
              <a:gd name="connsiteX2" fmla="*/ 2614353 w 2614353"/>
              <a:gd name="connsiteY2" fmla="*/ 88935 h 1343464"/>
              <a:gd name="connsiteX0" fmla="*/ 0 w 2614353"/>
              <a:gd name="connsiteY0" fmla="*/ 1369253 h 1369253"/>
              <a:gd name="connsiteX1" fmla="*/ 1098764 w 2614353"/>
              <a:gd name="connsiteY1" fmla="*/ 209023 h 1369253"/>
              <a:gd name="connsiteX2" fmla="*/ 2614353 w 2614353"/>
              <a:gd name="connsiteY2" fmla="*/ 114724 h 1369253"/>
              <a:gd name="connsiteX0" fmla="*/ 0 w 2614353"/>
              <a:gd name="connsiteY0" fmla="*/ 1321601 h 1321601"/>
              <a:gd name="connsiteX1" fmla="*/ 775077 w 2614353"/>
              <a:gd name="connsiteY1" fmla="*/ 376035 h 1321601"/>
              <a:gd name="connsiteX2" fmla="*/ 2614353 w 2614353"/>
              <a:gd name="connsiteY2" fmla="*/ 67072 h 1321601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04706 h 1604706"/>
              <a:gd name="connsiteX1" fmla="*/ 1330679 w 3169955"/>
              <a:gd name="connsiteY1" fmla="*/ 382209 h 1604706"/>
              <a:gd name="connsiteX2" fmla="*/ 3169955 w 3169955"/>
              <a:gd name="connsiteY2" fmla="*/ 73246 h 1604706"/>
              <a:gd name="connsiteX0" fmla="*/ 0 w 3169955"/>
              <a:gd name="connsiteY0" fmla="*/ 1610113 h 1610113"/>
              <a:gd name="connsiteX1" fmla="*/ 1411762 w 3169955"/>
              <a:gd name="connsiteY1" fmla="*/ 355801 h 1610113"/>
              <a:gd name="connsiteX2" fmla="*/ 3169955 w 3169955"/>
              <a:gd name="connsiteY2" fmla="*/ 78653 h 1610113"/>
              <a:gd name="connsiteX0" fmla="*/ 0 w 3054977"/>
              <a:gd name="connsiteY0" fmla="*/ 1694530 h 1694530"/>
              <a:gd name="connsiteX1" fmla="*/ 1411762 w 3054977"/>
              <a:gd name="connsiteY1" fmla="*/ 440218 h 1694530"/>
              <a:gd name="connsiteX2" fmla="*/ 3054977 w 3054977"/>
              <a:gd name="connsiteY2" fmla="*/ 65913 h 1694530"/>
              <a:gd name="connsiteX0" fmla="*/ 0 w 3001219"/>
              <a:gd name="connsiteY0" fmla="*/ 1653326 h 1653327"/>
              <a:gd name="connsiteX1" fmla="*/ 1358004 w 3001219"/>
              <a:gd name="connsiteY1" fmla="*/ 439423 h 1653327"/>
              <a:gd name="connsiteX2" fmla="*/ 3001219 w 3001219"/>
              <a:gd name="connsiteY2" fmla="*/ 65118 h 1653327"/>
              <a:gd name="connsiteX0" fmla="*/ 0 w 3011786"/>
              <a:gd name="connsiteY0" fmla="*/ 1611738 h 1611737"/>
              <a:gd name="connsiteX1" fmla="*/ 1368571 w 3011786"/>
              <a:gd name="connsiteY1" fmla="*/ 438634 h 1611737"/>
              <a:gd name="connsiteX2" fmla="*/ 3011786 w 3011786"/>
              <a:gd name="connsiteY2" fmla="*/ 64329 h 1611737"/>
              <a:gd name="connsiteX0" fmla="*/ 0 w 3009296"/>
              <a:gd name="connsiteY0" fmla="*/ 1638002 h 1638002"/>
              <a:gd name="connsiteX1" fmla="*/ 1366081 w 3009296"/>
              <a:gd name="connsiteY1" fmla="*/ 439130 h 1638002"/>
              <a:gd name="connsiteX2" fmla="*/ 3009296 w 3009296"/>
              <a:gd name="connsiteY2" fmla="*/ 64825 h 1638002"/>
              <a:gd name="connsiteX0" fmla="*/ 0 w 3003710"/>
              <a:gd name="connsiteY0" fmla="*/ 1627059 h 1627060"/>
              <a:gd name="connsiteX1" fmla="*/ 1360495 w 3003710"/>
              <a:gd name="connsiteY1" fmla="*/ 438923 h 1627060"/>
              <a:gd name="connsiteX2" fmla="*/ 3003710 w 3003710"/>
              <a:gd name="connsiteY2" fmla="*/ 64618 h 1627060"/>
              <a:gd name="connsiteX0" fmla="*/ 1 w 3007001"/>
              <a:gd name="connsiteY0" fmla="*/ 1617017 h 1617018"/>
              <a:gd name="connsiteX1" fmla="*/ 1363786 w 3007001"/>
              <a:gd name="connsiteY1" fmla="*/ 438734 h 1617018"/>
              <a:gd name="connsiteX2" fmla="*/ 3007001 w 3007001"/>
              <a:gd name="connsiteY2" fmla="*/ 64429 h 1617018"/>
              <a:gd name="connsiteX0" fmla="*/ 0 w 2990445"/>
              <a:gd name="connsiteY0" fmla="*/ 1636839 h 1636839"/>
              <a:gd name="connsiteX1" fmla="*/ 1363785 w 2990445"/>
              <a:gd name="connsiteY1" fmla="*/ 458556 h 1636839"/>
              <a:gd name="connsiteX2" fmla="*/ 2990446 w 2990445"/>
              <a:gd name="connsiteY2" fmla="*/ 62144 h 1636839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2990446"/>
              <a:gd name="connsiteY0" fmla="*/ 1586414 h 1586414"/>
              <a:gd name="connsiteX1" fmla="*/ 1363785 w 2990446"/>
              <a:gd name="connsiteY1" fmla="*/ 408131 h 1586414"/>
              <a:gd name="connsiteX2" fmla="*/ 2990446 w 2990446"/>
              <a:gd name="connsiteY2" fmla="*/ 11719 h 1586414"/>
              <a:gd name="connsiteX0" fmla="*/ 0 w 1626661"/>
              <a:gd name="connsiteY0" fmla="*/ 408131 h 408131"/>
              <a:gd name="connsiteX1" fmla="*/ 1626661 w 1626661"/>
              <a:gd name="connsiteY1" fmla="*/ 11719 h 408131"/>
              <a:gd name="connsiteX0" fmla="*/ 0 w 1626661"/>
              <a:gd name="connsiteY0" fmla="*/ 405832 h 405832"/>
              <a:gd name="connsiteX1" fmla="*/ 261521 w 1626661"/>
              <a:gd name="connsiteY1" fmla="*/ 275591 h 405832"/>
              <a:gd name="connsiteX2" fmla="*/ 1626661 w 1626661"/>
              <a:gd name="connsiteY2" fmla="*/ 9420 h 405832"/>
              <a:gd name="connsiteX0" fmla="*/ 0 w 1610831"/>
              <a:gd name="connsiteY0" fmla="*/ 246823 h 285723"/>
              <a:gd name="connsiteX1" fmla="*/ 245691 w 1610831"/>
              <a:gd name="connsiteY1" fmla="*/ 275591 h 285723"/>
              <a:gd name="connsiteX2" fmla="*/ 1610831 w 1610831"/>
              <a:gd name="connsiteY2" fmla="*/ 9420 h 285723"/>
              <a:gd name="connsiteX0" fmla="*/ 0 w 1610831"/>
              <a:gd name="connsiteY0" fmla="*/ 255589 h 255589"/>
              <a:gd name="connsiteX1" fmla="*/ 329426 w 1610831"/>
              <a:gd name="connsiteY1" fmla="*/ 130754 h 255589"/>
              <a:gd name="connsiteX2" fmla="*/ 1610831 w 1610831"/>
              <a:gd name="connsiteY2" fmla="*/ 18186 h 255589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610831"/>
              <a:gd name="connsiteY0" fmla="*/ 237403 h 237403"/>
              <a:gd name="connsiteX1" fmla="*/ 1610831 w 1610831"/>
              <a:gd name="connsiteY1" fmla="*/ 0 h 237403"/>
              <a:gd name="connsiteX0" fmla="*/ 0 w 1594623"/>
              <a:gd name="connsiteY0" fmla="*/ 183694 h 183694"/>
              <a:gd name="connsiteX1" fmla="*/ 1594623 w 1594623"/>
              <a:gd name="connsiteY1" fmla="*/ 0 h 183694"/>
              <a:gd name="connsiteX0" fmla="*/ 0 w 1594623"/>
              <a:gd name="connsiteY0" fmla="*/ 212062 h 212062"/>
              <a:gd name="connsiteX1" fmla="*/ 1594623 w 1594623"/>
              <a:gd name="connsiteY1" fmla="*/ 28368 h 212062"/>
              <a:gd name="connsiteX0" fmla="*/ 0 w 1594623"/>
              <a:gd name="connsiteY0" fmla="*/ 199016 h 199016"/>
              <a:gd name="connsiteX1" fmla="*/ 1594623 w 1594623"/>
              <a:gd name="connsiteY1" fmla="*/ 15322 h 199016"/>
              <a:gd name="connsiteX0" fmla="*/ 0 w 1594623"/>
              <a:gd name="connsiteY0" fmla="*/ 201861 h 201861"/>
              <a:gd name="connsiteX1" fmla="*/ 1594623 w 1594623"/>
              <a:gd name="connsiteY1" fmla="*/ 18167 h 201861"/>
              <a:gd name="connsiteX0" fmla="*/ 0 w 1594623"/>
              <a:gd name="connsiteY0" fmla="*/ 210236 h 210236"/>
              <a:gd name="connsiteX1" fmla="*/ 1594623 w 1594623"/>
              <a:gd name="connsiteY1" fmla="*/ 26542 h 210236"/>
              <a:gd name="connsiteX0" fmla="*/ 0 w 1399223"/>
              <a:gd name="connsiteY0" fmla="*/ 161960 h 161960"/>
              <a:gd name="connsiteX1" fmla="*/ 1399223 w 1399223"/>
              <a:gd name="connsiteY1" fmla="*/ 48465 h 161960"/>
              <a:gd name="connsiteX0" fmla="*/ 0 w 1212739"/>
              <a:gd name="connsiteY0" fmla="*/ 159940 h 159940"/>
              <a:gd name="connsiteX1" fmla="*/ 1212738 w 1212739"/>
              <a:gd name="connsiteY1" fmla="*/ 49932 h 159940"/>
              <a:gd name="connsiteX0" fmla="*/ 0 w 1212738"/>
              <a:gd name="connsiteY0" fmla="*/ 124826 h 124826"/>
              <a:gd name="connsiteX1" fmla="*/ 1212738 w 1212738"/>
              <a:gd name="connsiteY1" fmla="*/ 14818 h 124826"/>
              <a:gd name="connsiteX0" fmla="*/ 0 w 1212738"/>
              <a:gd name="connsiteY0" fmla="*/ 153328 h 153328"/>
              <a:gd name="connsiteX1" fmla="*/ 1212738 w 1212738"/>
              <a:gd name="connsiteY1" fmla="*/ 43320 h 153328"/>
              <a:gd name="connsiteX0" fmla="*/ 0 w 1291556"/>
              <a:gd name="connsiteY0" fmla="*/ 175197 h 175197"/>
              <a:gd name="connsiteX1" fmla="*/ 1291556 w 1291556"/>
              <a:gd name="connsiteY1" fmla="*/ 29473 h 175197"/>
              <a:gd name="connsiteX0" fmla="*/ 0 w 1291556"/>
              <a:gd name="connsiteY0" fmla="*/ 161163 h 161163"/>
              <a:gd name="connsiteX1" fmla="*/ 1291556 w 1291556"/>
              <a:gd name="connsiteY1" fmla="*/ 15439 h 161163"/>
              <a:gd name="connsiteX0" fmla="*/ 0 w 1291556"/>
              <a:gd name="connsiteY0" fmla="*/ 164931 h 164931"/>
              <a:gd name="connsiteX1" fmla="*/ 1291556 w 1291556"/>
              <a:gd name="connsiteY1" fmla="*/ 19207 h 164931"/>
              <a:gd name="connsiteX0" fmla="*/ 0 w 1291556"/>
              <a:gd name="connsiteY0" fmla="*/ 176063 h 176063"/>
              <a:gd name="connsiteX1" fmla="*/ 1291556 w 1291556"/>
              <a:gd name="connsiteY1" fmla="*/ 30339 h 176063"/>
              <a:gd name="connsiteX0" fmla="*/ 0 w 1291556"/>
              <a:gd name="connsiteY0" fmla="*/ 171529 h 171529"/>
              <a:gd name="connsiteX1" fmla="*/ 1291556 w 1291556"/>
              <a:gd name="connsiteY1" fmla="*/ 25805 h 171529"/>
              <a:gd name="connsiteX0" fmla="*/ 0 w 1293230"/>
              <a:gd name="connsiteY0" fmla="*/ 139686 h 139686"/>
              <a:gd name="connsiteX1" fmla="*/ 1293230 w 1293230"/>
              <a:gd name="connsiteY1" fmla="*/ 35492 h 139686"/>
              <a:gd name="connsiteX0" fmla="*/ 0 w 1288910"/>
              <a:gd name="connsiteY0" fmla="*/ 166429 h 166428"/>
              <a:gd name="connsiteX1" fmla="*/ 1288910 w 1288910"/>
              <a:gd name="connsiteY1" fmla="*/ 26997 h 166428"/>
              <a:gd name="connsiteX0" fmla="*/ 0 w 1278322"/>
              <a:gd name="connsiteY0" fmla="*/ 146968 h 146968"/>
              <a:gd name="connsiteX1" fmla="*/ 1278322 w 1278322"/>
              <a:gd name="connsiteY1" fmla="*/ 32714 h 146968"/>
              <a:gd name="connsiteX0" fmla="*/ 0 w 1278322"/>
              <a:gd name="connsiteY0" fmla="*/ 142127 h 142127"/>
              <a:gd name="connsiteX1" fmla="*/ 1278322 w 1278322"/>
              <a:gd name="connsiteY1" fmla="*/ 27873 h 142127"/>
              <a:gd name="connsiteX0" fmla="*/ 0 w 1281131"/>
              <a:gd name="connsiteY0" fmla="*/ 153622 h 153622"/>
              <a:gd name="connsiteX1" fmla="*/ 1281131 w 1281131"/>
              <a:gd name="connsiteY1" fmla="*/ 25103 h 153622"/>
              <a:gd name="connsiteX0" fmla="*/ 0 w 1281131"/>
              <a:gd name="connsiteY0" fmla="*/ 148219 h 148219"/>
              <a:gd name="connsiteX1" fmla="*/ 1281131 w 1281131"/>
              <a:gd name="connsiteY1" fmla="*/ 19700 h 148219"/>
              <a:gd name="connsiteX0" fmla="*/ 0 w 1281131"/>
              <a:gd name="connsiteY0" fmla="*/ 144209 h 144209"/>
              <a:gd name="connsiteX1" fmla="*/ 1281131 w 1281131"/>
              <a:gd name="connsiteY1" fmla="*/ 15690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1131" h="144209">
                <a:moveTo>
                  <a:pt x="0" y="144209"/>
                </a:moveTo>
                <a:cubicBezTo>
                  <a:pt x="444340" y="14726"/>
                  <a:pt x="758815" y="-25939"/>
                  <a:pt x="1281131" y="15690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7341A9-078B-E593-6ADC-E9DEBD16A00A}"/>
              </a:ext>
            </a:extLst>
          </p:cNvPr>
          <p:cNvSpPr txBox="1"/>
          <p:nvPr/>
        </p:nvSpPr>
        <p:spPr>
          <a:xfrm>
            <a:off x="866652" y="9546534"/>
            <a:ext cx="2683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Formate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3CA484-9A40-BDD5-E02A-387465261479}"/>
              </a:ext>
            </a:extLst>
          </p:cNvPr>
          <p:cNvSpPr txBox="1"/>
          <p:nvPr/>
        </p:nvSpPr>
        <p:spPr>
          <a:xfrm>
            <a:off x="8887988" y="11229260"/>
            <a:ext cx="2683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Ethanol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E6A925-49DE-28A1-4359-B27EA36FEFED}"/>
              </a:ext>
            </a:extLst>
          </p:cNvPr>
          <p:cNvCxnSpPr>
            <a:cxnSpLocks/>
          </p:cNvCxnSpPr>
          <p:nvPr/>
        </p:nvCxnSpPr>
        <p:spPr>
          <a:xfrm rot="2760000" flipH="1">
            <a:off x="3649278" y="9676376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E28CD40-B88C-E18D-EDFF-946D07F14100}"/>
              </a:ext>
            </a:extLst>
          </p:cNvPr>
          <p:cNvSpPr txBox="1"/>
          <p:nvPr/>
        </p:nvSpPr>
        <p:spPr>
          <a:xfrm>
            <a:off x="568104" y="11243786"/>
            <a:ext cx="2683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Acetate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300DAD-D080-9106-2896-5D3BC1CF7FE6}"/>
              </a:ext>
            </a:extLst>
          </p:cNvPr>
          <p:cNvCxnSpPr>
            <a:cxnSpLocks/>
          </p:cNvCxnSpPr>
          <p:nvPr/>
        </p:nvCxnSpPr>
        <p:spPr>
          <a:xfrm rot="2760000" flipH="1">
            <a:off x="3334162" y="11368599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E557F3-925D-3EE3-6446-DC87A2C1840C}"/>
              </a:ext>
            </a:extLst>
          </p:cNvPr>
          <p:cNvCxnSpPr>
            <a:cxnSpLocks/>
          </p:cNvCxnSpPr>
          <p:nvPr/>
        </p:nvCxnSpPr>
        <p:spPr>
          <a:xfrm rot="-2760000">
            <a:off x="7484466" y="11340581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5EF2C2-0E45-B9A9-6ED8-731E518DD38D}"/>
              </a:ext>
            </a:extLst>
          </p:cNvPr>
          <p:cNvCxnSpPr>
            <a:cxnSpLocks/>
          </p:cNvCxnSpPr>
          <p:nvPr/>
        </p:nvCxnSpPr>
        <p:spPr>
          <a:xfrm rot="-2760000">
            <a:off x="7423031" y="2735750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655A43-75F4-47D0-4430-6669FDCDC848}"/>
              </a:ext>
            </a:extLst>
          </p:cNvPr>
          <p:cNvSpPr txBox="1"/>
          <p:nvPr/>
        </p:nvSpPr>
        <p:spPr>
          <a:xfrm>
            <a:off x="8075188" y="1881922"/>
            <a:ext cx="3686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Pentose phosphate pathway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48D80DC-B761-5FB4-5E12-A5A96DA9AE2F}"/>
              </a:ext>
            </a:extLst>
          </p:cNvPr>
          <p:cNvSpPr/>
          <p:nvPr/>
        </p:nvSpPr>
        <p:spPr>
          <a:xfrm rot="2000979">
            <a:off x="6357829" y="20252457"/>
            <a:ext cx="526069" cy="499808"/>
          </a:xfrm>
          <a:custGeom>
            <a:avLst/>
            <a:gdLst>
              <a:gd name="connsiteX0" fmla="*/ 478972 w 561659"/>
              <a:gd name="connsiteY0" fmla="*/ 0 h 558574"/>
              <a:gd name="connsiteX1" fmla="*/ 145143 w 561659"/>
              <a:gd name="connsiteY1" fmla="*/ 87086 h 558574"/>
              <a:gd name="connsiteX2" fmla="*/ 0 w 561659"/>
              <a:gd name="connsiteY2" fmla="*/ 261257 h 558574"/>
              <a:gd name="connsiteX3" fmla="*/ 145143 w 561659"/>
              <a:gd name="connsiteY3" fmla="*/ 537029 h 558574"/>
              <a:gd name="connsiteX4" fmla="*/ 537029 w 561659"/>
              <a:gd name="connsiteY4" fmla="*/ 537029 h 558574"/>
              <a:gd name="connsiteX5" fmla="*/ 522515 w 561659"/>
              <a:gd name="connsiteY5" fmla="*/ 508000 h 558574"/>
              <a:gd name="connsiteX6" fmla="*/ 537029 w 561659"/>
              <a:gd name="connsiteY6" fmla="*/ 537029 h 558574"/>
              <a:gd name="connsiteX0" fmla="*/ 478972 w 537029"/>
              <a:gd name="connsiteY0" fmla="*/ 0 h 557456"/>
              <a:gd name="connsiteX1" fmla="*/ 145143 w 537029"/>
              <a:gd name="connsiteY1" fmla="*/ 87086 h 557456"/>
              <a:gd name="connsiteX2" fmla="*/ 0 w 537029"/>
              <a:gd name="connsiteY2" fmla="*/ 261257 h 557456"/>
              <a:gd name="connsiteX3" fmla="*/ 145143 w 537029"/>
              <a:gd name="connsiteY3" fmla="*/ 537029 h 557456"/>
              <a:gd name="connsiteX4" fmla="*/ 537029 w 537029"/>
              <a:gd name="connsiteY4" fmla="*/ 537029 h 557456"/>
              <a:gd name="connsiteX5" fmla="*/ 537029 w 537029"/>
              <a:gd name="connsiteY5" fmla="*/ 537029 h 557456"/>
              <a:gd name="connsiteX0" fmla="*/ 478972 w 594179"/>
              <a:gd name="connsiteY0" fmla="*/ 0 h 566770"/>
              <a:gd name="connsiteX1" fmla="*/ 145143 w 594179"/>
              <a:gd name="connsiteY1" fmla="*/ 87086 h 566770"/>
              <a:gd name="connsiteX2" fmla="*/ 0 w 594179"/>
              <a:gd name="connsiteY2" fmla="*/ 261257 h 566770"/>
              <a:gd name="connsiteX3" fmla="*/ 145143 w 594179"/>
              <a:gd name="connsiteY3" fmla="*/ 537029 h 566770"/>
              <a:gd name="connsiteX4" fmla="*/ 537029 w 594179"/>
              <a:gd name="connsiteY4" fmla="*/ 537029 h 566770"/>
              <a:gd name="connsiteX5" fmla="*/ 594179 w 594179"/>
              <a:gd name="connsiteY5" fmla="*/ 340179 h 566770"/>
              <a:gd name="connsiteX0" fmla="*/ 478972 w 537029"/>
              <a:gd name="connsiteY0" fmla="*/ 0 h 566770"/>
              <a:gd name="connsiteX1" fmla="*/ 145143 w 537029"/>
              <a:gd name="connsiteY1" fmla="*/ 87086 h 566770"/>
              <a:gd name="connsiteX2" fmla="*/ 0 w 537029"/>
              <a:gd name="connsiteY2" fmla="*/ 261257 h 566770"/>
              <a:gd name="connsiteX3" fmla="*/ 145143 w 537029"/>
              <a:gd name="connsiteY3" fmla="*/ 537029 h 566770"/>
              <a:gd name="connsiteX4" fmla="*/ 537029 w 537029"/>
              <a:gd name="connsiteY4" fmla="*/ 537029 h 566770"/>
              <a:gd name="connsiteX0" fmla="*/ 478972 w 478972"/>
              <a:gd name="connsiteY0" fmla="*/ 0 h 582117"/>
              <a:gd name="connsiteX1" fmla="*/ 145143 w 478972"/>
              <a:gd name="connsiteY1" fmla="*/ 87086 h 582117"/>
              <a:gd name="connsiteX2" fmla="*/ 0 w 478972"/>
              <a:gd name="connsiteY2" fmla="*/ 261257 h 582117"/>
              <a:gd name="connsiteX3" fmla="*/ 145143 w 478972"/>
              <a:gd name="connsiteY3" fmla="*/ 537029 h 582117"/>
              <a:gd name="connsiteX4" fmla="*/ 467179 w 478972"/>
              <a:gd name="connsiteY4" fmla="*/ 562429 h 582117"/>
              <a:gd name="connsiteX0" fmla="*/ 459922 w 467179"/>
              <a:gd name="connsiteY0" fmla="*/ 0 h 582117"/>
              <a:gd name="connsiteX1" fmla="*/ 145143 w 467179"/>
              <a:gd name="connsiteY1" fmla="*/ 87086 h 582117"/>
              <a:gd name="connsiteX2" fmla="*/ 0 w 467179"/>
              <a:gd name="connsiteY2" fmla="*/ 261257 h 582117"/>
              <a:gd name="connsiteX3" fmla="*/ 145143 w 467179"/>
              <a:gd name="connsiteY3" fmla="*/ 537029 h 582117"/>
              <a:gd name="connsiteX4" fmla="*/ 467179 w 467179"/>
              <a:gd name="connsiteY4" fmla="*/ 562429 h 582117"/>
              <a:gd name="connsiteX0" fmla="*/ 460276 w 467533"/>
              <a:gd name="connsiteY0" fmla="*/ 0 h 571921"/>
              <a:gd name="connsiteX1" fmla="*/ 145497 w 467533"/>
              <a:gd name="connsiteY1" fmla="*/ 87086 h 571921"/>
              <a:gd name="connsiteX2" fmla="*/ 354 w 467533"/>
              <a:gd name="connsiteY2" fmla="*/ 261257 h 571921"/>
              <a:gd name="connsiteX3" fmla="*/ 116922 w 467533"/>
              <a:gd name="connsiteY3" fmla="*/ 486229 h 571921"/>
              <a:gd name="connsiteX4" fmla="*/ 467533 w 467533"/>
              <a:gd name="connsiteY4" fmla="*/ 562429 h 571921"/>
              <a:gd name="connsiteX0" fmla="*/ 460029 w 467286"/>
              <a:gd name="connsiteY0" fmla="*/ 0 h 571921"/>
              <a:gd name="connsiteX1" fmla="*/ 103975 w 467286"/>
              <a:gd name="connsiteY1" fmla="*/ 93436 h 571921"/>
              <a:gd name="connsiteX2" fmla="*/ 107 w 467286"/>
              <a:gd name="connsiteY2" fmla="*/ 261257 h 571921"/>
              <a:gd name="connsiteX3" fmla="*/ 116675 w 467286"/>
              <a:gd name="connsiteY3" fmla="*/ 486229 h 571921"/>
              <a:gd name="connsiteX4" fmla="*/ 467286 w 467286"/>
              <a:gd name="connsiteY4" fmla="*/ 562429 h 571921"/>
              <a:gd name="connsiteX0" fmla="*/ 459968 w 467225"/>
              <a:gd name="connsiteY0" fmla="*/ 0 h 571921"/>
              <a:gd name="connsiteX1" fmla="*/ 126139 w 467225"/>
              <a:gd name="connsiteY1" fmla="*/ 83911 h 571921"/>
              <a:gd name="connsiteX2" fmla="*/ 46 w 467225"/>
              <a:gd name="connsiteY2" fmla="*/ 261257 h 571921"/>
              <a:gd name="connsiteX3" fmla="*/ 116614 w 467225"/>
              <a:gd name="connsiteY3" fmla="*/ 486229 h 571921"/>
              <a:gd name="connsiteX4" fmla="*/ 467225 w 467225"/>
              <a:gd name="connsiteY4" fmla="*/ 562429 h 571921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63139 w 470396"/>
              <a:gd name="connsiteY0" fmla="*/ 0 h 562785"/>
              <a:gd name="connsiteX1" fmla="*/ 129310 w 470396"/>
              <a:gd name="connsiteY1" fmla="*/ 83911 h 562785"/>
              <a:gd name="connsiteX2" fmla="*/ 42 w 470396"/>
              <a:gd name="connsiteY2" fmla="*/ 283482 h 562785"/>
              <a:gd name="connsiteX3" fmla="*/ 119785 w 470396"/>
              <a:gd name="connsiteY3" fmla="*/ 486229 h 562785"/>
              <a:gd name="connsiteX4" fmla="*/ 470396 w 470396"/>
              <a:gd name="connsiteY4" fmla="*/ 562429 h 562785"/>
              <a:gd name="connsiteX0" fmla="*/ 513939 w 513939"/>
              <a:gd name="connsiteY0" fmla="*/ 0 h 585010"/>
              <a:gd name="connsiteX1" fmla="*/ 129310 w 513939"/>
              <a:gd name="connsiteY1" fmla="*/ 106136 h 585010"/>
              <a:gd name="connsiteX2" fmla="*/ 42 w 513939"/>
              <a:gd name="connsiteY2" fmla="*/ 305707 h 585010"/>
              <a:gd name="connsiteX3" fmla="*/ 119785 w 513939"/>
              <a:gd name="connsiteY3" fmla="*/ 508454 h 585010"/>
              <a:gd name="connsiteX4" fmla="*/ 470396 w 513939"/>
              <a:gd name="connsiteY4" fmla="*/ 584654 h 585010"/>
              <a:gd name="connsiteX0" fmla="*/ 513950 w 527557"/>
              <a:gd name="connsiteY0" fmla="*/ 0 h 619781"/>
              <a:gd name="connsiteX1" fmla="*/ 129321 w 527557"/>
              <a:gd name="connsiteY1" fmla="*/ 106136 h 619781"/>
              <a:gd name="connsiteX2" fmla="*/ 53 w 527557"/>
              <a:gd name="connsiteY2" fmla="*/ 305707 h 619781"/>
              <a:gd name="connsiteX3" fmla="*/ 119796 w 527557"/>
              <a:gd name="connsiteY3" fmla="*/ 508454 h 619781"/>
              <a:gd name="connsiteX4" fmla="*/ 527557 w 527557"/>
              <a:gd name="connsiteY4" fmla="*/ 619579 h 619781"/>
              <a:gd name="connsiteX0" fmla="*/ 529825 w 529825"/>
              <a:gd name="connsiteY0" fmla="*/ 0 h 626131"/>
              <a:gd name="connsiteX1" fmla="*/ 129321 w 529825"/>
              <a:gd name="connsiteY1" fmla="*/ 112486 h 626131"/>
              <a:gd name="connsiteX2" fmla="*/ 53 w 529825"/>
              <a:gd name="connsiteY2" fmla="*/ 312057 h 626131"/>
              <a:gd name="connsiteX3" fmla="*/ 119796 w 529825"/>
              <a:gd name="connsiteY3" fmla="*/ 514804 h 626131"/>
              <a:gd name="connsiteX4" fmla="*/ 527557 w 529825"/>
              <a:gd name="connsiteY4" fmla="*/ 625929 h 626131"/>
              <a:gd name="connsiteX0" fmla="*/ 529825 w 529825"/>
              <a:gd name="connsiteY0" fmla="*/ 0 h 619798"/>
              <a:gd name="connsiteX1" fmla="*/ 129321 w 529825"/>
              <a:gd name="connsiteY1" fmla="*/ 112486 h 619798"/>
              <a:gd name="connsiteX2" fmla="*/ 53 w 529825"/>
              <a:gd name="connsiteY2" fmla="*/ 312057 h 619798"/>
              <a:gd name="connsiteX3" fmla="*/ 119796 w 529825"/>
              <a:gd name="connsiteY3" fmla="*/ 514804 h 619798"/>
              <a:gd name="connsiteX4" fmla="*/ 524382 w 529825"/>
              <a:gd name="connsiteY4" fmla="*/ 619579 h 619798"/>
              <a:gd name="connsiteX0" fmla="*/ 532996 w 532996"/>
              <a:gd name="connsiteY0" fmla="*/ 0 h 619791"/>
              <a:gd name="connsiteX1" fmla="*/ 132492 w 532996"/>
              <a:gd name="connsiteY1" fmla="*/ 112486 h 619791"/>
              <a:gd name="connsiteX2" fmla="*/ 49 w 532996"/>
              <a:gd name="connsiteY2" fmla="*/ 324757 h 619791"/>
              <a:gd name="connsiteX3" fmla="*/ 122967 w 532996"/>
              <a:gd name="connsiteY3" fmla="*/ 514804 h 619791"/>
              <a:gd name="connsiteX4" fmla="*/ 527553 w 532996"/>
              <a:gd name="connsiteY4" fmla="*/ 619579 h 619791"/>
              <a:gd name="connsiteX0" fmla="*/ 529825 w 529825"/>
              <a:gd name="connsiteY0" fmla="*/ 0 h 619789"/>
              <a:gd name="connsiteX1" fmla="*/ 129321 w 529825"/>
              <a:gd name="connsiteY1" fmla="*/ 112486 h 619789"/>
              <a:gd name="connsiteX2" fmla="*/ 53 w 529825"/>
              <a:gd name="connsiteY2" fmla="*/ 327932 h 619789"/>
              <a:gd name="connsiteX3" fmla="*/ 119796 w 529825"/>
              <a:gd name="connsiteY3" fmla="*/ 514804 h 619789"/>
              <a:gd name="connsiteX4" fmla="*/ 524382 w 529825"/>
              <a:gd name="connsiteY4" fmla="*/ 619579 h 619789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30180 w 530180"/>
              <a:gd name="connsiteY0" fmla="*/ 0 h 619800"/>
              <a:gd name="connsiteX1" fmla="*/ 129676 w 530180"/>
              <a:gd name="connsiteY1" fmla="*/ 112486 h 619800"/>
              <a:gd name="connsiteX2" fmla="*/ 408 w 530180"/>
              <a:gd name="connsiteY2" fmla="*/ 327932 h 619800"/>
              <a:gd name="connsiteX3" fmla="*/ 123326 w 530180"/>
              <a:gd name="connsiteY3" fmla="*/ 517979 h 619800"/>
              <a:gd name="connsiteX4" fmla="*/ 524737 w 530180"/>
              <a:gd name="connsiteY4" fmla="*/ 619579 h 619800"/>
              <a:gd name="connsiteX0" fmla="*/ 530180 w 530180"/>
              <a:gd name="connsiteY0" fmla="*/ 0 h 619579"/>
              <a:gd name="connsiteX1" fmla="*/ 129676 w 530180"/>
              <a:gd name="connsiteY1" fmla="*/ 112486 h 619579"/>
              <a:gd name="connsiteX2" fmla="*/ 408 w 530180"/>
              <a:gd name="connsiteY2" fmla="*/ 327932 h 619579"/>
              <a:gd name="connsiteX3" fmla="*/ 123326 w 530180"/>
              <a:gd name="connsiteY3" fmla="*/ 517979 h 619579"/>
              <a:gd name="connsiteX4" fmla="*/ 524737 w 530180"/>
              <a:gd name="connsiteY4" fmla="*/ 619579 h 619579"/>
              <a:gd name="connsiteX0" fmla="*/ 530180 w 530180"/>
              <a:gd name="connsiteY0" fmla="*/ 0 h 621409"/>
              <a:gd name="connsiteX1" fmla="*/ 129676 w 530180"/>
              <a:gd name="connsiteY1" fmla="*/ 112486 h 621409"/>
              <a:gd name="connsiteX2" fmla="*/ 408 w 530180"/>
              <a:gd name="connsiteY2" fmla="*/ 327932 h 621409"/>
              <a:gd name="connsiteX3" fmla="*/ 123326 w 530180"/>
              <a:gd name="connsiteY3" fmla="*/ 517979 h 621409"/>
              <a:gd name="connsiteX4" fmla="*/ 524737 w 530180"/>
              <a:gd name="connsiteY4" fmla="*/ 619579 h 621409"/>
              <a:gd name="connsiteX0" fmla="*/ 530180 w 530180"/>
              <a:gd name="connsiteY0" fmla="*/ 3081 h 624490"/>
              <a:gd name="connsiteX1" fmla="*/ 129676 w 530180"/>
              <a:gd name="connsiteY1" fmla="*/ 115567 h 624490"/>
              <a:gd name="connsiteX2" fmla="*/ 408 w 530180"/>
              <a:gd name="connsiteY2" fmla="*/ 331013 h 624490"/>
              <a:gd name="connsiteX3" fmla="*/ 123326 w 530180"/>
              <a:gd name="connsiteY3" fmla="*/ 521060 h 624490"/>
              <a:gd name="connsiteX4" fmla="*/ 524737 w 530180"/>
              <a:gd name="connsiteY4" fmla="*/ 622660 h 624490"/>
              <a:gd name="connsiteX0" fmla="*/ 530180 w 530180"/>
              <a:gd name="connsiteY0" fmla="*/ 496 h 621905"/>
              <a:gd name="connsiteX1" fmla="*/ 129676 w 530180"/>
              <a:gd name="connsiteY1" fmla="*/ 112982 h 621905"/>
              <a:gd name="connsiteX2" fmla="*/ 408 w 530180"/>
              <a:gd name="connsiteY2" fmla="*/ 328428 h 621905"/>
              <a:gd name="connsiteX3" fmla="*/ 123326 w 530180"/>
              <a:gd name="connsiteY3" fmla="*/ 518475 h 621905"/>
              <a:gd name="connsiteX4" fmla="*/ 524737 w 530180"/>
              <a:gd name="connsiteY4" fmla="*/ 620075 h 621905"/>
              <a:gd name="connsiteX0" fmla="*/ 530180 w 530180"/>
              <a:gd name="connsiteY0" fmla="*/ 496 h 622212"/>
              <a:gd name="connsiteX1" fmla="*/ 129676 w 530180"/>
              <a:gd name="connsiteY1" fmla="*/ 112982 h 622212"/>
              <a:gd name="connsiteX2" fmla="*/ 408 w 530180"/>
              <a:gd name="connsiteY2" fmla="*/ 328428 h 622212"/>
              <a:gd name="connsiteX3" fmla="*/ 123326 w 530180"/>
              <a:gd name="connsiteY3" fmla="*/ 518475 h 622212"/>
              <a:gd name="connsiteX4" fmla="*/ 524737 w 530180"/>
              <a:gd name="connsiteY4" fmla="*/ 620075 h 622212"/>
              <a:gd name="connsiteX0" fmla="*/ 530180 w 530180"/>
              <a:gd name="connsiteY0" fmla="*/ 496 h 622017"/>
              <a:gd name="connsiteX1" fmla="*/ 129676 w 530180"/>
              <a:gd name="connsiteY1" fmla="*/ 112982 h 622017"/>
              <a:gd name="connsiteX2" fmla="*/ 408 w 530180"/>
              <a:gd name="connsiteY2" fmla="*/ 328428 h 622017"/>
              <a:gd name="connsiteX3" fmla="*/ 123326 w 530180"/>
              <a:gd name="connsiteY3" fmla="*/ 518475 h 622017"/>
              <a:gd name="connsiteX4" fmla="*/ 524737 w 530180"/>
              <a:gd name="connsiteY4" fmla="*/ 620075 h 622017"/>
              <a:gd name="connsiteX0" fmla="*/ 529809 w 529809"/>
              <a:gd name="connsiteY0" fmla="*/ 496 h 621798"/>
              <a:gd name="connsiteX1" fmla="*/ 129305 w 529809"/>
              <a:gd name="connsiteY1" fmla="*/ 112982 h 621798"/>
              <a:gd name="connsiteX2" fmla="*/ 37 w 529809"/>
              <a:gd name="connsiteY2" fmla="*/ 328428 h 621798"/>
              <a:gd name="connsiteX3" fmla="*/ 120574 w 529809"/>
              <a:gd name="connsiteY3" fmla="*/ 508950 h 621798"/>
              <a:gd name="connsiteX4" fmla="*/ 524366 w 529809"/>
              <a:gd name="connsiteY4" fmla="*/ 620075 h 621798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51 w 529851"/>
              <a:gd name="connsiteY0" fmla="*/ 571 h 622208"/>
              <a:gd name="connsiteX1" fmla="*/ 131728 w 529851"/>
              <a:gd name="connsiteY1" fmla="*/ 103532 h 622208"/>
              <a:gd name="connsiteX2" fmla="*/ 79 w 529851"/>
              <a:gd name="connsiteY2" fmla="*/ 328503 h 622208"/>
              <a:gd name="connsiteX3" fmla="*/ 120616 w 529851"/>
              <a:gd name="connsiteY3" fmla="*/ 509025 h 622208"/>
              <a:gd name="connsiteX4" fmla="*/ 524408 w 529851"/>
              <a:gd name="connsiteY4" fmla="*/ 620150 h 622208"/>
              <a:gd name="connsiteX0" fmla="*/ 529846 w 536310"/>
              <a:gd name="connsiteY0" fmla="*/ 571 h 621783"/>
              <a:gd name="connsiteX1" fmla="*/ 131723 w 536310"/>
              <a:gd name="connsiteY1" fmla="*/ 103532 h 621783"/>
              <a:gd name="connsiteX2" fmla="*/ 74 w 536310"/>
              <a:gd name="connsiteY2" fmla="*/ 328503 h 621783"/>
              <a:gd name="connsiteX3" fmla="*/ 120611 w 536310"/>
              <a:gd name="connsiteY3" fmla="*/ 509025 h 621783"/>
              <a:gd name="connsiteX4" fmla="*/ 536310 w 536310"/>
              <a:gd name="connsiteY4" fmla="*/ 620150 h 62178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17968 w 524432"/>
              <a:gd name="connsiteY0" fmla="*/ 571 h 621323"/>
              <a:gd name="connsiteX1" fmla="*/ 119845 w 524432"/>
              <a:gd name="connsiteY1" fmla="*/ 103532 h 621323"/>
              <a:gd name="connsiteX2" fmla="*/ 102 w 524432"/>
              <a:gd name="connsiteY2" fmla="*/ 328503 h 621323"/>
              <a:gd name="connsiteX3" fmla="*/ 108733 w 524432"/>
              <a:gd name="connsiteY3" fmla="*/ 509025 h 621323"/>
              <a:gd name="connsiteX4" fmla="*/ 524432 w 524432"/>
              <a:gd name="connsiteY4" fmla="*/ 620150 h 621323"/>
              <a:gd name="connsiteX0" fmla="*/ 518342 w 524806"/>
              <a:gd name="connsiteY0" fmla="*/ 571 h 621323"/>
              <a:gd name="connsiteX1" fmla="*/ 120219 w 524806"/>
              <a:gd name="connsiteY1" fmla="*/ 103532 h 621323"/>
              <a:gd name="connsiteX2" fmla="*/ 476 w 524806"/>
              <a:gd name="connsiteY2" fmla="*/ 328503 h 621323"/>
              <a:gd name="connsiteX3" fmla="*/ 109107 w 524806"/>
              <a:gd name="connsiteY3" fmla="*/ 509025 h 621323"/>
              <a:gd name="connsiteX4" fmla="*/ 524806 w 524806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20518 w 526982"/>
              <a:gd name="connsiteY0" fmla="*/ 571 h 621323"/>
              <a:gd name="connsiteX1" fmla="*/ 122395 w 526982"/>
              <a:gd name="connsiteY1" fmla="*/ 103532 h 621323"/>
              <a:gd name="connsiteX2" fmla="*/ 2652 w 526982"/>
              <a:gd name="connsiteY2" fmla="*/ 328503 h 621323"/>
              <a:gd name="connsiteX3" fmla="*/ 111283 w 526982"/>
              <a:gd name="connsiteY3" fmla="*/ 509025 h 621323"/>
              <a:gd name="connsiteX4" fmla="*/ 526982 w 526982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18023 w 524487"/>
              <a:gd name="connsiteY0" fmla="*/ 571 h 621152"/>
              <a:gd name="connsiteX1" fmla="*/ 119900 w 524487"/>
              <a:gd name="connsiteY1" fmla="*/ 103532 h 621152"/>
              <a:gd name="connsiteX2" fmla="*/ 157 w 524487"/>
              <a:gd name="connsiteY2" fmla="*/ 328503 h 621152"/>
              <a:gd name="connsiteX3" fmla="*/ 106407 w 524487"/>
              <a:gd name="connsiteY3" fmla="*/ 494738 h 621152"/>
              <a:gd name="connsiteX4" fmla="*/ 524487 w 524487"/>
              <a:gd name="connsiteY4" fmla="*/ 620150 h 621152"/>
              <a:gd name="connsiteX0" fmla="*/ 517967 w 524431"/>
              <a:gd name="connsiteY0" fmla="*/ 571 h 621257"/>
              <a:gd name="connsiteX1" fmla="*/ 119844 w 524431"/>
              <a:gd name="connsiteY1" fmla="*/ 103532 h 621257"/>
              <a:gd name="connsiteX2" fmla="*/ 101 w 524431"/>
              <a:gd name="connsiteY2" fmla="*/ 328503 h 621257"/>
              <a:gd name="connsiteX3" fmla="*/ 106351 w 524431"/>
              <a:gd name="connsiteY3" fmla="*/ 494738 h 621257"/>
              <a:gd name="connsiteX4" fmla="*/ 524431 w 524431"/>
              <a:gd name="connsiteY4" fmla="*/ 620150 h 621257"/>
              <a:gd name="connsiteX0" fmla="*/ 518002 w 524466"/>
              <a:gd name="connsiteY0" fmla="*/ 531 h 621217"/>
              <a:gd name="connsiteX1" fmla="*/ 122260 w 524466"/>
              <a:gd name="connsiteY1" fmla="*/ 108254 h 621217"/>
              <a:gd name="connsiteX2" fmla="*/ 136 w 524466"/>
              <a:gd name="connsiteY2" fmla="*/ 328463 h 621217"/>
              <a:gd name="connsiteX3" fmla="*/ 106386 w 524466"/>
              <a:gd name="connsiteY3" fmla="*/ 494698 h 621217"/>
              <a:gd name="connsiteX4" fmla="*/ 524466 w 524466"/>
              <a:gd name="connsiteY4" fmla="*/ 620110 h 621217"/>
              <a:gd name="connsiteX0" fmla="*/ 519605 w 526069"/>
              <a:gd name="connsiteY0" fmla="*/ 531 h 621217"/>
              <a:gd name="connsiteX1" fmla="*/ 123863 w 526069"/>
              <a:gd name="connsiteY1" fmla="*/ 108254 h 621217"/>
              <a:gd name="connsiteX2" fmla="*/ 1739 w 526069"/>
              <a:gd name="connsiteY2" fmla="*/ 328463 h 621217"/>
              <a:gd name="connsiteX3" fmla="*/ 107989 w 526069"/>
              <a:gd name="connsiteY3" fmla="*/ 494698 h 621217"/>
              <a:gd name="connsiteX4" fmla="*/ 526069 w 526069"/>
              <a:gd name="connsiteY4" fmla="*/ 620110 h 6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069" h="621217">
                <a:moveTo>
                  <a:pt x="519605" y="531"/>
                </a:moveTo>
                <a:cubicBezTo>
                  <a:pt x="380698" y="-6273"/>
                  <a:pt x="210174" y="53599"/>
                  <a:pt x="123863" y="108254"/>
                </a:cubicBezTo>
                <a:cubicBezTo>
                  <a:pt x="37552" y="162909"/>
                  <a:pt x="-9903" y="249768"/>
                  <a:pt x="1739" y="328463"/>
                </a:cubicBezTo>
                <a:cubicBezTo>
                  <a:pt x="13381" y="407158"/>
                  <a:pt x="34888" y="436565"/>
                  <a:pt x="107989" y="494698"/>
                </a:cubicBezTo>
                <a:cubicBezTo>
                  <a:pt x="181090" y="552831"/>
                  <a:pt x="394080" y="631487"/>
                  <a:pt x="526069" y="62011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C56F81-4DBF-4C54-4C17-BF97689C87FA}"/>
              </a:ext>
            </a:extLst>
          </p:cNvPr>
          <p:cNvSpPr txBox="1"/>
          <p:nvPr/>
        </p:nvSpPr>
        <p:spPr>
          <a:xfrm>
            <a:off x="6683332" y="20239475"/>
            <a:ext cx="21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GDP + P</a:t>
            </a:r>
            <a:r>
              <a:rPr lang="en-US" sz="3200" b="1" baseline="-25000" dirty="0"/>
              <a:t>i</a:t>
            </a:r>
            <a:endParaRPr lang="en-US" sz="3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55560B-513C-5A91-6F12-0F34A73358ED}"/>
              </a:ext>
            </a:extLst>
          </p:cNvPr>
          <p:cNvSpPr txBox="1"/>
          <p:nvPr/>
        </p:nvSpPr>
        <p:spPr>
          <a:xfrm>
            <a:off x="6022924" y="20771992"/>
            <a:ext cx="21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GTP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4F455A-376C-819D-683D-BC5152251CB0}"/>
              </a:ext>
            </a:extLst>
          </p:cNvPr>
          <p:cNvSpPr txBox="1"/>
          <p:nvPr/>
        </p:nvSpPr>
        <p:spPr>
          <a:xfrm>
            <a:off x="5682733" y="1602346"/>
            <a:ext cx="21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ATP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1C0661C-B770-CAB7-BCEB-F37F594E56DE}"/>
              </a:ext>
            </a:extLst>
          </p:cNvPr>
          <p:cNvSpPr/>
          <p:nvPr/>
        </p:nvSpPr>
        <p:spPr>
          <a:xfrm>
            <a:off x="5682738" y="1897840"/>
            <a:ext cx="526069" cy="499808"/>
          </a:xfrm>
          <a:custGeom>
            <a:avLst/>
            <a:gdLst>
              <a:gd name="connsiteX0" fmla="*/ 478972 w 561659"/>
              <a:gd name="connsiteY0" fmla="*/ 0 h 558574"/>
              <a:gd name="connsiteX1" fmla="*/ 145143 w 561659"/>
              <a:gd name="connsiteY1" fmla="*/ 87086 h 558574"/>
              <a:gd name="connsiteX2" fmla="*/ 0 w 561659"/>
              <a:gd name="connsiteY2" fmla="*/ 261257 h 558574"/>
              <a:gd name="connsiteX3" fmla="*/ 145143 w 561659"/>
              <a:gd name="connsiteY3" fmla="*/ 537029 h 558574"/>
              <a:gd name="connsiteX4" fmla="*/ 537029 w 561659"/>
              <a:gd name="connsiteY4" fmla="*/ 537029 h 558574"/>
              <a:gd name="connsiteX5" fmla="*/ 522515 w 561659"/>
              <a:gd name="connsiteY5" fmla="*/ 508000 h 558574"/>
              <a:gd name="connsiteX6" fmla="*/ 537029 w 561659"/>
              <a:gd name="connsiteY6" fmla="*/ 537029 h 558574"/>
              <a:gd name="connsiteX0" fmla="*/ 478972 w 537029"/>
              <a:gd name="connsiteY0" fmla="*/ 0 h 557456"/>
              <a:gd name="connsiteX1" fmla="*/ 145143 w 537029"/>
              <a:gd name="connsiteY1" fmla="*/ 87086 h 557456"/>
              <a:gd name="connsiteX2" fmla="*/ 0 w 537029"/>
              <a:gd name="connsiteY2" fmla="*/ 261257 h 557456"/>
              <a:gd name="connsiteX3" fmla="*/ 145143 w 537029"/>
              <a:gd name="connsiteY3" fmla="*/ 537029 h 557456"/>
              <a:gd name="connsiteX4" fmla="*/ 537029 w 537029"/>
              <a:gd name="connsiteY4" fmla="*/ 537029 h 557456"/>
              <a:gd name="connsiteX5" fmla="*/ 537029 w 537029"/>
              <a:gd name="connsiteY5" fmla="*/ 537029 h 557456"/>
              <a:gd name="connsiteX0" fmla="*/ 478972 w 594179"/>
              <a:gd name="connsiteY0" fmla="*/ 0 h 566770"/>
              <a:gd name="connsiteX1" fmla="*/ 145143 w 594179"/>
              <a:gd name="connsiteY1" fmla="*/ 87086 h 566770"/>
              <a:gd name="connsiteX2" fmla="*/ 0 w 594179"/>
              <a:gd name="connsiteY2" fmla="*/ 261257 h 566770"/>
              <a:gd name="connsiteX3" fmla="*/ 145143 w 594179"/>
              <a:gd name="connsiteY3" fmla="*/ 537029 h 566770"/>
              <a:gd name="connsiteX4" fmla="*/ 537029 w 594179"/>
              <a:gd name="connsiteY4" fmla="*/ 537029 h 566770"/>
              <a:gd name="connsiteX5" fmla="*/ 594179 w 594179"/>
              <a:gd name="connsiteY5" fmla="*/ 340179 h 566770"/>
              <a:gd name="connsiteX0" fmla="*/ 478972 w 537029"/>
              <a:gd name="connsiteY0" fmla="*/ 0 h 566770"/>
              <a:gd name="connsiteX1" fmla="*/ 145143 w 537029"/>
              <a:gd name="connsiteY1" fmla="*/ 87086 h 566770"/>
              <a:gd name="connsiteX2" fmla="*/ 0 w 537029"/>
              <a:gd name="connsiteY2" fmla="*/ 261257 h 566770"/>
              <a:gd name="connsiteX3" fmla="*/ 145143 w 537029"/>
              <a:gd name="connsiteY3" fmla="*/ 537029 h 566770"/>
              <a:gd name="connsiteX4" fmla="*/ 537029 w 537029"/>
              <a:gd name="connsiteY4" fmla="*/ 537029 h 566770"/>
              <a:gd name="connsiteX0" fmla="*/ 478972 w 478972"/>
              <a:gd name="connsiteY0" fmla="*/ 0 h 582117"/>
              <a:gd name="connsiteX1" fmla="*/ 145143 w 478972"/>
              <a:gd name="connsiteY1" fmla="*/ 87086 h 582117"/>
              <a:gd name="connsiteX2" fmla="*/ 0 w 478972"/>
              <a:gd name="connsiteY2" fmla="*/ 261257 h 582117"/>
              <a:gd name="connsiteX3" fmla="*/ 145143 w 478972"/>
              <a:gd name="connsiteY3" fmla="*/ 537029 h 582117"/>
              <a:gd name="connsiteX4" fmla="*/ 467179 w 478972"/>
              <a:gd name="connsiteY4" fmla="*/ 562429 h 582117"/>
              <a:gd name="connsiteX0" fmla="*/ 459922 w 467179"/>
              <a:gd name="connsiteY0" fmla="*/ 0 h 582117"/>
              <a:gd name="connsiteX1" fmla="*/ 145143 w 467179"/>
              <a:gd name="connsiteY1" fmla="*/ 87086 h 582117"/>
              <a:gd name="connsiteX2" fmla="*/ 0 w 467179"/>
              <a:gd name="connsiteY2" fmla="*/ 261257 h 582117"/>
              <a:gd name="connsiteX3" fmla="*/ 145143 w 467179"/>
              <a:gd name="connsiteY3" fmla="*/ 537029 h 582117"/>
              <a:gd name="connsiteX4" fmla="*/ 467179 w 467179"/>
              <a:gd name="connsiteY4" fmla="*/ 562429 h 582117"/>
              <a:gd name="connsiteX0" fmla="*/ 460276 w 467533"/>
              <a:gd name="connsiteY0" fmla="*/ 0 h 571921"/>
              <a:gd name="connsiteX1" fmla="*/ 145497 w 467533"/>
              <a:gd name="connsiteY1" fmla="*/ 87086 h 571921"/>
              <a:gd name="connsiteX2" fmla="*/ 354 w 467533"/>
              <a:gd name="connsiteY2" fmla="*/ 261257 h 571921"/>
              <a:gd name="connsiteX3" fmla="*/ 116922 w 467533"/>
              <a:gd name="connsiteY3" fmla="*/ 486229 h 571921"/>
              <a:gd name="connsiteX4" fmla="*/ 467533 w 467533"/>
              <a:gd name="connsiteY4" fmla="*/ 562429 h 571921"/>
              <a:gd name="connsiteX0" fmla="*/ 460029 w 467286"/>
              <a:gd name="connsiteY0" fmla="*/ 0 h 571921"/>
              <a:gd name="connsiteX1" fmla="*/ 103975 w 467286"/>
              <a:gd name="connsiteY1" fmla="*/ 93436 h 571921"/>
              <a:gd name="connsiteX2" fmla="*/ 107 w 467286"/>
              <a:gd name="connsiteY2" fmla="*/ 261257 h 571921"/>
              <a:gd name="connsiteX3" fmla="*/ 116675 w 467286"/>
              <a:gd name="connsiteY3" fmla="*/ 486229 h 571921"/>
              <a:gd name="connsiteX4" fmla="*/ 467286 w 467286"/>
              <a:gd name="connsiteY4" fmla="*/ 562429 h 571921"/>
              <a:gd name="connsiteX0" fmla="*/ 459968 w 467225"/>
              <a:gd name="connsiteY0" fmla="*/ 0 h 571921"/>
              <a:gd name="connsiteX1" fmla="*/ 126139 w 467225"/>
              <a:gd name="connsiteY1" fmla="*/ 83911 h 571921"/>
              <a:gd name="connsiteX2" fmla="*/ 46 w 467225"/>
              <a:gd name="connsiteY2" fmla="*/ 261257 h 571921"/>
              <a:gd name="connsiteX3" fmla="*/ 116614 w 467225"/>
              <a:gd name="connsiteY3" fmla="*/ 486229 h 571921"/>
              <a:gd name="connsiteX4" fmla="*/ 467225 w 467225"/>
              <a:gd name="connsiteY4" fmla="*/ 562429 h 571921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63139 w 470396"/>
              <a:gd name="connsiteY0" fmla="*/ 0 h 562785"/>
              <a:gd name="connsiteX1" fmla="*/ 129310 w 470396"/>
              <a:gd name="connsiteY1" fmla="*/ 83911 h 562785"/>
              <a:gd name="connsiteX2" fmla="*/ 42 w 470396"/>
              <a:gd name="connsiteY2" fmla="*/ 283482 h 562785"/>
              <a:gd name="connsiteX3" fmla="*/ 119785 w 470396"/>
              <a:gd name="connsiteY3" fmla="*/ 486229 h 562785"/>
              <a:gd name="connsiteX4" fmla="*/ 470396 w 470396"/>
              <a:gd name="connsiteY4" fmla="*/ 562429 h 562785"/>
              <a:gd name="connsiteX0" fmla="*/ 513939 w 513939"/>
              <a:gd name="connsiteY0" fmla="*/ 0 h 585010"/>
              <a:gd name="connsiteX1" fmla="*/ 129310 w 513939"/>
              <a:gd name="connsiteY1" fmla="*/ 106136 h 585010"/>
              <a:gd name="connsiteX2" fmla="*/ 42 w 513939"/>
              <a:gd name="connsiteY2" fmla="*/ 305707 h 585010"/>
              <a:gd name="connsiteX3" fmla="*/ 119785 w 513939"/>
              <a:gd name="connsiteY3" fmla="*/ 508454 h 585010"/>
              <a:gd name="connsiteX4" fmla="*/ 470396 w 513939"/>
              <a:gd name="connsiteY4" fmla="*/ 584654 h 585010"/>
              <a:gd name="connsiteX0" fmla="*/ 513950 w 527557"/>
              <a:gd name="connsiteY0" fmla="*/ 0 h 619781"/>
              <a:gd name="connsiteX1" fmla="*/ 129321 w 527557"/>
              <a:gd name="connsiteY1" fmla="*/ 106136 h 619781"/>
              <a:gd name="connsiteX2" fmla="*/ 53 w 527557"/>
              <a:gd name="connsiteY2" fmla="*/ 305707 h 619781"/>
              <a:gd name="connsiteX3" fmla="*/ 119796 w 527557"/>
              <a:gd name="connsiteY3" fmla="*/ 508454 h 619781"/>
              <a:gd name="connsiteX4" fmla="*/ 527557 w 527557"/>
              <a:gd name="connsiteY4" fmla="*/ 619579 h 619781"/>
              <a:gd name="connsiteX0" fmla="*/ 529825 w 529825"/>
              <a:gd name="connsiteY0" fmla="*/ 0 h 626131"/>
              <a:gd name="connsiteX1" fmla="*/ 129321 w 529825"/>
              <a:gd name="connsiteY1" fmla="*/ 112486 h 626131"/>
              <a:gd name="connsiteX2" fmla="*/ 53 w 529825"/>
              <a:gd name="connsiteY2" fmla="*/ 312057 h 626131"/>
              <a:gd name="connsiteX3" fmla="*/ 119796 w 529825"/>
              <a:gd name="connsiteY3" fmla="*/ 514804 h 626131"/>
              <a:gd name="connsiteX4" fmla="*/ 527557 w 529825"/>
              <a:gd name="connsiteY4" fmla="*/ 625929 h 626131"/>
              <a:gd name="connsiteX0" fmla="*/ 529825 w 529825"/>
              <a:gd name="connsiteY0" fmla="*/ 0 h 619798"/>
              <a:gd name="connsiteX1" fmla="*/ 129321 w 529825"/>
              <a:gd name="connsiteY1" fmla="*/ 112486 h 619798"/>
              <a:gd name="connsiteX2" fmla="*/ 53 w 529825"/>
              <a:gd name="connsiteY2" fmla="*/ 312057 h 619798"/>
              <a:gd name="connsiteX3" fmla="*/ 119796 w 529825"/>
              <a:gd name="connsiteY3" fmla="*/ 514804 h 619798"/>
              <a:gd name="connsiteX4" fmla="*/ 524382 w 529825"/>
              <a:gd name="connsiteY4" fmla="*/ 619579 h 619798"/>
              <a:gd name="connsiteX0" fmla="*/ 532996 w 532996"/>
              <a:gd name="connsiteY0" fmla="*/ 0 h 619791"/>
              <a:gd name="connsiteX1" fmla="*/ 132492 w 532996"/>
              <a:gd name="connsiteY1" fmla="*/ 112486 h 619791"/>
              <a:gd name="connsiteX2" fmla="*/ 49 w 532996"/>
              <a:gd name="connsiteY2" fmla="*/ 324757 h 619791"/>
              <a:gd name="connsiteX3" fmla="*/ 122967 w 532996"/>
              <a:gd name="connsiteY3" fmla="*/ 514804 h 619791"/>
              <a:gd name="connsiteX4" fmla="*/ 527553 w 532996"/>
              <a:gd name="connsiteY4" fmla="*/ 619579 h 619791"/>
              <a:gd name="connsiteX0" fmla="*/ 529825 w 529825"/>
              <a:gd name="connsiteY0" fmla="*/ 0 h 619789"/>
              <a:gd name="connsiteX1" fmla="*/ 129321 w 529825"/>
              <a:gd name="connsiteY1" fmla="*/ 112486 h 619789"/>
              <a:gd name="connsiteX2" fmla="*/ 53 w 529825"/>
              <a:gd name="connsiteY2" fmla="*/ 327932 h 619789"/>
              <a:gd name="connsiteX3" fmla="*/ 119796 w 529825"/>
              <a:gd name="connsiteY3" fmla="*/ 514804 h 619789"/>
              <a:gd name="connsiteX4" fmla="*/ 524382 w 529825"/>
              <a:gd name="connsiteY4" fmla="*/ 619579 h 619789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30180 w 530180"/>
              <a:gd name="connsiteY0" fmla="*/ 0 h 619800"/>
              <a:gd name="connsiteX1" fmla="*/ 129676 w 530180"/>
              <a:gd name="connsiteY1" fmla="*/ 112486 h 619800"/>
              <a:gd name="connsiteX2" fmla="*/ 408 w 530180"/>
              <a:gd name="connsiteY2" fmla="*/ 327932 h 619800"/>
              <a:gd name="connsiteX3" fmla="*/ 123326 w 530180"/>
              <a:gd name="connsiteY3" fmla="*/ 517979 h 619800"/>
              <a:gd name="connsiteX4" fmla="*/ 524737 w 530180"/>
              <a:gd name="connsiteY4" fmla="*/ 619579 h 619800"/>
              <a:gd name="connsiteX0" fmla="*/ 530180 w 530180"/>
              <a:gd name="connsiteY0" fmla="*/ 0 h 619579"/>
              <a:gd name="connsiteX1" fmla="*/ 129676 w 530180"/>
              <a:gd name="connsiteY1" fmla="*/ 112486 h 619579"/>
              <a:gd name="connsiteX2" fmla="*/ 408 w 530180"/>
              <a:gd name="connsiteY2" fmla="*/ 327932 h 619579"/>
              <a:gd name="connsiteX3" fmla="*/ 123326 w 530180"/>
              <a:gd name="connsiteY3" fmla="*/ 517979 h 619579"/>
              <a:gd name="connsiteX4" fmla="*/ 524737 w 530180"/>
              <a:gd name="connsiteY4" fmla="*/ 619579 h 619579"/>
              <a:gd name="connsiteX0" fmla="*/ 530180 w 530180"/>
              <a:gd name="connsiteY0" fmla="*/ 0 h 621409"/>
              <a:gd name="connsiteX1" fmla="*/ 129676 w 530180"/>
              <a:gd name="connsiteY1" fmla="*/ 112486 h 621409"/>
              <a:gd name="connsiteX2" fmla="*/ 408 w 530180"/>
              <a:gd name="connsiteY2" fmla="*/ 327932 h 621409"/>
              <a:gd name="connsiteX3" fmla="*/ 123326 w 530180"/>
              <a:gd name="connsiteY3" fmla="*/ 517979 h 621409"/>
              <a:gd name="connsiteX4" fmla="*/ 524737 w 530180"/>
              <a:gd name="connsiteY4" fmla="*/ 619579 h 621409"/>
              <a:gd name="connsiteX0" fmla="*/ 530180 w 530180"/>
              <a:gd name="connsiteY0" fmla="*/ 3081 h 624490"/>
              <a:gd name="connsiteX1" fmla="*/ 129676 w 530180"/>
              <a:gd name="connsiteY1" fmla="*/ 115567 h 624490"/>
              <a:gd name="connsiteX2" fmla="*/ 408 w 530180"/>
              <a:gd name="connsiteY2" fmla="*/ 331013 h 624490"/>
              <a:gd name="connsiteX3" fmla="*/ 123326 w 530180"/>
              <a:gd name="connsiteY3" fmla="*/ 521060 h 624490"/>
              <a:gd name="connsiteX4" fmla="*/ 524737 w 530180"/>
              <a:gd name="connsiteY4" fmla="*/ 622660 h 624490"/>
              <a:gd name="connsiteX0" fmla="*/ 530180 w 530180"/>
              <a:gd name="connsiteY0" fmla="*/ 496 h 621905"/>
              <a:gd name="connsiteX1" fmla="*/ 129676 w 530180"/>
              <a:gd name="connsiteY1" fmla="*/ 112982 h 621905"/>
              <a:gd name="connsiteX2" fmla="*/ 408 w 530180"/>
              <a:gd name="connsiteY2" fmla="*/ 328428 h 621905"/>
              <a:gd name="connsiteX3" fmla="*/ 123326 w 530180"/>
              <a:gd name="connsiteY3" fmla="*/ 518475 h 621905"/>
              <a:gd name="connsiteX4" fmla="*/ 524737 w 530180"/>
              <a:gd name="connsiteY4" fmla="*/ 620075 h 621905"/>
              <a:gd name="connsiteX0" fmla="*/ 530180 w 530180"/>
              <a:gd name="connsiteY0" fmla="*/ 496 h 622212"/>
              <a:gd name="connsiteX1" fmla="*/ 129676 w 530180"/>
              <a:gd name="connsiteY1" fmla="*/ 112982 h 622212"/>
              <a:gd name="connsiteX2" fmla="*/ 408 w 530180"/>
              <a:gd name="connsiteY2" fmla="*/ 328428 h 622212"/>
              <a:gd name="connsiteX3" fmla="*/ 123326 w 530180"/>
              <a:gd name="connsiteY3" fmla="*/ 518475 h 622212"/>
              <a:gd name="connsiteX4" fmla="*/ 524737 w 530180"/>
              <a:gd name="connsiteY4" fmla="*/ 620075 h 622212"/>
              <a:gd name="connsiteX0" fmla="*/ 530180 w 530180"/>
              <a:gd name="connsiteY0" fmla="*/ 496 h 622017"/>
              <a:gd name="connsiteX1" fmla="*/ 129676 w 530180"/>
              <a:gd name="connsiteY1" fmla="*/ 112982 h 622017"/>
              <a:gd name="connsiteX2" fmla="*/ 408 w 530180"/>
              <a:gd name="connsiteY2" fmla="*/ 328428 h 622017"/>
              <a:gd name="connsiteX3" fmla="*/ 123326 w 530180"/>
              <a:gd name="connsiteY3" fmla="*/ 518475 h 622017"/>
              <a:gd name="connsiteX4" fmla="*/ 524737 w 530180"/>
              <a:gd name="connsiteY4" fmla="*/ 620075 h 622017"/>
              <a:gd name="connsiteX0" fmla="*/ 529809 w 529809"/>
              <a:gd name="connsiteY0" fmla="*/ 496 h 621798"/>
              <a:gd name="connsiteX1" fmla="*/ 129305 w 529809"/>
              <a:gd name="connsiteY1" fmla="*/ 112982 h 621798"/>
              <a:gd name="connsiteX2" fmla="*/ 37 w 529809"/>
              <a:gd name="connsiteY2" fmla="*/ 328428 h 621798"/>
              <a:gd name="connsiteX3" fmla="*/ 120574 w 529809"/>
              <a:gd name="connsiteY3" fmla="*/ 508950 h 621798"/>
              <a:gd name="connsiteX4" fmla="*/ 524366 w 529809"/>
              <a:gd name="connsiteY4" fmla="*/ 620075 h 621798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51 w 529851"/>
              <a:gd name="connsiteY0" fmla="*/ 571 h 622208"/>
              <a:gd name="connsiteX1" fmla="*/ 131728 w 529851"/>
              <a:gd name="connsiteY1" fmla="*/ 103532 h 622208"/>
              <a:gd name="connsiteX2" fmla="*/ 79 w 529851"/>
              <a:gd name="connsiteY2" fmla="*/ 328503 h 622208"/>
              <a:gd name="connsiteX3" fmla="*/ 120616 w 529851"/>
              <a:gd name="connsiteY3" fmla="*/ 509025 h 622208"/>
              <a:gd name="connsiteX4" fmla="*/ 524408 w 529851"/>
              <a:gd name="connsiteY4" fmla="*/ 620150 h 622208"/>
              <a:gd name="connsiteX0" fmla="*/ 529846 w 536310"/>
              <a:gd name="connsiteY0" fmla="*/ 571 h 621783"/>
              <a:gd name="connsiteX1" fmla="*/ 131723 w 536310"/>
              <a:gd name="connsiteY1" fmla="*/ 103532 h 621783"/>
              <a:gd name="connsiteX2" fmla="*/ 74 w 536310"/>
              <a:gd name="connsiteY2" fmla="*/ 328503 h 621783"/>
              <a:gd name="connsiteX3" fmla="*/ 120611 w 536310"/>
              <a:gd name="connsiteY3" fmla="*/ 509025 h 621783"/>
              <a:gd name="connsiteX4" fmla="*/ 536310 w 536310"/>
              <a:gd name="connsiteY4" fmla="*/ 620150 h 62178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17968 w 524432"/>
              <a:gd name="connsiteY0" fmla="*/ 571 h 621323"/>
              <a:gd name="connsiteX1" fmla="*/ 119845 w 524432"/>
              <a:gd name="connsiteY1" fmla="*/ 103532 h 621323"/>
              <a:gd name="connsiteX2" fmla="*/ 102 w 524432"/>
              <a:gd name="connsiteY2" fmla="*/ 328503 h 621323"/>
              <a:gd name="connsiteX3" fmla="*/ 108733 w 524432"/>
              <a:gd name="connsiteY3" fmla="*/ 509025 h 621323"/>
              <a:gd name="connsiteX4" fmla="*/ 524432 w 524432"/>
              <a:gd name="connsiteY4" fmla="*/ 620150 h 621323"/>
              <a:gd name="connsiteX0" fmla="*/ 518342 w 524806"/>
              <a:gd name="connsiteY0" fmla="*/ 571 h 621323"/>
              <a:gd name="connsiteX1" fmla="*/ 120219 w 524806"/>
              <a:gd name="connsiteY1" fmla="*/ 103532 h 621323"/>
              <a:gd name="connsiteX2" fmla="*/ 476 w 524806"/>
              <a:gd name="connsiteY2" fmla="*/ 328503 h 621323"/>
              <a:gd name="connsiteX3" fmla="*/ 109107 w 524806"/>
              <a:gd name="connsiteY3" fmla="*/ 509025 h 621323"/>
              <a:gd name="connsiteX4" fmla="*/ 524806 w 524806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20518 w 526982"/>
              <a:gd name="connsiteY0" fmla="*/ 571 h 621323"/>
              <a:gd name="connsiteX1" fmla="*/ 122395 w 526982"/>
              <a:gd name="connsiteY1" fmla="*/ 103532 h 621323"/>
              <a:gd name="connsiteX2" fmla="*/ 2652 w 526982"/>
              <a:gd name="connsiteY2" fmla="*/ 328503 h 621323"/>
              <a:gd name="connsiteX3" fmla="*/ 111283 w 526982"/>
              <a:gd name="connsiteY3" fmla="*/ 509025 h 621323"/>
              <a:gd name="connsiteX4" fmla="*/ 526982 w 526982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18023 w 524487"/>
              <a:gd name="connsiteY0" fmla="*/ 571 h 621152"/>
              <a:gd name="connsiteX1" fmla="*/ 119900 w 524487"/>
              <a:gd name="connsiteY1" fmla="*/ 103532 h 621152"/>
              <a:gd name="connsiteX2" fmla="*/ 157 w 524487"/>
              <a:gd name="connsiteY2" fmla="*/ 328503 h 621152"/>
              <a:gd name="connsiteX3" fmla="*/ 106407 w 524487"/>
              <a:gd name="connsiteY3" fmla="*/ 494738 h 621152"/>
              <a:gd name="connsiteX4" fmla="*/ 524487 w 524487"/>
              <a:gd name="connsiteY4" fmla="*/ 620150 h 621152"/>
              <a:gd name="connsiteX0" fmla="*/ 517967 w 524431"/>
              <a:gd name="connsiteY0" fmla="*/ 571 h 621257"/>
              <a:gd name="connsiteX1" fmla="*/ 119844 w 524431"/>
              <a:gd name="connsiteY1" fmla="*/ 103532 h 621257"/>
              <a:gd name="connsiteX2" fmla="*/ 101 w 524431"/>
              <a:gd name="connsiteY2" fmla="*/ 328503 h 621257"/>
              <a:gd name="connsiteX3" fmla="*/ 106351 w 524431"/>
              <a:gd name="connsiteY3" fmla="*/ 494738 h 621257"/>
              <a:gd name="connsiteX4" fmla="*/ 524431 w 524431"/>
              <a:gd name="connsiteY4" fmla="*/ 620150 h 621257"/>
              <a:gd name="connsiteX0" fmla="*/ 518002 w 524466"/>
              <a:gd name="connsiteY0" fmla="*/ 531 h 621217"/>
              <a:gd name="connsiteX1" fmla="*/ 122260 w 524466"/>
              <a:gd name="connsiteY1" fmla="*/ 108254 h 621217"/>
              <a:gd name="connsiteX2" fmla="*/ 136 w 524466"/>
              <a:gd name="connsiteY2" fmla="*/ 328463 h 621217"/>
              <a:gd name="connsiteX3" fmla="*/ 106386 w 524466"/>
              <a:gd name="connsiteY3" fmla="*/ 494698 h 621217"/>
              <a:gd name="connsiteX4" fmla="*/ 524466 w 524466"/>
              <a:gd name="connsiteY4" fmla="*/ 620110 h 621217"/>
              <a:gd name="connsiteX0" fmla="*/ 519605 w 526069"/>
              <a:gd name="connsiteY0" fmla="*/ 531 h 621217"/>
              <a:gd name="connsiteX1" fmla="*/ 123863 w 526069"/>
              <a:gd name="connsiteY1" fmla="*/ 108254 h 621217"/>
              <a:gd name="connsiteX2" fmla="*/ 1739 w 526069"/>
              <a:gd name="connsiteY2" fmla="*/ 328463 h 621217"/>
              <a:gd name="connsiteX3" fmla="*/ 107989 w 526069"/>
              <a:gd name="connsiteY3" fmla="*/ 494698 h 621217"/>
              <a:gd name="connsiteX4" fmla="*/ 526069 w 526069"/>
              <a:gd name="connsiteY4" fmla="*/ 620110 h 6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069" h="621217">
                <a:moveTo>
                  <a:pt x="519605" y="531"/>
                </a:moveTo>
                <a:cubicBezTo>
                  <a:pt x="380698" y="-6273"/>
                  <a:pt x="210174" y="53599"/>
                  <a:pt x="123863" y="108254"/>
                </a:cubicBezTo>
                <a:cubicBezTo>
                  <a:pt x="37552" y="162909"/>
                  <a:pt x="-9903" y="249768"/>
                  <a:pt x="1739" y="328463"/>
                </a:cubicBezTo>
                <a:cubicBezTo>
                  <a:pt x="13381" y="407158"/>
                  <a:pt x="34888" y="436565"/>
                  <a:pt x="107989" y="494698"/>
                </a:cubicBezTo>
                <a:cubicBezTo>
                  <a:pt x="181090" y="552831"/>
                  <a:pt x="394080" y="631487"/>
                  <a:pt x="526069" y="62011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279FCC-5E0B-882A-2AE2-E34D1BAED899}"/>
              </a:ext>
            </a:extLst>
          </p:cNvPr>
          <p:cNvSpPr txBox="1"/>
          <p:nvPr/>
        </p:nvSpPr>
        <p:spPr>
          <a:xfrm>
            <a:off x="5958709" y="2102531"/>
            <a:ext cx="163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B1D1DC-0971-BEFC-81C4-FE7ABFF46FE0}"/>
              </a:ext>
            </a:extLst>
          </p:cNvPr>
          <p:cNvSpPr txBox="1"/>
          <p:nvPr/>
        </p:nvSpPr>
        <p:spPr>
          <a:xfrm>
            <a:off x="5692857" y="3367219"/>
            <a:ext cx="21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ATP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4C8E6AF-D0BF-C210-A42C-A321B09F33AE}"/>
              </a:ext>
            </a:extLst>
          </p:cNvPr>
          <p:cNvSpPr/>
          <p:nvPr/>
        </p:nvSpPr>
        <p:spPr>
          <a:xfrm>
            <a:off x="5692862" y="3662712"/>
            <a:ext cx="526069" cy="499808"/>
          </a:xfrm>
          <a:custGeom>
            <a:avLst/>
            <a:gdLst>
              <a:gd name="connsiteX0" fmla="*/ 478972 w 561659"/>
              <a:gd name="connsiteY0" fmla="*/ 0 h 558574"/>
              <a:gd name="connsiteX1" fmla="*/ 145143 w 561659"/>
              <a:gd name="connsiteY1" fmla="*/ 87086 h 558574"/>
              <a:gd name="connsiteX2" fmla="*/ 0 w 561659"/>
              <a:gd name="connsiteY2" fmla="*/ 261257 h 558574"/>
              <a:gd name="connsiteX3" fmla="*/ 145143 w 561659"/>
              <a:gd name="connsiteY3" fmla="*/ 537029 h 558574"/>
              <a:gd name="connsiteX4" fmla="*/ 537029 w 561659"/>
              <a:gd name="connsiteY4" fmla="*/ 537029 h 558574"/>
              <a:gd name="connsiteX5" fmla="*/ 522515 w 561659"/>
              <a:gd name="connsiteY5" fmla="*/ 508000 h 558574"/>
              <a:gd name="connsiteX6" fmla="*/ 537029 w 561659"/>
              <a:gd name="connsiteY6" fmla="*/ 537029 h 558574"/>
              <a:gd name="connsiteX0" fmla="*/ 478972 w 537029"/>
              <a:gd name="connsiteY0" fmla="*/ 0 h 557456"/>
              <a:gd name="connsiteX1" fmla="*/ 145143 w 537029"/>
              <a:gd name="connsiteY1" fmla="*/ 87086 h 557456"/>
              <a:gd name="connsiteX2" fmla="*/ 0 w 537029"/>
              <a:gd name="connsiteY2" fmla="*/ 261257 h 557456"/>
              <a:gd name="connsiteX3" fmla="*/ 145143 w 537029"/>
              <a:gd name="connsiteY3" fmla="*/ 537029 h 557456"/>
              <a:gd name="connsiteX4" fmla="*/ 537029 w 537029"/>
              <a:gd name="connsiteY4" fmla="*/ 537029 h 557456"/>
              <a:gd name="connsiteX5" fmla="*/ 537029 w 537029"/>
              <a:gd name="connsiteY5" fmla="*/ 537029 h 557456"/>
              <a:gd name="connsiteX0" fmla="*/ 478972 w 594179"/>
              <a:gd name="connsiteY0" fmla="*/ 0 h 566770"/>
              <a:gd name="connsiteX1" fmla="*/ 145143 w 594179"/>
              <a:gd name="connsiteY1" fmla="*/ 87086 h 566770"/>
              <a:gd name="connsiteX2" fmla="*/ 0 w 594179"/>
              <a:gd name="connsiteY2" fmla="*/ 261257 h 566770"/>
              <a:gd name="connsiteX3" fmla="*/ 145143 w 594179"/>
              <a:gd name="connsiteY3" fmla="*/ 537029 h 566770"/>
              <a:gd name="connsiteX4" fmla="*/ 537029 w 594179"/>
              <a:gd name="connsiteY4" fmla="*/ 537029 h 566770"/>
              <a:gd name="connsiteX5" fmla="*/ 594179 w 594179"/>
              <a:gd name="connsiteY5" fmla="*/ 340179 h 566770"/>
              <a:gd name="connsiteX0" fmla="*/ 478972 w 537029"/>
              <a:gd name="connsiteY0" fmla="*/ 0 h 566770"/>
              <a:gd name="connsiteX1" fmla="*/ 145143 w 537029"/>
              <a:gd name="connsiteY1" fmla="*/ 87086 h 566770"/>
              <a:gd name="connsiteX2" fmla="*/ 0 w 537029"/>
              <a:gd name="connsiteY2" fmla="*/ 261257 h 566770"/>
              <a:gd name="connsiteX3" fmla="*/ 145143 w 537029"/>
              <a:gd name="connsiteY3" fmla="*/ 537029 h 566770"/>
              <a:gd name="connsiteX4" fmla="*/ 537029 w 537029"/>
              <a:gd name="connsiteY4" fmla="*/ 537029 h 566770"/>
              <a:gd name="connsiteX0" fmla="*/ 478972 w 478972"/>
              <a:gd name="connsiteY0" fmla="*/ 0 h 582117"/>
              <a:gd name="connsiteX1" fmla="*/ 145143 w 478972"/>
              <a:gd name="connsiteY1" fmla="*/ 87086 h 582117"/>
              <a:gd name="connsiteX2" fmla="*/ 0 w 478972"/>
              <a:gd name="connsiteY2" fmla="*/ 261257 h 582117"/>
              <a:gd name="connsiteX3" fmla="*/ 145143 w 478972"/>
              <a:gd name="connsiteY3" fmla="*/ 537029 h 582117"/>
              <a:gd name="connsiteX4" fmla="*/ 467179 w 478972"/>
              <a:gd name="connsiteY4" fmla="*/ 562429 h 582117"/>
              <a:gd name="connsiteX0" fmla="*/ 459922 w 467179"/>
              <a:gd name="connsiteY0" fmla="*/ 0 h 582117"/>
              <a:gd name="connsiteX1" fmla="*/ 145143 w 467179"/>
              <a:gd name="connsiteY1" fmla="*/ 87086 h 582117"/>
              <a:gd name="connsiteX2" fmla="*/ 0 w 467179"/>
              <a:gd name="connsiteY2" fmla="*/ 261257 h 582117"/>
              <a:gd name="connsiteX3" fmla="*/ 145143 w 467179"/>
              <a:gd name="connsiteY3" fmla="*/ 537029 h 582117"/>
              <a:gd name="connsiteX4" fmla="*/ 467179 w 467179"/>
              <a:gd name="connsiteY4" fmla="*/ 562429 h 582117"/>
              <a:gd name="connsiteX0" fmla="*/ 460276 w 467533"/>
              <a:gd name="connsiteY0" fmla="*/ 0 h 571921"/>
              <a:gd name="connsiteX1" fmla="*/ 145497 w 467533"/>
              <a:gd name="connsiteY1" fmla="*/ 87086 h 571921"/>
              <a:gd name="connsiteX2" fmla="*/ 354 w 467533"/>
              <a:gd name="connsiteY2" fmla="*/ 261257 h 571921"/>
              <a:gd name="connsiteX3" fmla="*/ 116922 w 467533"/>
              <a:gd name="connsiteY3" fmla="*/ 486229 h 571921"/>
              <a:gd name="connsiteX4" fmla="*/ 467533 w 467533"/>
              <a:gd name="connsiteY4" fmla="*/ 562429 h 571921"/>
              <a:gd name="connsiteX0" fmla="*/ 460029 w 467286"/>
              <a:gd name="connsiteY0" fmla="*/ 0 h 571921"/>
              <a:gd name="connsiteX1" fmla="*/ 103975 w 467286"/>
              <a:gd name="connsiteY1" fmla="*/ 93436 h 571921"/>
              <a:gd name="connsiteX2" fmla="*/ 107 w 467286"/>
              <a:gd name="connsiteY2" fmla="*/ 261257 h 571921"/>
              <a:gd name="connsiteX3" fmla="*/ 116675 w 467286"/>
              <a:gd name="connsiteY3" fmla="*/ 486229 h 571921"/>
              <a:gd name="connsiteX4" fmla="*/ 467286 w 467286"/>
              <a:gd name="connsiteY4" fmla="*/ 562429 h 571921"/>
              <a:gd name="connsiteX0" fmla="*/ 459968 w 467225"/>
              <a:gd name="connsiteY0" fmla="*/ 0 h 571921"/>
              <a:gd name="connsiteX1" fmla="*/ 126139 w 467225"/>
              <a:gd name="connsiteY1" fmla="*/ 83911 h 571921"/>
              <a:gd name="connsiteX2" fmla="*/ 46 w 467225"/>
              <a:gd name="connsiteY2" fmla="*/ 261257 h 571921"/>
              <a:gd name="connsiteX3" fmla="*/ 116614 w 467225"/>
              <a:gd name="connsiteY3" fmla="*/ 486229 h 571921"/>
              <a:gd name="connsiteX4" fmla="*/ 467225 w 467225"/>
              <a:gd name="connsiteY4" fmla="*/ 562429 h 571921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63139 w 470396"/>
              <a:gd name="connsiteY0" fmla="*/ 0 h 562785"/>
              <a:gd name="connsiteX1" fmla="*/ 129310 w 470396"/>
              <a:gd name="connsiteY1" fmla="*/ 83911 h 562785"/>
              <a:gd name="connsiteX2" fmla="*/ 42 w 470396"/>
              <a:gd name="connsiteY2" fmla="*/ 283482 h 562785"/>
              <a:gd name="connsiteX3" fmla="*/ 119785 w 470396"/>
              <a:gd name="connsiteY3" fmla="*/ 486229 h 562785"/>
              <a:gd name="connsiteX4" fmla="*/ 470396 w 470396"/>
              <a:gd name="connsiteY4" fmla="*/ 562429 h 562785"/>
              <a:gd name="connsiteX0" fmla="*/ 513939 w 513939"/>
              <a:gd name="connsiteY0" fmla="*/ 0 h 585010"/>
              <a:gd name="connsiteX1" fmla="*/ 129310 w 513939"/>
              <a:gd name="connsiteY1" fmla="*/ 106136 h 585010"/>
              <a:gd name="connsiteX2" fmla="*/ 42 w 513939"/>
              <a:gd name="connsiteY2" fmla="*/ 305707 h 585010"/>
              <a:gd name="connsiteX3" fmla="*/ 119785 w 513939"/>
              <a:gd name="connsiteY3" fmla="*/ 508454 h 585010"/>
              <a:gd name="connsiteX4" fmla="*/ 470396 w 513939"/>
              <a:gd name="connsiteY4" fmla="*/ 584654 h 585010"/>
              <a:gd name="connsiteX0" fmla="*/ 513950 w 527557"/>
              <a:gd name="connsiteY0" fmla="*/ 0 h 619781"/>
              <a:gd name="connsiteX1" fmla="*/ 129321 w 527557"/>
              <a:gd name="connsiteY1" fmla="*/ 106136 h 619781"/>
              <a:gd name="connsiteX2" fmla="*/ 53 w 527557"/>
              <a:gd name="connsiteY2" fmla="*/ 305707 h 619781"/>
              <a:gd name="connsiteX3" fmla="*/ 119796 w 527557"/>
              <a:gd name="connsiteY3" fmla="*/ 508454 h 619781"/>
              <a:gd name="connsiteX4" fmla="*/ 527557 w 527557"/>
              <a:gd name="connsiteY4" fmla="*/ 619579 h 619781"/>
              <a:gd name="connsiteX0" fmla="*/ 529825 w 529825"/>
              <a:gd name="connsiteY0" fmla="*/ 0 h 626131"/>
              <a:gd name="connsiteX1" fmla="*/ 129321 w 529825"/>
              <a:gd name="connsiteY1" fmla="*/ 112486 h 626131"/>
              <a:gd name="connsiteX2" fmla="*/ 53 w 529825"/>
              <a:gd name="connsiteY2" fmla="*/ 312057 h 626131"/>
              <a:gd name="connsiteX3" fmla="*/ 119796 w 529825"/>
              <a:gd name="connsiteY3" fmla="*/ 514804 h 626131"/>
              <a:gd name="connsiteX4" fmla="*/ 527557 w 529825"/>
              <a:gd name="connsiteY4" fmla="*/ 625929 h 626131"/>
              <a:gd name="connsiteX0" fmla="*/ 529825 w 529825"/>
              <a:gd name="connsiteY0" fmla="*/ 0 h 619798"/>
              <a:gd name="connsiteX1" fmla="*/ 129321 w 529825"/>
              <a:gd name="connsiteY1" fmla="*/ 112486 h 619798"/>
              <a:gd name="connsiteX2" fmla="*/ 53 w 529825"/>
              <a:gd name="connsiteY2" fmla="*/ 312057 h 619798"/>
              <a:gd name="connsiteX3" fmla="*/ 119796 w 529825"/>
              <a:gd name="connsiteY3" fmla="*/ 514804 h 619798"/>
              <a:gd name="connsiteX4" fmla="*/ 524382 w 529825"/>
              <a:gd name="connsiteY4" fmla="*/ 619579 h 619798"/>
              <a:gd name="connsiteX0" fmla="*/ 532996 w 532996"/>
              <a:gd name="connsiteY0" fmla="*/ 0 h 619791"/>
              <a:gd name="connsiteX1" fmla="*/ 132492 w 532996"/>
              <a:gd name="connsiteY1" fmla="*/ 112486 h 619791"/>
              <a:gd name="connsiteX2" fmla="*/ 49 w 532996"/>
              <a:gd name="connsiteY2" fmla="*/ 324757 h 619791"/>
              <a:gd name="connsiteX3" fmla="*/ 122967 w 532996"/>
              <a:gd name="connsiteY3" fmla="*/ 514804 h 619791"/>
              <a:gd name="connsiteX4" fmla="*/ 527553 w 532996"/>
              <a:gd name="connsiteY4" fmla="*/ 619579 h 619791"/>
              <a:gd name="connsiteX0" fmla="*/ 529825 w 529825"/>
              <a:gd name="connsiteY0" fmla="*/ 0 h 619789"/>
              <a:gd name="connsiteX1" fmla="*/ 129321 w 529825"/>
              <a:gd name="connsiteY1" fmla="*/ 112486 h 619789"/>
              <a:gd name="connsiteX2" fmla="*/ 53 w 529825"/>
              <a:gd name="connsiteY2" fmla="*/ 327932 h 619789"/>
              <a:gd name="connsiteX3" fmla="*/ 119796 w 529825"/>
              <a:gd name="connsiteY3" fmla="*/ 514804 h 619789"/>
              <a:gd name="connsiteX4" fmla="*/ 524382 w 529825"/>
              <a:gd name="connsiteY4" fmla="*/ 619579 h 619789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30180 w 530180"/>
              <a:gd name="connsiteY0" fmla="*/ 0 h 619800"/>
              <a:gd name="connsiteX1" fmla="*/ 129676 w 530180"/>
              <a:gd name="connsiteY1" fmla="*/ 112486 h 619800"/>
              <a:gd name="connsiteX2" fmla="*/ 408 w 530180"/>
              <a:gd name="connsiteY2" fmla="*/ 327932 h 619800"/>
              <a:gd name="connsiteX3" fmla="*/ 123326 w 530180"/>
              <a:gd name="connsiteY3" fmla="*/ 517979 h 619800"/>
              <a:gd name="connsiteX4" fmla="*/ 524737 w 530180"/>
              <a:gd name="connsiteY4" fmla="*/ 619579 h 619800"/>
              <a:gd name="connsiteX0" fmla="*/ 530180 w 530180"/>
              <a:gd name="connsiteY0" fmla="*/ 0 h 619579"/>
              <a:gd name="connsiteX1" fmla="*/ 129676 w 530180"/>
              <a:gd name="connsiteY1" fmla="*/ 112486 h 619579"/>
              <a:gd name="connsiteX2" fmla="*/ 408 w 530180"/>
              <a:gd name="connsiteY2" fmla="*/ 327932 h 619579"/>
              <a:gd name="connsiteX3" fmla="*/ 123326 w 530180"/>
              <a:gd name="connsiteY3" fmla="*/ 517979 h 619579"/>
              <a:gd name="connsiteX4" fmla="*/ 524737 w 530180"/>
              <a:gd name="connsiteY4" fmla="*/ 619579 h 619579"/>
              <a:gd name="connsiteX0" fmla="*/ 530180 w 530180"/>
              <a:gd name="connsiteY0" fmla="*/ 0 h 621409"/>
              <a:gd name="connsiteX1" fmla="*/ 129676 w 530180"/>
              <a:gd name="connsiteY1" fmla="*/ 112486 h 621409"/>
              <a:gd name="connsiteX2" fmla="*/ 408 w 530180"/>
              <a:gd name="connsiteY2" fmla="*/ 327932 h 621409"/>
              <a:gd name="connsiteX3" fmla="*/ 123326 w 530180"/>
              <a:gd name="connsiteY3" fmla="*/ 517979 h 621409"/>
              <a:gd name="connsiteX4" fmla="*/ 524737 w 530180"/>
              <a:gd name="connsiteY4" fmla="*/ 619579 h 621409"/>
              <a:gd name="connsiteX0" fmla="*/ 530180 w 530180"/>
              <a:gd name="connsiteY0" fmla="*/ 3081 h 624490"/>
              <a:gd name="connsiteX1" fmla="*/ 129676 w 530180"/>
              <a:gd name="connsiteY1" fmla="*/ 115567 h 624490"/>
              <a:gd name="connsiteX2" fmla="*/ 408 w 530180"/>
              <a:gd name="connsiteY2" fmla="*/ 331013 h 624490"/>
              <a:gd name="connsiteX3" fmla="*/ 123326 w 530180"/>
              <a:gd name="connsiteY3" fmla="*/ 521060 h 624490"/>
              <a:gd name="connsiteX4" fmla="*/ 524737 w 530180"/>
              <a:gd name="connsiteY4" fmla="*/ 622660 h 624490"/>
              <a:gd name="connsiteX0" fmla="*/ 530180 w 530180"/>
              <a:gd name="connsiteY0" fmla="*/ 496 h 621905"/>
              <a:gd name="connsiteX1" fmla="*/ 129676 w 530180"/>
              <a:gd name="connsiteY1" fmla="*/ 112982 h 621905"/>
              <a:gd name="connsiteX2" fmla="*/ 408 w 530180"/>
              <a:gd name="connsiteY2" fmla="*/ 328428 h 621905"/>
              <a:gd name="connsiteX3" fmla="*/ 123326 w 530180"/>
              <a:gd name="connsiteY3" fmla="*/ 518475 h 621905"/>
              <a:gd name="connsiteX4" fmla="*/ 524737 w 530180"/>
              <a:gd name="connsiteY4" fmla="*/ 620075 h 621905"/>
              <a:gd name="connsiteX0" fmla="*/ 530180 w 530180"/>
              <a:gd name="connsiteY0" fmla="*/ 496 h 622212"/>
              <a:gd name="connsiteX1" fmla="*/ 129676 w 530180"/>
              <a:gd name="connsiteY1" fmla="*/ 112982 h 622212"/>
              <a:gd name="connsiteX2" fmla="*/ 408 w 530180"/>
              <a:gd name="connsiteY2" fmla="*/ 328428 h 622212"/>
              <a:gd name="connsiteX3" fmla="*/ 123326 w 530180"/>
              <a:gd name="connsiteY3" fmla="*/ 518475 h 622212"/>
              <a:gd name="connsiteX4" fmla="*/ 524737 w 530180"/>
              <a:gd name="connsiteY4" fmla="*/ 620075 h 622212"/>
              <a:gd name="connsiteX0" fmla="*/ 530180 w 530180"/>
              <a:gd name="connsiteY0" fmla="*/ 496 h 622017"/>
              <a:gd name="connsiteX1" fmla="*/ 129676 w 530180"/>
              <a:gd name="connsiteY1" fmla="*/ 112982 h 622017"/>
              <a:gd name="connsiteX2" fmla="*/ 408 w 530180"/>
              <a:gd name="connsiteY2" fmla="*/ 328428 h 622017"/>
              <a:gd name="connsiteX3" fmla="*/ 123326 w 530180"/>
              <a:gd name="connsiteY3" fmla="*/ 518475 h 622017"/>
              <a:gd name="connsiteX4" fmla="*/ 524737 w 530180"/>
              <a:gd name="connsiteY4" fmla="*/ 620075 h 622017"/>
              <a:gd name="connsiteX0" fmla="*/ 529809 w 529809"/>
              <a:gd name="connsiteY0" fmla="*/ 496 h 621798"/>
              <a:gd name="connsiteX1" fmla="*/ 129305 w 529809"/>
              <a:gd name="connsiteY1" fmla="*/ 112982 h 621798"/>
              <a:gd name="connsiteX2" fmla="*/ 37 w 529809"/>
              <a:gd name="connsiteY2" fmla="*/ 328428 h 621798"/>
              <a:gd name="connsiteX3" fmla="*/ 120574 w 529809"/>
              <a:gd name="connsiteY3" fmla="*/ 508950 h 621798"/>
              <a:gd name="connsiteX4" fmla="*/ 524366 w 529809"/>
              <a:gd name="connsiteY4" fmla="*/ 620075 h 621798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51 w 529851"/>
              <a:gd name="connsiteY0" fmla="*/ 571 h 622208"/>
              <a:gd name="connsiteX1" fmla="*/ 131728 w 529851"/>
              <a:gd name="connsiteY1" fmla="*/ 103532 h 622208"/>
              <a:gd name="connsiteX2" fmla="*/ 79 w 529851"/>
              <a:gd name="connsiteY2" fmla="*/ 328503 h 622208"/>
              <a:gd name="connsiteX3" fmla="*/ 120616 w 529851"/>
              <a:gd name="connsiteY3" fmla="*/ 509025 h 622208"/>
              <a:gd name="connsiteX4" fmla="*/ 524408 w 529851"/>
              <a:gd name="connsiteY4" fmla="*/ 620150 h 622208"/>
              <a:gd name="connsiteX0" fmla="*/ 529846 w 536310"/>
              <a:gd name="connsiteY0" fmla="*/ 571 h 621783"/>
              <a:gd name="connsiteX1" fmla="*/ 131723 w 536310"/>
              <a:gd name="connsiteY1" fmla="*/ 103532 h 621783"/>
              <a:gd name="connsiteX2" fmla="*/ 74 w 536310"/>
              <a:gd name="connsiteY2" fmla="*/ 328503 h 621783"/>
              <a:gd name="connsiteX3" fmla="*/ 120611 w 536310"/>
              <a:gd name="connsiteY3" fmla="*/ 509025 h 621783"/>
              <a:gd name="connsiteX4" fmla="*/ 536310 w 536310"/>
              <a:gd name="connsiteY4" fmla="*/ 620150 h 62178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17968 w 524432"/>
              <a:gd name="connsiteY0" fmla="*/ 571 h 621323"/>
              <a:gd name="connsiteX1" fmla="*/ 119845 w 524432"/>
              <a:gd name="connsiteY1" fmla="*/ 103532 h 621323"/>
              <a:gd name="connsiteX2" fmla="*/ 102 w 524432"/>
              <a:gd name="connsiteY2" fmla="*/ 328503 h 621323"/>
              <a:gd name="connsiteX3" fmla="*/ 108733 w 524432"/>
              <a:gd name="connsiteY3" fmla="*/ 509025 h 621323"/>
              <a:gd name="connsiteX4" fmla="*/ 524432 w 524432"/>
              <a:gd name="connsiteY4" fmla="*/ 620150 h 621323"/>
              <a:gd name="connsiteX0" fmla="*/ 518342 w 524806"/>
              <a:gd name="connsiteY0" fmla="*/ 571 h 621323"/>
              <a:gd name="connsiteX1" fmla="*/ 120219 w 524806"/>
              <a:gd name="connsiteY1" fmla="*/ 103532 h 621323"/>
              <a:gd name="connsiteX2" fmla="*/ 476 w 524806"/>
              <a:gd name="connsiteY2" fmla="*/ 328503 h 621323"/>
              <a:gd name="connsiteX3" fmla="*/ 109107 w 524806"/>
              <a:gd name="connsiteY3" fmla="*/ 509025 h 621323"/>
              <a:gd name="connsiteX4" fmla="*/ 524806 w 524806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20518 w 526982"/>
              <a:gd name="connsiteY0" fmla="*/ 571 h 621323"/>
              <a:gd name="connsiteX1" fmla="*/ 122395 w 526982"/>
              <a:gd name="connsiteY1" fmla="*/ 103532 h 621323"/>
              <a:gd name="connsiteX2" fmla="*/ 2652 w 526982"/>
              <a:gd name="connsiteY2" fmla="*/ 328503 h 621323"/>
              <a:gd name="connsiteX3" fmla="*/ 111283 w 526982"/>
              <a:gd name="connsiteY3" fmla="*/ 509025 h 621323"/>
              <a:gd name="connsiteX4" fmla="*/ 526982 w 526982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18023 w 524487"/>
              <a:gd name="connsiteY0" fmla="*/ 571 h 621152"/>
              <a:gd name="connsiteX1" fmla="*/ 119900 w 524487"/>
              <a:gd name="connsiteY1" fmla="*/ 103532 h 621152"/>
              <a:gd name="connsiteX2" fmla="*/ 157 w 524487"/>
              <a:gd name="connsiteY2" fmla="*/ 328503 h 621152"/>
              <a:gd name="connsiteX3" fmla="*/ 106407 w 524487"/>
              <a:gd name="connsiteY3" fmla="*/ 494738 h 621152"/>
              <a:gd name="connsiteX4" fmla="*/ 524487 w 524487"/>
              <a:gd name="connsiteY4" fmla="*/ 620150 h 621152"/>
              <a:gd name="connsiteX0" fmla="*/ 517967 w 524431"/>
              <a:gd name="connsiteY0" fmla="*/ 571 h 621257"/>
              <a:gd name="connsiteX1" fmla="*/ 119844 w 524431"/>
              <a:gd name="connsiteY1" fmla="*/ 103532 h 621257"/>
              <a:gd name="connsiteX2" fmla="*/ 101 w 524431"/>
              <a:gd name="connsiteY2" fmla="*/ 328503 h 621257"/>
              <a:gd name="connsiteX3" fmla="*/ 106351 w 524431"/>
              <a:gd name="connsiteY3" fmla="*/ 494738 h 621257"/>
              <a:gd name="connsiteX4" fmla="*/ 524431 w 524431"/>
              <a:gd name="connsiteY4" fmla="*/ 620150 h 621257"/>
              <a:gd name="connsiteX0" fmla="*/ 518002 w 524466"/>
              <a:gd name="connsiteY0" fmla="*/ 531 h 621217"/>
              <a:gd name="connsiteX1" fmla="*/ 122260 w 524466"/>
              <a:gd name="connsiteY1" fmla="*/ 108254 h 621217"/>
              <a:gd name="connsiteX2" fmla="*/ 136 w 524466"/>
              <a:gd name="connsiteY2" fmla="*/ 328463 h 621217"/>
              <a:gd name="connsiteX3" fmla="*/ 106386 w 524466"/>
              <a:gd name="connsiteY3" fmla="*/ 494698 h 621217"/>
              <a:gd name="connsiteX4" fmla="*/ 524466 w 524466"/>
              <a:gd name="connsiteY4" fmla="*/ 620110 h 621217"/>
              <a:gd name="connsiteX0" fmla="*/ 519605 w 526069"/>
              <a:gd name="connsiteY0" fmla="*/ 531 h 621217"/>
              <a:gd name="connsiteX1" fmla="*/ 123863 w 526069"/>
              <a:gd name="connsiteY1" fmla="*/ 108254 h 621217"/>
              <a:gd name="connsiteX2" fmla="*/ 1739 w 526069"/>
              <a:gd name="connsiteY2" fmla="*/ 328463 h 621217"/>
              <a:gd name="connsiteX3" fmla="*/ 107989 w 526069"/>
              <a:gd name="connsiteY3" fmla="*/ 494698 h 621217"/>
              <a:gd name="connsiteX4" fmla="*/ 526069 w 526069"/>
              <a:gd name="connsiteY4" fmla="*/ 620110 h 6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069" h="621217">
                <a:moveTo>
                  <a:pt x="519605" y="531"/>
                </a:moveTo>
                <a:cubicBezTo>
                  <a:pt x="380698" y="-6273"/>
                  <a:pt x="210174" y="53599"/>
                  <a:pt x="123863" y="108254"/>
                </a:cubicBezTo>
                <a:cubicBezTo>
                  <a:pt x="37552" y="162909"/>
                  <a:pt x="-9903" y="249768"/>
                  <a:pt x="1739" y="328463"/>
                </a:cubicBezTo>
                <a:cubicBezTo>
                  <a:pt x="13381" y="407158"/>
                  <a:pt x="34888" y="436565"/>
                  <a:pt x="107989" y="494698"/>
                </a:cubicBezTo>
                <a:cubicBezTo>
                  <a:pt x="181090" y="552831"/>
                  <a:pt x="394080" y="631487"/>
                  <a:pt x="526069" y="62011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270C55-DACE-B4DA-7F20-C2B093BC5BE1}"/>
              </a:ext>
            </a:extLst>
          </p:cNvPr>
          <p:cNvSpPr txBox="1"/>
          <p:nvPr/>
        </p:nvSpPr>
        <p:spPr>
          <a:xfrm>
            <a:off x="5968834" y="3867405"/>
            <a:ext cx="162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B4E1FE-65A1-A4F1-0D48-B4208D3C099F}"/>
              </a:ext>
            </a:extLst>
          </p:cNvPr>
          <p:cNvSpPr txBox="1"/>
          <p:nvPr/>
        </p:nvSpPr>
        <p:spPr>
          <a:xfrm>
            <a:off x="4047131" y="4423892"/>
            <a:ext cx="158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2X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5680686-E3C1-936E-720D-555EEA9516E8}"/>
              </a:ext>
            </a:extLst>
          </p:cNvPr>
          <p:cNvSpPr txBox="1"/>
          <p:nvPr/>
        </p:nvSpPr>
        <p:spPr>
          <a:xfrm>
            <a:off x="5685058" y="9059601"/>
            <a:ext cx="21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ATP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AF19E1A-ED3F-F3E7-F750-340F8661B645}"/>
              </a:ext>
            </a:extLst>
          </p:cNvPr>
          <p:cNvSpPr/>
          <p:nvPr/>
        </p:nvSpPr>
        <p:spPr>
          <a:xfrm>
            <a:off x="5685063" y="8859794"/>
            <a:ext cx="526069" cy="499808"/>
          </a:xfrm>
          <a:custGeom>
            <a:avLst/>
            <a:gdLst>
              <a:gd name="connsiteX0" fmla="*/ 478972 w 561659"/>
              <a:gd name="connsiteY0" fmla="*/ 0 h 558574"/>
              <a:gd name="connsiteX1" fmla="*/ 145143 w 561659"/>
              <a:gd name="connsiteY1" fmla="*/ 87086 h 558574"/>
              <a:gd name="connsiteX2" fmla="*/ 0 w 561659"/>
              <a:gd name="connsiteY2" fmla="*/ 261257 h 558574"/>
              <a:gd name="connsiteX3" fmla="*/ 145143 w 561659"/>
              <a:gd name="connsiteY3" fmla="*/ 537029 h 558574"/>
              <a:gd name="connsiteX4" fmla="*/ 537029 w 561659"/>
              <a:gd name="connsiteY4" fmla="*/ 537029 h 558574"/>
              <a:gd name="connsiteX5" fmla="*/ 522515 w 561659"/>
              <a:gd name="connsiteY5" fmla="*/ 508000 h 558574"/>
              <a:gd name="connsiteX6" fmla="*/ 537029 w 561659"/>
              <a:gd name="connsiteY6" fmla="*/ 537029 h 558574"/>
              <a:gd name="connsiteX0" fmla="*/ 478972 w 537029"/>
              <a:gd name="connsiteY0" fmla="*/ 0 h 557456"/>
              <a:gd name="connsiteX1" fmla="*/ 145143 w 537029"/>
              <a:gd name="connsiteY1" fmla="*/ 87086 h 557456"/>
              <a:gd name="connsiteX2" fmla="*/ 0 w 537029"/>
              <a:gd name="connsiteY2" fmla="*/ 261257 h 557456"/>
              <a:gd name="connsiteX3" fmla="*/ 145143 w 537029"/>
              <a:gd name="connsiteY3" fmla="*/ 537029 h 557456"/>
              <a:gd name="connsiteX4" fmla="*/ 537029 w 537029"/>
              <a:gd name="connsiteY4" fmla="*/ 537029 h 557456"/>
              <a:gd name="connsiteX5" fmla="*/ 537029 w 537029"/>
              <a:gd name="connsiteY5" fmla="*/ 537029 h 557456"/>
              <a:gd name="connsiteX0" fmla="*/ 478972 w 594179"/>
              <a:gd name="connsiteY0" fmla="*/ 0 h 566770"/>
              <a:gd name="connsiteX1" fmla="*/ 145143 w 594179"/>
              <a:gd name="connsiteY1" fmla="*/ 87086 h 566770"/>
              <a:gd name="connsiteX2" fmla="*/ 0 w 594179"/>
              <a:gd name="connsiteY2" fmla="*/ 261257 h 566770"/>
              <a:gd name="connsiteX3" fmla="*/ 145143 w 594179"/>
              <a:gd name="connsiteY3" fmla="*/ 537029 h 566770"/>
              <a:gd name="connsiteX4" fmla="*/ 537029 w 594179"/>
              <a:gd name="connsiteY4" fmla="*/ 537029 h 566770"/>
              <a:gd name="connsiteX5" fmla="*/ 594179 w 594179"/>
              <a:gd name="connsiteY5" fmla="*/ 340179 h 566770"/>
              <a:gd name="connsiteX0" fmla="*/ 478972 w 537029"/>
              <a:gd name="connsiteY0" fmla="*/ 0 h 566770"/>
              <a:gd name="connsiteX1" fmla="*/ 145143 w 537029"/>
              <a:gd name="connsiteY1" fmla="*/ 87086 h 566770"/>
              <a:gd name="connsiteX2" fmla="*/ 0 w 537029"/>
              <a:gd name="connsiteY2" fmla="*/ 261257 h 566770"/>
              <a:gd name="connsiteX3" fmla="*/ 145143 w 537029"/>
              <a:gd name="connsiteY3" fmla="*/ 537029 h 566770"/>
              <a:gd name="connsiteX4" fmla="*/ 537029 w 537029"/>
              <a:gd name="connsiteY4" fmla="*/ 537029 h 566770"/>
              <a:gd name="connsiteX0" fmla="*/ 478972 w 478972"/>
              <a:gd name="connsiteY0" fmla="*/ 0 h 582117"/>
              <a:gd name="connsiteX1" fmla="*/ 145143 w 478972"/>
              <a:gd name="connsiteY1" fmla="*/ 87086 h 582117"/>
              <a:gd name="connsiteX2" fmla="*/ 0 w 478972"/>
              <a:gd name="connsiteY2" fmla="*/ 261257 h 582117"/>
              <a:gd name="connsiteX3" fmla="*/ 145143 w 478972"/>
              <a:gd name="connsiteY3" fmla="*/ 537029 h 582117"/>
              <a:gd name="connsiteX4" fmla="*/ 467179 w 478972"/>
              <a:gd name="connsiteY4" fmla="*/ 562429 h 582117"/>
              <a:gd name="connsiteX0" fmla="*/ 459922 w 467179"/>
              <a:gd name="connsiteY0" fmla="*/ 0 h 582117"/>
              <a:gd name="connsiteX1" fmla="*/ 145143 w 467179"/>
              <a:gd name="connsiteY1" fmla="*/ 87086 h 582117"/>
              <a:gd name="connsiteX2" fmla="*/ 0 w 467179"/>
              <a:gd name="connsiteY2" fmla="*/ 261257 h 582117"/>
              <a:gd name="connsiteX3" fmla="*/ 145143 w 467179"/>
              <a:gd name="connsiteY3" fmla="*/ 537029 h 582117"/>
              <a:gd name="connsiteX4" fmla="*/ 467179 w 467179"/>
              <a:gd name="connsiteY4" fmla="*/ 562429 h 582117"/>
              <a:gd name="connsiteX0" fmla="*/ 460276 w 467533"/>
              <a:gd name="connsiteY0" fmla="*/ 0 h 571921"/>
              <a:gd name="connsiteX1" fmla="*/ 145497 w 467533"/>
              <a:gd name="connsiteY1" fmla="*/ 87086 h 571921"/>
              <a:gd name="connsiteX2" fmla="*/ 354 w 467533"/>
              <a:gd name="connsiteY2" fmla="*/ 261257 h 571921"/>
              <a:gd name="connsiteX3" fmla="*/ 116922 w 467533"/>
              <a:gd name="connsiteY3" fmla="*/ 486229 h 571921"/>
              <a:gd name="connsiteX4" fmla="*/ 467533 w 467533"/>
              <a:gd name="connsiteY4" fmla="*/ 562429 h 571921"/>
              <a:gd name="connsiteX0" fmla="*/ 460029 w 467286"/>
              <a:gd name="connsiteY0" fmla="*/ 0 h 571921"/>
              <a:gd name="connsiteX1" fmla="*/ 103975 w 467286"/>
              <a:gd name="connsiteY1" fmla="*/ 93436 h 571921"/>
              <a:gd name="connsiteX2" fmla="*/ 107 w 467286"/>
              <a:gd name="connsiteY2" fmla="*/ 261257 h 571921"/>
              <a:gd name="connsiteX3" fmla="*/ 116675 w 467286"/>
              <a:gd name="connsiteY3" fmla="*/ 486229 h 571921"/>
              <a:gd name="connsiteX4" fmla="*/ 467286 w 467286"/>
              <a:gd name="connsiteY4" fmla="*/ 562429 h 571921"/>
              <a:gd name="connsiteX0" fmla="*/ 459968 w 467225"/>
              <a:gd name="connsiteY0" fmla="*/ 0 h 571921"/>
              <a:gd name="connsiteX1" fmla="*/ 126139 w 467225"/>
              <a:gd name="connsiteY1" fmla="*/ 83911 h 571921"/>
              <a:gd name="connsiteX2" fmla="*/ 46 w 467225"/>
              <a:gd name="connsiteY2" fmla="*/ 261257 h 571921"/>
              <a:gd name="connsiteX3" fmla="*/ 116614 w 467225"/>
              <a:gd name="connsiteY3" fmla="*/ 486229 h 571921"/>
              <a:gd name="connsiteX4" fmla="*/ 467225 w 467225"/>
              <a:gd name="connsiteY4" fmla="*/ 562429 h 571921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63139 w 470396"/>
              <a:gd name="connsiteY0" fmla="*/ 0 h 562785"/>
              <a:gd name="connsiteX1" fmla="*/ 129310 w 470396"/>
              <a:gd name="connsiteY1" fmla="*/ 83911 h 562785"/>
              <a:gd name="connsiteX2" fmla="*/ 42 w 470396"/>
              <a:gd name="connsiteY2" fmla="*/ 283482 h 562785"/>
              <a:gd name="connsiteX3" fmla="*/ 119785 w 470396"/>
              <a:gd name="connsiteY3" fmla="*/ 486229 h 562785"/>
              <a:gd name="connsiteX4" fmla="*/ 470396 w 470396"/>
              <a:gd name="connsiteY4" fmla="*/ 562429 h 562785"/>
              <a:gd name="connsiteX0" fmla="*/ 513939 w 513939"/>
              <a:gd name="connsiteY0" fmla="*/ 0 h 585010"/>
              <a:gd name="connsiteX1" fmla="*/ 129310 w 513939"/>
              <a:gd name="connsiteY1" fmla="*/ 106136 h 585010"/>
              <a:gd name="connsiteX2" fmla="*/ 42 w 513939"/>
              <a:gd name="connsiteY2" fmla="*/ 305707 h 585010"/>
              <a:gd name="connsiteX3" fmla="*/ 119785 w 513939"/>
              <a:gd name="connsiteY3" fmla="*/ 508454 h 585010"/>
              <a:gd name="connsiteX4" fmla="*/ 470396 w 513939"/>
              <a:gd name="connsiteY4" fmla="*/ 584654 h 585010"/>
              <a:gd name="connsiteX0" fmla="*/ 513950 w 527557"/>
              <a:gd name="connsiteY0" fmla="*/ 0 h 619781"/>
              <a:gd name="connsiteX1" fmla="*/ 129321 w 527557"/>
              <a:gd name="connsiteY1" fmla="*/ 106136 h 619781"/>
              <a:gd name="connsiteX2" fmla="*/ 53 w 527557"/>
              <a:gd name="connsiteY2" fmla="*/ 305707 h 619781"/>
              <a:gd name="connsiteX3" fmla="*/ 119796 w 527557"/>
              <a:gd name="connsiteY3" fmla="*/ 508454 h 619781"/>
              <a:gd name="connsiteX4" fmla="*/ 527557 w 527557"/>
              <a:gd name="connsiteY4" fmla="*/ 619579 h 619781"/>
              <a:gd name="connsiteX0" fmla="*/ 529825 w 529825"/>
              <a:gd name="connsiteY0" fmla="*/ 0 h 626131"/>
              <a:gd name="connsiteX1" fmla="*/ 129321 w 529825"/>
              <a:gd name="connsiteY1" fmla="*/ 112486 h 626131"/>
              <a:gd name="connsiteX2" fmla="*/ 53 w 529825"/>
              <a:gd name="connsiteY2" fmla="*/ 312057 h 626131"/>
              <a:gd name="connsiteX3" fmla="*/ 119796 w 529825"/>
              <a:gd name="connsiteY3" fmla="*/ 514804 h 626131"/>
              <a:gd name="connsiteX4" fmla="*/ 527557 w 529825"/>
              <a:gd name="connsiteY4" fmla="*/ 625929 h 626131"/>
              <a:gd name="connsiteX0" fmla="*/ 529825 w 529825"/>
              <a:gd name="connsiteY0" fmla="*/ 0 h 619798"/>
              <a:gd name="connsiteX1" fmla="*/ 129321 w 529825"/>
              <a:gd name="connsiteY1" fmla="*/ 112486 h 619798"/>
              <a:gd name="connsiteX2" fmla="*/ 53 w 529825"/>
              <a:gd name="connsiteY2" fmla="*/ 312057 h 619798"/>
              <a:gd name="connsiteX3" fmla="*/ 119796 w 529825"/>
              <a:gd name="connsiteY3" fmla="*/ 514804 h 619798"/>
              <a:gd name="connsiteX4" fmla="*/ 524382 w 529825"/>
              <a:gd name="connsiteY4" fmla="*/ 619579 h 619798"/>
              <a:gd name="connsiteX0" fmla="*/ 532996 w 532996"/>
              <a:gd name="connsiteY0" fmla="*/ 0 h 619791"/>
              <a:gd name="connsiteX1" fmla="*/ 132492 w 532996"/>
              <a:gd name="connsiteY1" fmla="*/ 112486 h 619791"/>
              <a:gd name="connsiteX2" fmla="*/ 49 w 532996"/>
              <a:gd name="connsiteY2" fmla="*/ 324757 h 619791"/>
              <a:gd name="connsiteX3" fmla="*/ 122967 w 532996"/>
              <a:gd name="connsiteY3" fmla="*/ 514804 h 619791"/>
              <a:gd name="connsiteX4" fmla="*/ 527553 w 532996"/>
              <a:gd name="connsiteY4" fmla="*/ 619579 h 619791"/>
              <a:gd name="connsiteX0" fmla="*/ 529825 w 529825"/>
              <a:gd name="connsiteY0" fmla="*/ 0 h 619789"/>
              <a:gd name="connsiteX1" fmla="*/ 129321 w 529825"/>
              <a:gd name="connsiteY1" fmla="*/ 112486 h 619789"/>
              <a:gd name="connsiteX2" fmla="*/ 53 w 529825"/>
              <a:gd name="connsiteY2" fmla="*/ 327932 h 619789"/>
              <a:gd name="connsiteX3" fmla="*/ 119796 w 529825"/>
              <a:gd name="connsiteY3" fmla="*/ 514804 h 619789"/>
              <a:gd name="connsiteX4" fmla="*/ 524382 w 529825"/>
              <a:gd name="connsiteY4" fmla="*/ 619579 h 619789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30180 w 530180"/>
              <a:gd name="connsiteY0" fmla="*/ 0 h 619800"/>
              <a:gd name="connsiteX1" fmla="*/ 129676 w 530180"/>
              <a:gd name="connsiteY1" fmla="*/ 112486 h 619800"/>
              <a:gd name="connsiteX2" fmla="*/ 408 w 530180"/>
              <a:gd name="connsiteY2" fmla="*/ 327932 h 619800"/>
              <a:gd name="connsiteX3" fmla="*/ 123326 w 530180"/>
              <a:gd name="connsiteY3" fmla="*/ 517979 h 619800"/>
              <a:gd name="connsiteX4" fmla="*/ 524737 w 530180"/>
              <a:gd name="connsiteY4" fmla="*/ 619579 h 619800"/>
              <a:gd name="connsiteX0" fmla="*/ 530180 w 530180"/>
              <a:gd name="connsiteY0" fmla="*/ 0 h 619579"/>
              <a:gd name="connsiteX1" fmla="*/ 129676 w 530180"/>
              <a:gd name="connsiteY1" fmla="*/ 112486 h 619579"/>
              <a:gd name="connsiteX2" fmla="*/ 408 w 530180"/>
              <a:gd name="connsiteY2" fmla="*/ 327932 h 619579"/>
              <a:gd name="connsiteX3" fmla="*/ 123326 w 530180"/>
              <a:gd name="connsiteY3" fmla="*/ 517979 h 619579"/>
              <a:gd name="connsiteX4" fmla="*/ 524737 w 530180"/>
              <a:gd name="connsiteY4" fmla="*/ 619579 h 619579"/>
              <a:gd name="connsiteX0" fmla="*/ 530180 w 530180"/>
              <a:gd name="connsiteY0" fmla="*/ 0 h 621409"/>
              <a:gd name="connsiteX1" fmla="*/ 129676 w 530180"/>
              <a:gd name="connsiteY1" fmla="*/ 112486 h 621409"/>
              <a:gd name="connsiteX2" fmla="*/ 408 w 530180"/>
              <a:gd name="connsiteY2" fmla="*/ 327932 h 621409"/>
              <a:gd name="connsiteX3" fmla="*/ 123326 w 530180"/>
              <a:gd name="connsiteY3" fmla="*/ 517979 h 621409"/>
              <a:gd name="connsiteX4" fmla="*/ 524737 w 530180"/>
              <a:gd name="connsiteY4" fmla="*/ 619579 h 621409"/>
              <a:gd name="connsiteX0" fmla="*/ 530180 w 530180"/>
              <a:gd name="connsiteY0" fmla="*/ 3081 h 624490"/>
              <a:gd name="connsiteX1" fmla="*/ 129676 w 530180"/>
              <a:gd name="connsiteY1" fmla="*/ 115567 h 624490"/>
              <a:gd name="connsiteX2" fmla="*/ 408 w 530180"/>
              <a:gd name="connsiteY2" fmla="*/ 331013 h 624490"/>
              <a:gd name="connsiteX3" fmla="*/ 123326 w 530180"/>
              <a:gd name="connsiteY3" fmla="*/ 521060 h 624490"/>
              <a:gd name="connsiteX4" fmla="*/ 524737 w 530180"/>
              <a:gd name="connsiteY4" fmla="*/ 622660 h 624490"/>
              <a:gd name="connsiteX0" fmla="*/ 530180 w 530180"/>
              <a:gd name="connsiteY0" fmla="*/ 496 h 621905"/>
              <a:gd name="connsiteX1" fmla="*/ 129676 w 530180"/>
              <a:gd name="connsiteY1" fmla="*/ 112982 h 621905"/>
              <a:gd name="connsiteX2" fmla="*/ 408 w 530180"/>
              <a:gd name="connsiteY2" fmla="*/ 328428 h 621905"/>
              <a:gd name="connsiteX3" fmla="*/ 123326 w 530180"/>
              <a:gd name="connsiteY3" fmla="*/ 518475 h 621905"/>
              <a:gd name="connsiteX4" fmla="*/ 524737 w 530180"/>
              <a:gd name="connsiteY4" fmla="*/ 620075 h 621905"/>
              <a:gd name="connsiteX0" fmla="*/ 530180 w 530180"/>
              <a:gd name="connsiteY0" fmla="*/ 496 h 622212"/>
              <a:gd name="connsiteX1" fmla="*/ 129676 w 530180"/>
              <a:gd name="connsiteY1" fmla="*/ 112982 h 622212"/>
              <a:gd name="connsiteX2" fmla="*/ 408 w 530180"/>
              <a:gd name="connsiteY2" fmla="*/ 328428 h 622212"/>
              <a:gd name="connsiteX3" fmla="*/ 123326 w 530180"/>
              <a:gd name="connsiteY3" fmla="*/ 518475 h 622212"/>
              <a:gd name="connsiteX4" fmla="*/ 524737 w 530180"/>
              <a:gd name="connsiteY4" fmla="*/ 620075 h 622212"/>
              <a:gd name="connsiteX0" fmla="*/ 530180 w 530180"/>
              <a:gd name="connsiteY0" fmla="*/ 496 h 622017"/>
              <a:gd name="connsiteX1" fmla="*/ 129676 w 530180"/>
              <a:gd name="connsiteY1" fmla="*/ 112982 h 622017"/>
              <a:gd name="connsiteX2" fmla="*/ 408 w 530180"/>
              <a:gd name="connsiteY2" fmla="*/ 328428 h 622017"/>
              <a:gd name="connsiteX3" fmla="*/ 123326 w 530180"/>
              <a:gd name="connsiteY3" fmla="*/ 518475 h 622017"/>
              <a:gd name="connsiteX4" fmla="*/ 524737 w 530180"/>
              <a:gd name="connsiteY4" fmla="*/ 620075 h 622017"/>
              <a:gd name="connsiteX0" fmla="*/ 529809 w 529809"/>
              <a:gd name="connsiteY0" fmla="*/ 496 h 621798"/>
              <a:gd name="connsiteX1" fmla="*/ 129305 w 529809"/>
              <a:gd name="connsiteY1" fmla="*/ 112982 h 621798"/>
              <a:gd name="connsiteX2" fmla="*/ 37 w 529809"/>
              <a:gd name="connsiteY2" fmla="*/ 328428 h 621798"/>
              <a:gd name="connsiteX3" fmla="*/ 120574 w 529809"/>
              <a:gd name="connsiteY3" fmla="*/ 508950 h 621798"/>
              <a:gd name="connsiteX4" fmla="*/ 524366 w 529809"/>
              <a:gd name="connsiteY4" fmla="*/ 620075 h 621798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51 w 529851"/>
              <a:gd name="connsiteY0" fmla="*/ 571 h 622208"/>
              <a:gd name="connsiteX1" fmla="*/ 131728 w 529851"/>
              <a:gd name="connsiteY1" fmla="*/ 103532 h 622208"/>
              <a:gd name="connsiteX2" fmla="*/ 79 w 529851"/>
              <a:gd name="connsiteY2" fmla="*/ 328503 h 622208"/>
              <a:gd name="connsiteX3" fmla="*/ 120616 w 529851"/>
              <a:gd name="connsiteY3" fmla="*/ 509025 h 622208"/>
              <a:gd name="connsiteX4" fmla="*/ 524408 w 529851"/>
              <a:gd name="connsiteY4" fmla="*/ 620150 h 622208"/>
              <a:gd name="connsiteX0" fmla="*/ 529846 w 536310"/>
              <a:gd name="connsiteY0" fmla="*/ 571 h 621783"/>
              <a:gd name="connsiteX1" fmla="*/ 131723 w 536310"/>
              <a:gd name="connsiteY1" fmla="*/ 103532 h 621783"/>
              <a:gd name="connsiteX2" fmla="*/ 74 w 536310"/>
              <a:gd name="connsiteY2" fmla="*/ 328503 h 621783"/>
              <a:gd name="connsiteX3" fmla="*/ 120611 w 536310"/>
              <a:gd name="connsiteY3" fmla="*/ 509025 h 621783"/>
              <a:gd name="connsiteX4" fmla="*/ 536310 w 536310"/>
              <a:gd name="connsiteY4" fmla="*/ 620150 h 62178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17968 w 524432"/>
              <a:gd name="connsiteY0" fmla="*/ 571 h 621323"/>
              <a:gd name="connsiteX1" fmla="*/ 119845 w 524432"/>
              <a:gd name="connsiteY1" fmla="*/ 103532 h 621323"/>
              <a:gd name="connsiteX2" fmla="*/ 102 w 524432"/>
              <a:gd name="connsiteY2" fmla="*/ 328503 h 621323"/>
              <a:gd name="connsiteX3" fmla="*/ 108733 w 524432"/>
              <a:gd name="connsiteY3" fmla="*/ 509025 h 621323"/>
              <a:gd name="connsiteX4" fmla="*/ 524432 w 524432"/>
              <a:gd name="connsiteY4" fmla="*/ 620150 h 621323"/>
              <a:gd name="connsiteX0" fmla="*/ 518342 w 524806"/>
              <a:gd name="connsiteY0" fmla="*/ 571 h 621323"/>
              <a:gd name="connsiteX1" fmla="*/ 120219 w 524806"/>
              <a:gd name="connsiteY1" fmla="*/ 103532 h 621323"/>
              <a:gd name="connsiteX2" fmla="*/ 476 w 524806"/>
              <a:gd name="connsiteY2" fmla="*/ 328503 h 621323"/>
              <a:gd name="connsiteX3" fmla="*/ 109107 w 524806"/>
              <a:gd name="connsiteY3" fmla="*/ 509025 h 621323"/>
              <a:gd name="connsiteX4" fmla="*/ 524806 w 524806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20518 w 526982"/>
              <a:gd name="connsiteY0" fmla="*/ 571 h 621323"/>
              <a:gd name="connsiteX1" fmla="*/ 122395 w 526982"/>
              <a:gd name="connsiteY1" fmla="*/ 103532 h 621323"/>
              <a:gd name="connsiteX2" fmla="*/ 2652 w 526982"/>
              <a:gd name="connsiteY2" fmla="*/ 328503 h 621323"/>
              <a:gd name="connsiteX3" fmla="*/ 111283 w 526982"/>
              <a:gd name="connsiteY3" fmla="*/ 509025 h 621323"/>
              <a:gd name="connsiteX4" fmla="*/ 526982 w 526982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18023 w 524487"/>
              <a:gd name="connsiteY0" fmla="*/ 571 h 621152"/>
              <a:gd name="connsiteX1" fmla="*/ 119900 w 524487"/>
              <a:gd name="connsiteY1" fmla="*/ 103532 h 621152"/>
              <a:gd name="connsiteX2" fmla="*/ 157 w 524487"/>
              <a:gd name="connsiteY2" fmla="*/ 328503 h 621152"/>
              <a:gd name="connsiteX3" fmla="*/ 106407 w 524487"/>
              <a:gd name="connsiteY3" fmla="*/ 494738 h 621152"/>
              <a:gd name="connsiteX4" fmla="*/ 524487 w 524487"/>
              <a:gd name="connsiteY4" fmla="*/ 620150 h 621152"/>
              <a:gd name="connsiteX0" fmla="*/ 517967 w 524431"/>
              <a:gd name="connsiteY0" fmla="*/ 571 h 621257"/>
              <a:gd name="connsiteX1" fmla="*/ 119844 w 524431"/>
              <a:gd name="connsiteY1" fmla="*/ 103532 h 621257"/>
              <a:gd name="connsiteX2" fmla="*/ 101 w 524431"/>
              <a:gd name="connsiteY2" fmla="*/ 328503 h 621257"/>
              <a:gd name="connsiteX3" fmla="*/ 106351 w 524431"/>
              <a:gd name="connsiteY3" fmla="*/ 494738 h 621257"/>
              <a:gd name="connsiteX4" fmla="*/ 524431 w 524431"/>
              <a:gd name="connsiteY4" fmla="*/ 620150 h 621257"/>
              <a:gd name="connsiteX0" fmla="*/ 518002 w 524466"/>
              <a:gd name="connsiteY0" fmla="*/ 531 h 621217"/>
              <a:gd name="connsiteX1" fmla="*/ 122260 w 524466"/>
              <a:gd name="connsiteY1" fmla="*/ 108254 h 621217"/>
              <a:gd name="connsiteX2" fmla="*/ 136 w 524466"/>
              <a:gd name="connsiteY2" fmla="*/ 328463 h 621217"/>
              <a:gd name="connsiteX3" fmla="*/ 106386 w 524466"/>
              <a:gd name="connsiteY3" fmla="*/ 494698 h 621217"/>
              <a:gd name="connsiteX4" fmla="*/ 524466 w 524466"/>
              <a:gd name="connsiteY4" fmla="*/ 620110 h 621217"/>
              <a:gd name="connsiteX0" fmla="*/ 519605 w 526069"/>
              <a:gd name="connsiteY0" fmla="*/ 531 h 621217"/>
              <a:gd name="connsiteX1" fmla="*/ 123863 w 526069"/>
              <a:gd name="connsiteY1" fmla="*/ 108254 h 621217"/>
              <a:gd name="connsiteX2" fmla="*/ 1739 w 526069"/>
              <a:gd name="connsiteY2" fmla="*/ 328463 h 621217"/>
              <a:gd name="connsiteX3" fmla="*/ 107989 w 526069"/>
              <a:gd name="connsiteY3" fmla="*/ 494698 h 621217"/>
              <a:gd name="connsiteX4" fmla="*/ 526069 w 526069"/>
              <a:gd name="connsiteY4" fmla="*/ 620110 h 6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069" h="621217">
                <a:moveTo>
                  <a:pt x="519605" y="531"/>
                </a:moveTo>
                <a:cubicBezTo>
                  <a:pt x="380698" y="-6273"/>
                  <a:pt x="210174" y="53599"/>
                  <a:pt x="123863" y="108254"/>
                </a:cubicBezTo>
                <a:cubicBezTo>
                  <a:pt x="37552" y="162909"/>
                  <a:pt x="-9903" y="249768"/>
                  <a:pt x="1739" y="328463"/>
                </a:cubicBezTo>
                <a:cubicBezTo>
                  <a:pt x="13381" y="407158"/>
                  <a:pt x="34888" y="436565"/>
                  <a:pt x="107989" y="494698"/>
                </a:cubicBezTo>
                <a:cubicBezTo>
                  <a:pt x="181090" y="552831"/>
                  <a:pt x="394080" y="631487"/>
                  <a:pt x="526069" y="62011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4554C3-587D-2C05-734D-C6C5B4C9AF05}"/>
              </a:ext>
            </a:extLst>
          </p:cNvPr>
          <p:cNvSpPr txBox="1"/>
          <p:nvPr/>
        </p:nvSpPr>
        <p:spPr>
          <a:xfrm>
            <a:off x="5961035" y="8553946"/>
            <a:ext cx="1631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CCA69F-BCC7-E5CB-17F1-9B9736656CB8}"/>
              </a:ext>
            </a:extLst>
          </p:cNvPr>
          <p:cNvSpPr txBox="1"/>
          <p:nvPr/>
        </p:nvSpPr>
        <p:spPr>
          <a:xfrm>
            <a:off x="5870765" y="4312178"/>
            <a:ext cx="220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ADP, P</a:t>
            </a:r>
            <a:r>
              <a:rPr lang="en-US" sz="3200" b="1" baseline="-25000" dirty="0"/>
              <a:t>i</a:t>
            </a:r>
            <a:endParaRPr lang="en-US" sz="3200" b="1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D2FA98E-9D80-2714-2459-C09D46A59605}"/>
              </a:ext>
            </a:extLst>
          </p:cNvPr>
          <p:cNvSpPr/>
          <p:nvPr/>
        </p:nvSpPr>
        <p:spPr>
          <a:xfrm>
            <a:off x="5682738" y="4569357"/>
            <a:ext cx="526069" cy="499808"/>
          </a:xfrm>
          <a:custGeom>
            <a:avLst/>
            <a:gdLst>
              <a:gd name="connsiteX0" fmla="*/ 478972 w 561659"/>
              <a:gd name="connsiteY0" fmla="*/ 0 h 558574"/>
              <a:gd name="connsiteX1" fmla="*/ 145143 w 561659"/>
              <a:gd name="connsiteY1" fmla="*/ 87086 h 558574"/>
              <a:gd name="connsiteX2" fmla="*/ 0 w 561659"/>
              <a:gd name="connsiteY2" fmla="*/ 261257 h 558574"/>
              <a:gd name="connsiteX3" fmla="*/ 145143 w 561659"/>
              <a:gd name="connsiteY3" fmla="*/ 537029 h 558574"/>
              <a:gd name="connsiteX4" fmla="*/ 537029 w 561659"/>
              <a:gd name="connsiteY4" fmla="*/ 537029 h 558574"/>
              <a:gd name="connsiteX5" fmla="*/ 522515 w 561659"/>
              <a:gd name="connsiteY5" fmla="*/ 508000 h 558574"/>
              <a:gd name="connsiteX6" fmla="*/ 537029 w 561659"/>
              <a:gd name="connsiteY6" fmla="*/ 537029 h 558574"/>
              <a:gd name="connsiteX0" fmla="*/ 478972 w 537029"/>
              <a:gd name="connsiteY0" fmla="*/ 0 h 557456"/>
              <a:gd name="connsiteX1" fmla="*/ 145143 w 537029"/>
              <a:gd name="connsiteY1" fmla="*/ 87086 h 557456"/>
              <a:gd name="connsiteX2" fmla="*/ 0 w 537029"/>
              <a:gd name="connsiteY2" fmla="*/ 261257 h 557456"/>
              <a:gd name="connsiteX3" fmla="*/ 145143 w 537029"/>
              <a:gd name="connsiteY3" fmla="*/ 537029 h 557456"/>
              <a:gd name="connsiteX4" fmla="*/ 537029 w 537029"/>
              <a:gd name="connsiteY4" fmla="*/ 537029 h 557456"/>
              <a:gd name="connsiteX5" fmla="*/ 537029 w 537029"/>
              <a:gd name="connsiteY5" fmla="*/ 537029 h 557456"/>
              <a:gd name="connsiteX0" fmla="*/ 478972 w 594179"/>
              <a:gd name="connsiteY0" fmla="*/ 0 h 566770"/>
              <a:gd name="connsiteX1" fmla="*/ 145143 w 594179"/>
              <a:gd name="connsiteY1" fmla="*/ 87086 h 566770"/>
              <a:gd name="connsiteX2" fmla="*/ 0 w 594179"/>
              <a:gd name="connsiteY2" fmla="*/ 261257 h 566770"/>
              <a:gd name="connsiteX3" fmla="*/ 145143 w 594179"/>
              <a:gd name="connsiteY3" fmla="*/ 537029 h 566770"/>
              <a:gd name="connsiteX4" fmla="*/ 537029 w 594179"/>
              <a:gd name="connsiteY4" fmla="*/ 537029 h 566770"/>
              <a:gd name="connsiteX5" fmla="*/ 594179 w 594179"/>
              <a:gd name="connsiteY5" fmla="*/ 340179 h 566770"/>
              <a:gd name="connsiteX0" fmla="*/ 478972 w 537029"/>
              <a:gd name="connsiteY0" fmla="*/ 0 h 566770"/>
              <a:gd name="connsiteX1" fmla="*/ 145143 w 537029"/>
              <a:gd name="connsiteY1" fmla="*/ 87086 h 566770"/>
              <a:gd name="connsiteX2" fmla="*/ 0 w 537029"/>
              <a:gd name="connsiteY2" fmla="*/ 261257 h 566770"/>
              <a:gd name="connsiteX3" fmla="*/ 145143 w 537029"/>
              <a:gd name="connsiteY3" fmla="*/ 537029 h 566770"/>
              <a:gd name="connsiteX4" fmla="*/ 537029 w 537029"/>
              <a:gd name="connsiteY4" fmla="*/ 537029 h 566770"/>
              <a:gd name="connsiteX0" fmla="*/ 478972 w 478972"/>
              <a:gd name="connsiteY0" fmla="*/ 0 h 582117"/>
              <a:gd name="connsiteX1" fmla="*/ 145143 w 478972"/>
              <a:gd name="connsiteY1" fmla="*/ 87086 h 582117"/>
              <a:gd name="connsiteX2" fmla="*/ 0 w 478972"/>
              <a:gd name="connsiteY2" fmla="*/ 261257 h 582117"/>
              <a:gd name="connsiteX3" fmla="*/ 145143 w 478972"/>
              <a:gd name="connsiteY3" fmla="*/ 537029 h 582117"/>
              <a:gd name="connsiteX4" fmla="*/ 467179 w 478972"/>
              <a:gd name="connsiteY4" fmla="*/ 562429 h 582117"/>
              <a:gd name="connsiteX0" fmla="*/ 459922 w 467179"/>
              <a:gd name="connsiteY0" fmla="*/ 0 h 582117"/>
              <a:gd name="connsiteX1" fmla="*/ 145143 w 467179"/>
              <a:gd name="connsiteY1" fmla="*/ 87086 h 582117"/>
              <a:gd name="connsiteX2" fmla="*/ 0 w 467179"/>
              <a:gd name="connsiteY2" fmla="*/ 261257 h 582117"/>
              <a:gd name="connsiteX3" fmla="*/ 145143 w 467179"/>
              <a:gd name="connsiteY3" fmla="*/ 537029 h 582117"/>
              <a:gd name="connsiteX4" fmla="*/ 467179 w 467179"/>
              <a:gd name="connsiteY4" fmla="*/ 562429 h 582117"/>
              <a:gd name="connsiteX0" fmla="*/ 460276 w 467533"/>
              <a:gd name="connsiteY0" fmla="*/ 0 h 571921"/>
              <a:gd name="connsiteX1" fmla="*/ 145497 w 467533"/>
              <a:gd name="connsiteY1" fmla="*/ 87086 h 571921"/>
              <a:gd name="connsiteX2" fmla="*/ 354 w 467533"/>
              <a:gd name="connsiteY2" fmla="*/ 261257 h 571921"/>
              <a:gd name="connsiteX3" fmla="*/ 116922 w 467533"/>
              <a:gd name="connsiteY3" fmla="*/ 486229 h 571921"/>
              <a:gd name="connsiteX4" fmla="*/ 467533 w 467533"/>
              <a:gd name="connsiteY4" fmla="*/ 562429 h 571921"/>
              <a:gd name="connsiteX0" fmla="*/ 460029 w 467286"/>
              <a:gd name="connsiteY0" fmla="*/ 0 h 571921"/>
              <a:gd name="connsiteX1" fmla="*/ 103975 w 467286"/>
              <a:gd name="connsiteY1" fmla="*/ 93436 h 571921"/>
              <a:gd name="connsiteX2" fmla="*/ 107 w 467286"/>
              <a:gd name="connsiteY2" fmla="*/ 261257 h 571921"/>
              <a:gd name="connsiteX3" fmla="*/ 116675 w 467286"/>
              <a:gd name="connsiteY3" fmla="*/ 486229 h 571921"/>
              <a:gd name="connsiteX4" fmla="*/ 467286 w 467286"/>
              <a:gd name="connsiteY4" fmla="*/ 562429 h 571921"/>
              <a:gd name="connsiteX0" fmla="*/ 459968 w 467225"/>
              <a:gd name="connsiteY0" fmla="*/ 0 h 571921"/>
              <a:gd name="connsiteX1" fmla="*/ 126139 w 467225"/>
              <a:gd name="connsiteY1" fmla="*/ 83911 h 571921"/>
              <a:gd name="connsiteX2" fmla="*/ 46 w 467225"/>
              <a:gd name="connsiteY2" fmla="*/ 261257 h 571921"/>
              <a:gd name="connsiteX3" fmla="*/ 116614 w 467225"/>
              <a:gd name="connsiteY3" fmla="*/ 486229 h 571921"/>
              <a:gd name="connsiteX4" fmla="*/ 467225 w 467225"/>
              <a:gd name="connsiteY4" fmla="*/ 562429 h 571921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63139 w 470396"/>
              <a:gd name="connsiteY0" fmla="*/ 0 h 562785"/>
              <a:gd name="connsiteX1" fmla="*/ 129310 w 470396"/>
              <a:gd name="connsiteY1" fmla="*/ 83911 h 562785"/>
              <a:gd name="connsiteX2" fmla="*/ 42 w 470396"/>
              <a:gd name="connsiteY2" fmla="*/ 283482 h 562785"/>
              <a:gd name="connsiteX3" fmla="*/ 119785 w 470396"/>
              <a:gd name="connsiteY3" fmla="*/ 486229 h 562785"/>
              <a:gd name="connsiteX4" fmla="*/ 470396 w 470396"/>
              <a:gd name="connsiteY4" fmla="*/ 562429 h 562785"/>
              <a:gd name="connsiteX0" fmla="*/ 513939 w 513939"/>
              <a:gd name="connsiteY0" fmla="*/ 0 h 585010"/>
              <a:gd name="connsiteX1" fmla="*/ 129310 w 513939"/>
              <a:gd name="connsiteY1" fmla="*/ 106136 h 585010"/>
              <a:gd name="connsiteX2" fmla="*/ 42 w 513939"/>
              <a:gd name="connsiteY2" fmla="*/ 305707 h 585010"/>
              <a:gd name="connsiteX3" fmla="*/ 119785 w 513939"/>
              <a:gd name="connsiteY3" fmla="*/ 508454 h 585010"/>
              <a:gd name="connsiteX4" fmla="*/ 470396 w 513939"/>
              <a:gd name="connsiteY4" fmla="*/ 584654 h 585010"/>
              <a:gd name="connsiteX0" fmla="*/ 513950 w 527557"/>
              <a:gd name="connsiteY0" fmla="*/ 0 h 619781"/>
              <a:gd name="connsiteX1" fmla="*/ 129321 w 527557"/>
              <a:gd name="connsiteY1" fmla="*/ 106136 h 619781"/>
              <a:gd name="connsiteX2" fmla="*/ 53 w 527557"/>
              <a:gd name="connsiteY2" fmla="*/ 305707 h 619781"/>
              <a:gd name="connsiteX3" fmla="*/ 119796 w 527557"/>
              <a:gd name="connsiteY3" fmla="*/ 508454 h 619781"/>
              <a:gd name="connsiteX4" fmla="*/ 527557 w 527557"/>
              <a:gd name="connsiteY4" fmla="*/ 619579 h 619781"/>
              <a:gd name="connsiteX0" fmla="*/ 529825 w 529825"/>
              <a:gd name="connsiteY0" fmla="*/ 0 h 626131"/>
              <a:gd name="connsiteX1" fmla="*/ 129321 w 529825"/>
              <a:gd name="connsiteY1" fmla="*/ 112486 h 626131"/>
              <a:gd name="connsiteX2" fmla="*/ 53 w 529825"/>
              <a:gd name="connsiteY2" fmla="*/ 312057 h 626131"/>
              <a:gd name="connsiteX3" fmla="*/ 119796 w 529825"/>
              <a:gd name="connsiteY3" fmla="*/ 514804 h 626131"/>
              <a:gd name="connsiteX4" fmla="*/ 527557 w 529825"/>
              <a:gd name="connsiteY4" fmla="*/ 625929 h 626131"/>
              <a:gd name="connsiteX0" fmla="*/ 529825 w 529825"/>
              <a:gd name="connsiteY0" fmla="*/ 0 h 619798"/>
              <a:gd name="connsiteX1" fmla="*/ 129321 w 529825"/>
              <a:gd name="connsiteY1" fmla="*/ 112486 h 619798"/>
              <a:gd name="connsiteX2" fmla="*/ 53 w 529825"/>
              <a:gd name="connsiteY2" fmla="*/ 312057 h 619798"/>
              <a:gd name="connsiteX3" fmla="*/ 119796 w 529825"/>
              <a:gd name="connsiteY3" fmla="*/ 514804 h 619798"/>
              <a:gd name="connsiteX4" fmla="*/ 524382 w 529825"/>
              <a:gd name="connsiteY4" fmla="*/ 619579 h 619798"/>
              <a:gd name="connsiteX0" fmla="*/ 532996 w 532996"/>
              <a:gd name="connsiteY0" fmla="*/ 0 h 619791"/>
              <a:gd name="connsiteX1" fmla="*/ 132492 w 532996"/>
              <a:gd name="connsiteY1" fmla="*/ 112486 h 619791"/>
              <a:gd name="connsiteX2" fmla="*/ 49 w 532996"/>
              <a:gd name="connsiteY2" fmla="*/ 324757 h 619791"/>
              <a:gd name="connsiteX3" fmla="*/ 122967 w 532996"/>
              <a:gd name="connsiteY3" fmla="*/ 514804 h 619791"/>
              <a:gd name="connsiteX4" fmla="*/ 527553 w 532996"/>
              <a:gd name="connsiteY4" fmla="*/ 619579 h 619791"/>
              <a:gd name="connsiteX0" fmla="*/ 529825 w 529825"/>
              <a:gd name="connsiteY0" fmla="*/ 0 h 619789"/>
              <a:gd name="connsiteX1" fmla="*/ 129321 w 529825"/>
              <a:gd name="connsiteY1" fmla="*/ 112486 h 619789"/>
              <a:gd name="connsiteX2" fmla="*/ 53 w 529825"/>
              <a:gd name="connsiteY2" fmla="*/ 327932 h 619789"/>
              <a:gd name="connsiteX3" fmla="*/ 119796 w 529825"/>
              <a:gd name="connsiteY3" fmla="*/ 514804 h 619789"/>
              <a:gd name="connsiteX4" fmla="*/ 524382 w 529825"/>
              <a:gd name="connsiteY4" fmla="*/ 619579 h 619789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30180 w 530180"/>
              <a:gd name="connsiteY0" fmla="*/ 0 h 619800"/>
              <a:gd name="connsiteX1" fmla="*/ 129676 w 530180"/>
              <a:gd name="connsiteY1" fmla="*/ 112486 h 619800"/>
              <a:gd name="connsiteX2" fmla="*/ 408 w 530180"/>
              <a:gd name="connsiteY2" fmla="*/ 327932 h 619800"/>
              <a:gd name="connsiteX3" fmla="*/ 123326 w 530180"/>
              <a:gd name="connsiteY3" fmla="*/ 517979 h 619800"/>
              <a:gd name="connsiteX4" fmla="*/ 524737 w 530180"/>
              <a:gd name="connsiteY4" fmla="*/ 619579 h 619800"/>
              <a:gd name="connsiteX0" fmla="*/ 530180 w 530180"/>
              <a:gd name="connsiteY0" fmla="*/ 0 h 619579"/>
              <a:gd name="connsiteX1" fmla="*/ 129676 w 530180"/>
              <a:gd name="connsiteY1" fmla="*/ 112486 h 619579"/>
              <a:gd name="connsiteX2" fmla="*/ 408 w 530180"/>
              <a:gd name="connsiteY2" fmla="*/ 327932 h 619579"/>
              <a:gd name="connsiteX3" fmla="*/ 123326 w 530180"/>
              <a:gd name="connsiteY3" fmla="*/ 517979 h 619579"/>
              <a:gd name="connsiteX4" fmla="*/ 524737 w 530180"/>
              <a:gd name="connsiteY4" fmla="*/ 619579 h 619579"/>
              <a:gd name="connsiteX0" fmla="*/ 530180 w 530180"/>
              <a:gd name="connsiteY0" fmla="*/ 0 h 621409"/>
              <a:gd name="connsiteX1" fmla="*/ 129676 w 530180"/>
              <a:gd name="connsiteY1" fmla="*/ 112486 h 621409"/>
              <a:gd name="connsiteX2" fmla="*/ 408 w 530180"/>
              <a:gd name="connsiteY2" fmla="*/ 327932 h 621409"/>
              <a:gd name="connsiteX3" fmla="*/ 123326 w 530180"/>
              <a:gd name="connsiteY3" fmla="*/ 517979 h 621409"/>
              <a:gd name="connsiteX4" fmla="*/ 524737 w 530180"/>
              <a:gd name="connsiteY4" fmla="*/ 619579 h 621409"/>
              <a:gd name="connsiteX0" fmla="*/ 530180 w 530180"/>
              <a:gd name="connsiteY0" fmla="*/ 3081 h 624490"/>
              <a:gd name="connsiteX1" fmla="*/ 129676 w 530180"/>
              <a:gd name="connsiteY1" fmla="*/ 115567 h 624490"/>
              <a:gd name="connsiteX2" fmla="*/ 408 w 530180"/>
              <a:gd name="connsiteY2" fmla="*/ 331013 h 624490"/>
              <a:gd name="connsiteX3" fmla="*/ 123326 w 530180"/>
              <a:gd name="connsiteY3" fmla="*/ 521060 h 624490"/>
              <a:gd name="connsiteX4" fmla="*/ 524737 w 530180"/>
              <a:gd name="connsiteY4" fmla="*/ 622660 h 624490"/>
              <a:gd name="connsiteX0" fmla="*/ 530180 w 530180"/>
              <a:gd name="connsiteY0" fmla="*/ 496 h 621905"/>
              <a:gd name="connsiteX1" fmla="*/ 129676 w 530180"/>
              <a:gd name="connsiteY1" fmla="*/ 112982 h 621905"/>
              <a:gd name="connsiteX2" fmla="*/ 408 w 530180"/>
              <a:gd name="connsiteY2" fmla="*/ 328428 h 621905"/>
              <a:gd name="connsiteX3" fmla="*/ 123326 w 530180"/>
              <a:gd name="connsiteY3" fmla="*/ 518475 h 621905"/>
              <a:gd name="connsiteX4" fmla="*/ 524737 w 530180"/>
              <a:gd name="connsiteY4" fmla="*/ 620075 h 621905"/>
              <a:gd name="connsiteX0" fmla="*/ 530180 w 530180"/>
              <a:gd name="connsiteY0" fmla="*/ 496 h 622212"/>
              <a:gd name="connsiteX1" fmla="*/ 129676 w 530180"/>
              <a:gd name="connsiteY1" fmla="*/ 112982 h 622212"/>
              <a:gd name="connsiteX2" fmla="*/ 408 w 530180"/>
              <a:gd name="connsiteY2" fmla="*/ 328428 h 622212"/>
              <a:gd name="connsiteX3" fmla="*/ 123326 w 530180"/>
              <a:gd name="connsiteY3" fmla="*/ 518475 h 622212"/>
              <a:gd name="connsiteX4" fmla="*/ 524737 w 530180"/>
              <a:gd name="connsiteY4" fmla="*/ 620075 h 622212"/>
              <a:gd name="connsiteX0" fmla="*/ 530180 w 530180"/>
              <a:gd name="connsiteY0" fmla="*/ 496 h 622017"/>
              <a:gd name="connsiteX1" fmla="*/ 129676 w 530180"/>
              <a:gd name="connsiteY1" fmla="*/ 112982 h 622017"/>
              <a:gd name="connsiteX2" fmla="*/ 408 w 530180"/>
              <a:gd name="connsiteY2" fmla="*/ 328428 h 622017"/>
              <a:gd name="connsiteX3" fmla="*/ 123326 w 530180"/>
              <a:gd name="connsiteY3" fmla="*/ 518475 h 622017"/>
              <a:gd name="connsiteX4" fmla="*/ 524737 w 530180"/>
              <a:gd name="connsiteY4" fmla="*/ 620075 h 622017"/>
              <a:gd name="connsiteX0" fmla="*/ 529809 w 529809"/>
              <a:gd name="connsiteY0" fmla="*/ 496 h 621798"/>
              <a:gd name="connsiteX1" fmla="*/ 129305 w 529809"/>
              <a:gd name="connsiteY1" fmla="*/ 112982 h 621798"/>
              <a:gd name="connsiteX2" fmla="*/ 37 w 529809"/>
              <a:gd name="connsiteY2" fmla="*/ 328428 h 621798"/>
              <a:gd name="connsiteX3" fmla="*/ 120574 w 529809"/>
              <a:gd name="connsiteY3" fmla="*/ 508950 h 621798"/>
              <a:gd name="connsiteX4" fmla="*/ 524366 w 529809"/>
              <a:gd name="connsiteY4" fmla="*/ 620075 h 621798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51 w 529851"/>
              <a:gd name="connsiteY0" fmla="*/ 571 h 622208"/>
              <a:gd name="connsiteX1" fmla="*/ 131728 w 529851"/>
              <a:gd name="connsiteY1" fmla="*/ 103532 h 622208"/>
              <a:gd name="connsiteX2" fmla="*/ 79 w 529851"/>
              <a:gd name="connsiteY2" fmla="*/ 328503 h 622208"/>
              <a:gd name="connsiteX3" fmla="*/ 120616 w 529851"/>
              <a:gd name="connsiteY3" fmla="*/ 509025 h 622208"/>
              <a:gd name="connsiteX4" fmla="*/ 524408 w 529851"/>
              <a:gd name="connsiteY4" fmla="*/ 620150 h 622208"/>
              <a:gd name="connsiteX0" fmla="*/ 529846 w 536310"/>
              <a:gd name="connsiteY0" fmla="*/ 571 h 621783"/>
              <a:gd name="connsiteX1" fmla="*/ 131723 w 536310"/>
              <a:gd name="connsiteY1" fmla="*/ 103532 h 621783"/>
              <a:gd name="connsiteX2" fmla="*/ 74 w 536310"/>
              <a:gd name="connsiteY2" fmla="*/ 328503 h 621783"/>
              <a:gd name="connsiteX3" fmla="*/ 120611 w 536310"/>
              <a:gd name="connsiteY3" fmla="*/ 509025 h 621783"/>
              <a:gd name="connsiteX4" fmla="*/ 536310 w 536310"/>
              <a:gd name="connsiteY4" fmla="*/ 620150 h 62178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17968 w 524432"/>
              <a:gd name="connsiteY0" fmla="*/ 571 h 621323"/>
              <a:gd name="connsiteX1" fmla="*/ 119845 w 524432"/>
              <a:gd name="connsiteY1" fmla="*/ 103532 h 621323"/>
              <a:gd name="connsiteX2" fmla="*/ 102 w 524432"/>
              <a:gd name="connsiteY2" fmla="*/ 328503 h 621323"/>
              <a:gd name="connsiteX3" fmla="*/ 108733 w 524432"/>
              <a:gd name="connsiteY3" fmla="*/ 509025 h 621323"/>
              <a:gd name="connsiteX4" fmla="*/ 524432 w 524432"/>
              <a:gd name="connsiteY4" fmla="*/ 620150 h 621323"/>
              <a:gd name="connsiteX0" fmla="*/ 518342 w 524806"/>
              <a:gd name="connsiteY0" fmla="*/ 571 h 621323"/>
              <a:gd name="connsiteX1" fmla="*/ 120219 w 524806"/>
              <a:gd name="connsiteY1" fmla="*/ 103532 h 621323"/>
              <a:gd name="connsiteX2" fmla="*/ 476 w 524806"/>
              <a:gd name="connsiteY2" fmla="*/ 328503 h 621323"/>
              <a:gd name="connsiteX3" fmla="*/ 109107 w 524806"/>
              <a:gd name="connsiteY3" fmla="*/ 509025 h 621323"/>
              <a:gd name="connsiteX4" fmla="*/ 524806 w 524806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20518 w 526982"/>
              <a:gd name="connsiteY0" fmla="*/ 571 h 621323"/>
              <a:gd name="connsiteX1" fmla="*/ 122395 w 526982"/>
              <a:gd name="connsiteY1" fmla="*/ 103532 h 621323"/>
              <a:gd name="connsiteX2" fmla="*/ 2652 w 526982"/>
              <a:gd name="connsiteY2" fmla="*/ 328503 h 621323"/>
              <a:gd name="connsiteX3" fmla="*/ 111283 w 526982"/>
              <a:gd name="connsiteY3" fmla="*/ 509025 h 621323"/>
              <a:gd name="connsiteX4" fmla="*/ 526982 w 526982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18023 w 524487"/>
              <a:gd name="connsiteY0" fmla="*/ 571 h 621152"/>
              <a:gd name="connsiteX1" fmla="*/ 119900 w 524487"/>
              <a:gd name="connsiteY1" fmla="*/ 103532 h 621152"/>
              <a:gd name="connsiteX2" fmla="*/ 157 w 524487"/>
              <a:gd name="connsiteY2" fmla="*/ 328503 h 621152"/>
              <a:gd name="connsiteX3" fmla="*/ 106407 w 524487"/>
              <a:gd name="connsiteY3" fmla="*/ 494738 h 621152"/>
              <a:gd name="connsiteX4" fmla="*/ 524487 w 524487"/>
              <a:gd name="connsiteY4" fmla="*/ 620150 h 621152"/>
              <a:gd name="connsiteX0" fmla="*/ 517967 w 524431"/>
              <a:gd name="connsiteY0" fmla="*/ 571 h 621257"/>
              <a:gd name="connsiteX1" fmla="*/ 119844 w 524431"/>
              <a:gd name="connsiteY1" fmla="*/ 103532 h 621257"/>
              <a:gd name="connsiteX2" fmla="*/ 101 w 524431"/>
              <a:gd name="connsiteY2" fmla="*/ 328503 h 621257"/>
              <a:gd name="connsiteX3" fmla="*/ 106351 w 524431"/>
              <a:gd name="connsiteY3" fmla="*/ 494738 h 621257"/>
              <a:gd name="connsiteX4" fmla="*/ 524431 w 524431"/>
              <a:gd name="connsiteY4" fmla="*/ 620150 h 621257"/>
              <a:gd name="connsiteX0" fmla="*/ 518002 w 524466"/>
              <a:gd name="connsiteY0" fmla="*/ 531 h 621217"/>
              <a:gd name="connsiteX1" fmla="*/ 122260 w 524466"/>
              <a:gd name="connsiteY1" fmla="*/ 108254 h 621217"/>
              <a:gd name="connsiteX2" fmla="*/ 136 w 524466"/>
              <a:gd name="connsiteY2" fmla="*/ 328463 h 621217"/>
              <a:gd name="connsiteX3" fmla="*/ 106386 w 524466"/>
              <a:gd name="connsiteY3" fmla="*/ 494698 h 621217"/>
              <a:gd name="connsiteX4" fmla="*/ 524466 w 524466"/>
              <a:gd name="connsiteY4" fmla="*/ 620110 h 621217"/>
              <a:gd name="connsiteX0" fmla="*/ 519605 w 526069"/>
              <a:gd name="connsiteY0" fmla="*/ 531 h 621217"/>
              <a:gd name="connsiteX1" fmla="*/ 123863 w 526069"/>
              <a:gd name="connsiteY1" fmla="*/ 108254 h 621217"/>
              <a:gd name="connsiteX2" fmla="*/ 1739 w 526069"/>
              <a:gd name="connsiteY2" fmla="*/ 328463 h 621217"/>
              <a:gd name="connsiteX3" fmla="*/ 107989 w 526069"/>
              <a:gd name="connsiteY3" fmla="*/ 494698 h 621217"/>
              <a:gd name="connsiteX4" fmla="*/ 526069 w 526069"/>
              <a:gd name="connsiteY4" fmla="*/ 620110 h 6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069" h="621217">
                <a:moveTo>
                  <a:pt x="519605" y="531"/>
                </a:moveTo>
                <a:cubicBezTo>
                  <a:pt x="380698" y="-6273"/>
                  <a:pt x="210174" y="53599"/>
                  <a:pt x="123863" y="108254"/>
                </a:cubicBezTo>
                <a:cubicBezTo>
                  <a:pt x="37552" y="162909"/>
                  <a:pt x="-9903" y="249768"/>
                  <a:pt x="1739" y="328463"/>
                </a:cubicBezTo>
                <a:cubicBezTo>
                  <a:pt x="13381" y="407158"/>
                  <a:pt x="34888" y="436565"/>
                  <a:pt x="107989" y="494698"/>
                </a:cubicBezTo>
                <a:cubicBezTo>
                  <a:pt x="181090" y="552831"/>
                  <a:pt x="394080" y="631487"/>
                  <a:pt x="526069" y="62011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01DE208-689C-DCA3-6ADA-BEDFBDDE1166}"/>
              </a:ext>
            </a:extLst>
          </p:cNvPr>
          <p:cNvSpPr/>
          <p:nvPr/>
        </p:nvSpPr>
        <p:spPr>
          <a:xfrm rot="5400000" flipH="1">
            <a:off x="3390622" y="11127840"/>
            <a:ext cx="526069" cy="499808"/>
          </a:xfrm>
          <a:custGeom>
            <a:avLst/>
            <a:gdLst>
              <a:gd name="connsiteX0" fmla="*/ 478972 w 561659"/>
              <a:gd name="connsiteY0" fmla="*/ 0 h 558574"/>
              <a:gd name="connsiteX1" fmla="*/ 145143 w 561659"/>
              <a:gd name="connsiteY1" fmla="*/ 87086 h 558574"/>
              <a:gd name="connsiteX2" fmla="*/ 0 w 561659"/>
              <a:gd name="connsiteY2" fmla="*/ 261257 h 558574"/>
              <a:gd name="connsiteX3" fmla="*/ 145143 w 561659"/>
              <a:gd name="connsiteY3" fmla="*/ 537029 h 558574"/>
              <a:gd name="connsiteX4" fmla="*/ 537029 w 561659"/>
              <a:gd name="connsiteY4" fmla="*/ 537029 h 558574"/>
              <a:gd name="connsiteX5" fmla="*/ 522515 w 561659"/>
              <a:gd name="connsiteY5" fmla="*/ 508000 h 558574"/>
              <a:gd name="connsiteX6" fmla="*/ 537029 w 561659"/>
              <a:gd name="connsiteY6" fmla="*/ 537029 h 558574"/>
              <a:gd name="connsiteX0" fmla="*/ 478972 w 537029"/>
              <a:gd name="connsiteY0" fmla="*/ 0 h 557456"/>
              <a:gd name="connsiteX1" fmla="*/ 145143 w 537029"/>
              <a:gd name="connsiteY1" fmla="*/ 87086 h 557456"/>
              <a:gd name="connsiteX2" fmla="*/ 0 w 537029"/>
              <a:gd name="connsiteY2" fmla="*/ 261257 h 557456"/>
              <a:gd name="connsiteX3" fmla="*/ 145143 w 537029"/>
              <a:gd name="connsiteY3" fmla="*/ 537029 h 557456"/>
              <a:gd name="connsiteX4" fmla="*/ 537029 w 537029"/>
              <a:gd name="connsiteY4" fmla="*/ 537029 h 557456"/>
              <a:gd name="connsiteX5" fmla="*/ 537029 w 537029"/>
              <a:gd name="connsiteY5" fmla="*/ 537029 h 557456"/>
              <a:gd name="connsiteX0" fmla="*/ 478972 w 594179"/>
              <a:gd name="connsiteY0" fmla="*/ 0 h 566770"/>
              <a:gd name="connsiteX1" fmla="*/ 145143 w 594179"/>
              <a:gd name="connsiteY1" fmla="*/ 87086 h 566770"/>
              <a:gd name="connsiteX2" fmla="*/ 0 w 594179"/>
              <a:gd name="connsiteY2" fmla="*/ 261257 h 566770"/>
              <a:gd name="connsiteX3" fmla="*/ 145143 w 594179"/>
              <a:gd name="connsiteY3" fmla="*/ 537029 h 566770"/>
              <a:gd name="connsiteX4" fmla="*/ 537029 w 594179"/>
              <a:gd name="connsiteY4" fmla="*/ 537029 h 566770"/>
              <a:gd name="connsiteX5" fmla="*/ 594179 w 594179"/>
              <a:gd name="connsiteY5" fmla="*/ 340179 h 566770"/>
              <a:gd name="connsiteX0" fmla="*/ 478972 w 537029"/>
              <a:gd name="connsiteY0" fmla="*/ 0 h 566770"/>
              <a:gd name="connsiteX1" fmla="*/ 145143 w 537029"/>
              <a:gd name="connsiteY1" fmla="*/ 87086 h 566770"/>
              <a:gd name="connsiteX2" fmla="*/ 0 w 537029"/>
              <a:gd name="connsiteY2" fmla="*/ 261257 h 566770"/>
              <a:gd name="connsiteX3" fmla="*/ 145143 w 537029"/>
              <a:gd name="connsiteY3" fmla="*/ 537029 h 566770"/>
              <a:gd name="connsiteX4" fmla="*/ 537029 w 537029"/>
              <a:gd name="connsiteY4" fmla="*/ 537029 h 566770"/>
              <a:gd name="connsiteX0" fmla="*/ 478972 w 478972"/>
              <a:gd name="connsiteY0" fmla="*/ 0 h 582117"/>
              <a:gd name="connsiteX1" fmla="*/ 145143 w 478972"/>
              <a:gd name="connsiteY1" fmla="*/ 87086 h 582117"/>
              <a:gd name="connsiteX2" fmla="*/ 0 w 478972"/>
              <a:gd name="connsiteY2" fmla="*/ 261257 h 582117"/>
              <a:gd name="connsiteX3" fmla="*/ 145143 w 478972"/>
              <a:gd name="connsiteY3" fmla="*/ 537029 h 582117"/>
              <a:gd name="connsiteX4" fmla="*/ 467179 w 478972"/>
              <a:gd name="connsiteY4" fmla="*/ 562429 h 582117"/>
              <a:gd name="connsiteX0" fmla="*/ 459922 w 467179"/>
              <a:gd name="connsiteY0" fmla="*/ 0 h 582117"/>
              <a:gd name="connsiteX1" fmla="*/ 145143 w 467179"/>
              <a:gd name="connsiteY1" fmla="*/ 87086 h 582117"/>
              <a:gd name="connsiteX2" fmla="*/ 0 w 467179"/>
              <a:gd name="connsiteY2" fmla="*/ 261257 h 582117"/>
              <a:gd name="connsiteX3" fmla="*/ 145143 w 467179"/>
              <a:gd name="connsiteY3" fmla="*/ 537029 h 582117"/>
              <a:gd name="connsiteX4" fmla="*/ 467179 w 467179"/>
              <a:gd name="connsiteY4" fmla="*/ 562429 h 582117"/>
              <a:gd name="connsiteX0" fmla="*/ 460276 w 467533"/>
              <a:gd name="connsiteY0" fmla="*/ 0 h 571921"/>
              <a:gd name="connsiteX1" fmla="*/ 145497 w 467533"/>
              <a:gd name="connsiteY1" fmla="*/ 87086 h 571921"/>
              <a:gd name="connsiteX2" fmla="*/ 354 w 467533"/>
              <a:gd name="connsiteY2" fmla="*/ 261257 h 571921"/>
              <a:gd name="connsiteX3" fmla="*/ 116922 w 467533"/>
              <a:gd name="connsiteY3" fmla="*/ 486229 h 571921"/>
              <a:gd name="connsiteX4" fmla="*/ 467533 w 467533"/>
              <a:gd name="connsiteY4" fmla="*/ 562429 h 571921"/>
              <a:gd name="connsiteX0" fmla="*/ 460029 w 467286"/>
              <a:gd name="connsiteY0" fmla="*/ 0 h 571921"/>
              <a:gd name="connsiteX1" fmla="*/ 103975 w 467286"/>
              <a:gd name="connsiteY1" fmla="*/ 93436 h 571921"/>
              <a:gd name="connsiteX2" fmla="*/ 107 w 467286"/>
              <a:gd name="connsiteY2" fmla="*/ 261257 h 571921"/>
              <a:gd name="connsiteX3" fmla="*/ 116675 w 467286"/>
              <a:gd name="connsiteY3" fmla="*/ 486229 h 571921"/>
              <a:gd name="connsiteX4" fmla="*/ 467286 w 467286"/>
              <a:gd name="connsiteY4" fmla="*/ 562429 h 571921"/>
              <a:gd name="connsiteX0" fmla="*/ 459968 w 467225"/>
              <a:gd name="connsiteY0" fmla="*/ 0 h 571921"/>
              <a:gd name="connsiteX1" fmla="*/ 126139 w 467225"/>
              <a:gd name="connsiteY1" fmla="*/ 83911 h 571921"/>
              <a:gd name="connsiteX2" fmla="*/ 46 w 467225"/>
              <a:gd name="connsiteY2" fmla="*/ 261257 h 571921"/>
              <a:gd name="connsiteX3" fmla="*/ 116614 w 467225"/>
              <a:gd name="connsiteY3" fmla="*/ 486229 h 571921"/>
              <a:gd name="connsiteX4" fmla="*/ 467225 w 467225"/>
              <a:gd name="connsiteY4" fmla="*/ 562429 h 571921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63139 w 470396"/>
              <a:gd name="connsiteY0" fmla="*/ 0 h 562785"/>
              <a:gd name="connsiteX1" fmla="*/ 129310 w 470396"/>
              <a:gd name="connsiteY1" fmla="*/ 83911 h 562785"/>
              <a:gd name="connsiteX2" fmla="*/ 42 w 470396"/>
              <a:gd name="connsiteY2" fmla="*/ 283482 h 562785"/>
              <a:gd name="connsiteX3" fmla="*/ 119785 w 470396"/>
              <a:gd name="connsiteY3" fmla="*/ 486229 h 562785"/>
              <a:gd name="connsiteX4" fmla="*/ 470396 w 470396"/>
              <a:gd name="connsiteY4" fmla="*/ 562429 h 562785"/>
              <a:gd name="connsiteX0" fmla="*/ 513939 w 513939"/>
              <a:gd name="connsiteY0" fmla="*/ 0 h 585010"/>
              <a:gd name="connsiteX1" fmla="*/ 129310 w 513939"/>
              <a:gd name="connsiteY1" fmla="*/ 106136 h 585010"/>
              <a:gd name="connsiteX2" fmla="*/ 42 w 513939"/>
              <a:gd name="connsiteY2" fmla="*/ 305707 h 585010"/>
              <a:gd name="connsiteX3" fmla="*/ 119785 w 513939"/>
              <a:gd name="connsiteY3" fmla="*/ 508454 h 585010"/>
              <a:gd name="connsiteX4" fmla="*/ 470396 w 513939"/>
              <a:gd name="connsiteY4" fmla="*/ 584654 h 585010"/>
              <a:gd name="connsiteX0" fmla="*/ 513950 w 527557"/>
              <a:gd name="connsiteY0" fmla="*/ 0 h 619781"/>
              <a:gd name="connsiteX1" fmla="*/ 129321 w 527557"/>
              <a:gd name="connsiteY1" fmla="*/ 106136 h 619781"/>
              <a:gd name="connsiteX2" fmla="*/ 53 w 527557"/>
              <a:gd name="connsiteY2" fmla="*/ 305707 h 619781"/>
              <a:gd name="connsiteX3" fmla="*/ 119796 w 527557"/>
              <a:gd name="connsiteY3" fmla="*/ 508454 h 619781"/>
              <a:gd name="connsiteX4" fmla="*/ 527557 w 527557"/>
              <a:gd name="connsiteY4" fmla="*/ 619579 h 619781"/>
              <a:gd name="connsiteX0" fmla="*/ 529825 w 529825"/>
              <a:gd name="connsiteY0" fmla="*/ 0 h 626131"/>
              <a:gd name="connsiteX1" fmla="*/ 129321 w 529825"/>
              <a:gd name="connsiteY1" fmla="*/ 112486 h 626131"/>
              <a:gd name="connsiteX2" fmla="*/ 53 w 529825"/>
              <a:gd name="connsiteY2" fmla="*/ 312057 h 626131"/>
              <a:gd name="connsiteX3" fmla="*/ 119796 w 529825"/>
              <a:gd name="connsiteY3" fmla="*/ 514804 h 626131"/>
              <a:gd name="connsiteX4" fmla="*/ 527557 w 529825"/>
              <a:gd name="connsiteY4" fmla="*/ 625929 h 626131"/>
              <a:gd name="connsiteX0" fmla="*/ 529825 w 529825"/>
              <a:gd name="connsiteY0" fmla="*/ 0 h 619798"/>
              <a:gd name="connsiteX1" fmla="*/ 129321 w 529825"/>
              <a:gd name="connsiteY1" fmla="*/ 112486 h 619798"/>
              <a:gd name="connsiteX2" fmla="*/ 53 w 529825"/>
              <a:gd name="connsiteY2" fmla="*/ 312057 h 619798"/>
              <a:gd name="connsiteX3" fmla="*/ 119796 w 529825"/>
              <a:gd name="connsiteY3" fmla="*/ 514804 h 619798"/>
              <a:gd name="connsiteX4" fmla="*/ 524382 w 529825"/>
              <a:gd name="connsiteY4" fmla="*/ 619579 h 619798"/>
              <a:gd name="connsiteX0" fmla="*/ 532996 w 532996"/>
              <a:gd name="connsiteY0" fmla="*/ 0 h 619791"/>
              <a:gd name="connsiteX1" fmla="*/ 132492 w 532996"/>
              <a:gd name="connsiteY1" fmla="*/ 112486 h 619791"/>
              <a:gd name="connsiteX2" fmla="*/ 49 w 532996"/>
              <a:gd name="connsiteY2" fmla="*/ 324757 h 619791"/>
              <a:gd name="connsiteX3" fmla="*/ 122967 w 532996"/>
              <a:gd name="connsiteY3" fmla="*/ 514804 h 619791"/>
              <a:gd name="connsiteX4" fmla="*/ 527553 w 532996"/>
              <a:gd name="connsiteY4" fmla="*/ 619579 h 619791"/>
              <a:gd name="connsiteX0" fmla="*/ 529825 w 529825"/>
              <a:gd name="connsiteY0" fmla="*/ 0 h 619789"/>
              <a:gd name="connsiteX1" fmla="*/ 129321 w 529825"/>
              <a:gd name="connsiteY1" fmla="*/ 112486 h 619789"/>
              <a:gd name="connsiteX2" fmla="*/ 53 w 529825"/>
              <a:gd name="connsiteY2" fmla="*/ 327932 h 619789"/>
              <a:gd name="connsiteX3" fmla="*/ 119796 w 529825"/>
              <a:gd name="connsiteY3" fmla="*/ 514804 h 619789"/>
              <a:gd name="connsiteX4" fmla="*/ 524382 w 529825"/>
              <a:gd name="connsiteY4" fmla="*/ 619579 h 619789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30180 w 530180"/>
              <a:gd name="connsiteY0" fmla="*/ 0 h 619800"/>
              <a:gd name="connsiteX1" fmla="*/ 129676 w 530180"/>
              <a:gd name="connsiteY1" fmla="*/ 112486 h 619800"/>
              <a:gd name="connsiteX2" fmla="*/ 408 w 530180"/>
              <a:gd name="connsiteY2" fmla="*/ 327932 h 619800"/>
              <a:gd name="connsiteX3" fmla="*/ 123326 w 530180"/>
              <a:gd name="connsiteY3" fmla="*/ 517979 h 619800"/>
              <a:gd name="connsiteX4" fmla="*/ 524737 w 530180"/>
              <a:gd name="connsiteY4" fmla="*/ 619579 h 619800"/>
              <a:gd name="connsiteX0" fmla="*/ 530180 w 530180"/>
              <a:gd name="connsiteY0" fmla="*/ 0 h 619579"/>
              <a:gd name="connsiteX1" fmla="*/ 129676 w 530180"/>
              <a:gd name="connsiteY1" fmla="*/ 112486 h 619579"/>
              <a:gd name="connsiteX2" fmla="*/ 408 w 530180"/>
              <a:gd name="connsiteY2" fmla="*/ 327932 h 619579"/>
              <a:gd name="connsiteX3" fmla="*/ 123326 w 530180"/>
              <a:gd name="connsiteY3" fmla="*/ 517979 h 619579"/>
              <a:gd name="connsiteX4" fmla="*/ 524737 w 530180"/>
              <a:gd name="connsiteY4" fmla="*/ 619579 h 619579"/>
              <a:gd name="connsiteX0" fmla="*/ 530180 w 530180"/>
              <a:gd name="connsiteY0" fmla="*/ 0 h 621409"/>
              <a:gd name="connsiteX1" fmla="*/ 129676 w 530180"/>
              <a:gd name="connsiteY1" fmla="*/ 112486 h 621409"/>
              <a:gd name="connsiteX2" fmla="*/ 408 w 530180"/>
              <a:gd name="connsiteY2" fmla="*/ 327932 h 621409"/>
              <a:gd name="connsiteX3" fmla="*/ 123326 w 530180"/>
              <a:gd name="connsiteY3" fmla="*/ 517979 h 621409"/>
              <a:gd name="connsiteX4" fmla="*/ 524737 w 530180"/>
              <a:gd name="connsiteY4" fmla="*/ 619579 h 621409"/>
              <a:gd name="connsiteX0" fmla="*/ 530180 w 530180"/>
              <a:gd name="connsiteY0" fmla="*/ 3081 h 624490"/>
              <a:gd name="connsiteX1" fmla="*/ 129676 w 530180"/>
              <a:gd name="connsiteY1" fmla="*/ 115567 h 624490"/>
              <a:gd name="connsiteX2" fmla="*/ 408 w 530180"/>
              <a:gd name="connsiteY2" fmla="*/ 331013 h 624490"/>
              <a:gd name="connsiteX3" fmla="*/ 123326 w 530180"/>
              <a:gd name="connsiteY3" fmla="*/ 521060 h 624490"/>
              <a:gd name="connsiteX4" fmla="*/ 524737 w 530180"/>
              <a:gd name="connsiteY4" fmla="*/ 622660 h 624490"/>
              <a:gd name="connsiteX0" fmla="*/ 530180 w 530180"/>
              <a:gd name="connsiteY0" fmla="*/ 496 h 621905"/>
              <a:gd name="connsiteX1" fmla="*/ 129676 w 530180"/>
              <a:gd name="connsiteY1" fmla="*/ 112982 h 621905"/>
              <a:gd name="connsiteX2" fmla="*/ 408 w 530180"/>
              <a:gd name="connsiteY2" fmla="*/ 328428 h 621905"/>
              <a:gd name="connsiteX3" fmla="*/ 123326 w 530180"/>
              <a:gd name="connsiteY3" fmla="*/ 518475 h 621905"/>
              <a:gd name="connsiteX4" fmla="*/ 524737 w 530180"/>
              <a:gd name="connsiteY4" fmla="*/ 620075 h 621905"/>
              <a:gd name="connsiteX0" fmla="*/ 530180 w 530180"/>
              <a:gd name="connsiteY0" fmla="*/ 496 h 622212"/>
              <a:gd name="connsiteX1" fmla="*/ 129676 w 530180"/>
              <a:gd name="connsiteY1" fmla="*/ 112982 h 622212"/>
              <a:gd name="connsiteX2" fmla="*/ 408 w 530180"/>
              <a:gd name="connsiteY2" fmla="*/ 328428 h 622212"/>
              <a:gd name="connsiteX3" fmla="*/ 123326 w 530180"/>
              <a:gd name="connsiteY3" fmla="*/ 518475 h 622212"/>
              <a:gd name="connsiteX4" fmla="*/ 524737 w 530180"/>
              <a:gd name="connsiteY4" fmla="*/ 620075 h 622212"/>
              <a:gd name="connsiteX0" fmla="*/ 530180 w 530180"/>
              <a:gd name="connsiteY0" fmla="*/ 496 h 622017"/>
              <a:gd name="connsiteX1" fmla="*/ 129676 w 530180"/>
              <a:gd name="connsiteY1" fmla="*/ 112982 h 622017"/>
              <a:gd name="connsiteX2" fmla="*/ 408 w 530180"/>
              <a:gd name="connsiteY2" fmla="*/ 328428 h 622017"/>
              <a:gd name="connsiteX3" fmla="*/ 123326 w 530180"/>
              <a:gd name="connsiteY3" fmla="*/ 518475 h 622017"/>
              <a:gd name="connsiteX4" fmla="*/ 524737 w 530180"/>
              <a:gd name="connsiteY4" fmla="*/ 620075 h 622017"/>
              <a:gd name="connsiteX0" fmla="*/ 529809 w 529809"/>
              <a:gd name="connsiteY0" fmla="*/ 496 h 621798"/>
              <a:gd name="connsiteX1" fmla="*/ 129305 w 529809"/>
              <a:gd name="connsiteY1" fmla="*/ 112982 h 621798"/>
              <a:gd name="connsiteX2" fmla="*/ 37 w 529809"/>
              <a:gd name="connsiteY2" fmla="*/ 328428 h 621798"/>
              <a:gd name="connsiteX3" fmla="*/ 120574 w 529809"/>
              <a:gd name="connsiteY3" fmla="*/ 508950 h 621798"/>
              <a:gd name="connsiteX4" fmla="*/ 524366 w 529809"/>
              <a:gd name="connsiteY4" fmla="*/ 620075 h 621798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51 w 529851"/>
              <a:gd name="connsiteY0" fmla="*/ 571 h 622208"/>
              <a:gd name="connsiteX1" fmla="*/ 131728 w 529851"/>
              <a:gd name="connsiteY1" fmla="*/ 103532 h 622208"/>
              <a:gd name="connsiteX2" fmla="*/ 79 w 529851"/>
              <a:gd name="connsiteY2" fmla="*/ 328503 h 622208"/>
              <a:gd name="connsiteX3" fmla="*/ 120616 w 529851"/>
              <a:gd name="connsiteY3" fmla="*/ 509025 h 622208"/>
              <a:gd name="connsiteX4" fmla="*/ 524408 w 529851"/>
              <a:gd name="connsiteY4" fmla="*/ 620150 h 622208"/>
              <a:gd name="connsiteX0" fmla="*/ 529846 w 536310"/>
              <a:gd name="connsiteY0" fmla="*/ 571 h 621783"/>
              <a:gd name="connsiteX1" fmla="*/ 131723 w 536310"/>
              <a:gd name="connsiteY1" fmla="*/ 103532 h 621783"/>
              <a:gd name="connsiteX2" fmla="*/ 74 w 536310"/>
              <a:gd name="connsiteY2" fmla="*/ 328503 h 621783"/>
              <a:gd name="connsiteX3" fmla="*/ 120611 w 536310"/>
              <a:gd name="connsiteY3" fmla="*/ 509025 h 621783"/>
              <a:gd name="connsiteX4" fmla="*/ 536310 w 536310"/>
              <a:gd name="connsiteY4" fmla="*/ 620150 h 62178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17968 w 524432"/>
              <a:gd name="connsiteY0" fmla="*/ 571 h 621323"/>
              <a:gd name="connsiteX1" fmla="*/ 119845 w 524432"/>
              <a:gd name="connsiteY1" fmla="*/ 103532 h 621323"/>
              <a:gd name="connsiteX2" fmla="*/ 102 w 524432"/>
              <a:gd name="connsiteY2" fmla="*/ 328503 h 621323"/>
              <a:gd name="connsiteX3" fmla="*/ 108733 w 524432"/>
              <a:gd name="connsiteY3" fmla="*/ 509025 h 621323"/>
              <a:gd name="connsiteX4" fmla="*/ 524432 w 524432"/>
              <a:gd name="connsiteY4" fmla="*/ 620150 h 621323"/>
              <a:gd name="connsiteX0" fmla="*/ 518342 w 524806"/>
              <a:gd name="connsiteY0" fmla="*/ 571 h 621323"/>
              <a:gd name="connsiteX1" fmla="*/ 120219 w 524806"/>
              <a:gd name="connsiteY1" fmla="*/ 103532 h 621323"/>
              <a:gd name="connsiteX2" fmla="*/ 476 w 524806"/>
              <a:gd name="connsiteY2" fmla="*/ 328503 h 621323"/>
              <a:gd name="connsiteX3" fmla="*/ 109107 w 524806"/>
              <a:gd name="connsiteY3" fmla="*/ 509025 h 621323"/>
              <a:gd name="connsiteX4" fmla="*/ 524806 w 524806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20518 w 526982"/>
              <a:gd name="connsiteY0" fmla="*/ 571 h 621323"/>
              <a:gd name="connsiteX1" fmla="*/ 122395 w 526982"/>
              <a:gd name="connsiteY1" fmla="*/ 103532 h 621323"/>
              <a:gd name="connsiteX2" fmla="*/ 2652 w 526982"/>
              <a:gd name="connsiteY2" fmla="*/ 328503 h 621323"/>
              <a:gd name="connsiteX3" fmla="*/ 111283 w 526982"/>
              <a:gd name="connsiteY3" fmla="*/ 509025 h 621323"/>
              <a:gd name="connsiteX4" fmla="*/ 526982 w 526982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18023 w 524487"/>
              <a:gd name="connsiteY0" fmla="*/ 571 h 621152"/>
              <a:gd name="connsiteX1" fmla="*/ 119900 w 524487"/>
              <a:gd name="connsiteY1" fmla="*/ 103532 h 621152"/>
              <a:gd name="connsiteX2" fmla="*/ 157 w 524487"/>
              <a:gd name="connsiteY2" fmla="*/ 328503 h 621152"/>
              <a:gd name="connsiteX3" fmla="*/ 106407 w 524487"/>
              <a:gd name="connsiteY3" fmla="*/ 494738 h 621152"/>
              <a:gd name="connsiteX4" fmla="*/ 524487 w 524487"/>
              <a:gd name="connsiteY4" fmla="*/ 620150 h 621152"/>
              <a:gd name="connsiteX0" fmla="*/ 517967 w 524431"/>
              <a:gd name="connsiteY0" fmla="*/ 571 h 621257"/>
              <a:gd name="connsiteX1" fmla="*/ 119844 w 524431"/>
              <a:gd name="connsiteY1" fmla="*/ 103532 h 621257"/>
              <a:gd name="connsiteX2" fmla="*/ 101 w 524431"/>
              <a:gd name="connsiteY2" fmla="*/ 328503 h 621257"/>
              <a:gd name="connsiteX3" fmla="*/ 106351 w 524431"/>
              <a:gd name="connsiteY3" fmla="*/ 494738 h 621257"/>
              <a:gd name="connsiteX4" fmla="*/ 524431 w 524431"/>
              <a:gd name="connsiteY4" fmla="*/ 620150 h 621257"/>
              <a:gd name="connsiteX0" fmla="*/ 518002 w 524466"/>
              <a:gd name="connsiteY0" fmla="*/ 531 h 621217"/>
              <a:gd name="connsiteX1" fmla="*/ 122260 w 524466"/>
              <a:gd name="connsiteY1" fmla="*/ 108254 h 621217"/>
              <a:gd name="connsiteX2" fmla="*/ 136 w 524466"/>
              <a:gd name="connsiteY2" fmla="*/ 328463 h 621217"/>
              <a:gd name="connsiteX3" fmla="*/ 106386 w 524466"/>
              <a:gd name="connsiteY3" fmla="*/ 494698 h 621217"/>
              <a:gd name="connsiteX4" fmla="*/ 524466 w 524466"/>
              <a:gd name="connsiteY4" fmla="*/ 620110 h 621217"/>
              <a:gd name="connsiteX0" fmla="*/ 519605 w 526069"/>
              <a:gd name="connsiteY0" fmla="*/ 531 h 621217"/>
              <a:gd name="connsiteX1" fmla="*/ 123863 w 526069"/>
              <a:gd name="connsiteY1" fmla="*/ 108254 h 621217"/>
              <a:gd name="connsiteX2" fmla="*/ 1739 w 526069"/>
              <a:gd name="connsiteY2" fmla="*/ 328463 h 621217"/>
              <a:gd name="connsiteX3" fmla="*/ 107989 w 526069"/>
              <a:gd name="connsiteY3" fmla="*/ 494698 h 621217"/>
              <a:gd name="connsiteX4" fmla="*/ 526069 w 526069"/>
              <a:gd name="connsiteY4" fmla="*/ 620110 h 6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069" h="621217">
                <a:moveTo>
                  <a:pt x="519605" y="531"/>
                </a:moveTo>
                <a:cubicBezTo>
                  <a:pt x="380698" y="-6273"/>
                  <a:pt x="210174" y="53599"/>
                  <a:pt x="123863" y="108254"/>
                </a:cubicBezTo>
                <a:cubicBezTo>
                  <a:pt x="37552" y="162909"/>
                  <a:pt x="-9903" y="249768"/>
                  <a:pt x="1739" y="328463"/>
                </a:cubicBezTo>
                <a:cubicBezTo>
                  <a:pt x="13381" y="407158"/>
                  <a:pt x="34888" y="436565"/>
                  <a:pt x="107989" y="494698"/>
                </a:cubicBezTo>
                <a:cubicBezTo>
                  <a:pt x="181090" y="552831"/>
                  <a:pt x="394080" y="631487"/>
                  <a:pt x="526069" y="62011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2F52FE8-5938-A5BF-497C-FEC9A896DACD}"/>
              </a:ext>
            </a:extLst>
          </p:cNvPr>
          <p:cNvSpPr txBox="1"/>
          <p:nvPr/>
        </p:nvSpPr>
        <p:spPr>
          <a:xfrm>
            <a:off x="3284734" y="10592212"/>
            <a:ext cx="21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ADP, P</a:t>
            </a:r>
            <a:r>
              <a:rPr lang="en-US" sz="3200" b="1" baseline="-25000" dirty="0"/>
              <a:t>i</a:t>
            </a:r>
            <a:endParaRPr lang="en-US" sz="32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3917AC0-7D86-FBBC-FE58-81D1B9D74792}"/>
              </a:ext>
            </a:extLst>
          </p:cNvPr>
          <p:cNvSpPr txBox="1"/>
          <p:nvPr/>
        </p:nvSpPr>
        <p:spPr>
          <a:xfrm>
            <a:off x="2121656" y="10598545"/>
            <a:ext cx="21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ATP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7189FC-1B99-B506-D340-2C8987499A85}"/>
              </a:ext>
            </a:extLst>
          </p:cNvPr>
          <p:cNvCxnSpPr>
            <a:cxnSpLocks/>
          </p:cNvCxnSpPr>
          <p:nvPr/>
        </p:nvCxnSpPr>
        <p:spPr>
          <a:xfrm flipV="1">
            <a:off x="3342944" y="1602275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E27A115-5A8C-53EE-A8BD-BFA250BEABBE}"/>
              </a:ext>
            </a:extLst>
          </p:cNvPr>
          <p:cNvCxnSpPr>
            <a:cxnSpLocks/>
          </p:cNvCxnSpPr>
          <p:nvPr/>
        </p:nvCxnSpPr>
        <p:spPr>
          <a:xfrm rot="-2760000">
            <a:off x="2680819" y="1898375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FFF4E27-E2F5-D466-62EA-66F93DC55AE5}"/>
              </a:ext>
            </a:extLst>
          </p:cNvPr>
          <p:cNvSpPr/>
          <p:nvPr/>
        </p:nvSpPr>
        <p:spPr>
          <a:xfrm rot="16200000">
            <a:off x="2723476" y="1809762"/>
            <a:ext cx="460209" cy="317693"/>
          </a:xfrm>
          <a:custGeom>
            <a:avLst/>
            <a:gdLst>
              <a:gd name="connsiteX0" fmla="*/ 478972 w 561659"/>
              <a:gd name="connsiteY0" fmla="*/ 0 h 558574"/>
              <a:gd name="connsiteX1" fmla="*/ 145143 w 561659"/>
              <a:gd name="connsiteY1" fmla="*/ 87086 h 558574"/>
              <a:gd name="connsiteX2" fmla="*/ 0 w 561659"/>
              <a:gd name="connsiteY2" fmla="*/ 261257 h 558574"/>
              <a:gd name="connsiteX3" fmla="*/ 145143 w 561659"/>
              <a:gd name="connsiteY3" fmla="*/ 537029 h 558574"/>
              <a:gd name="connsiteX4" fmla="*/ 537029 w 561659"/>
              <a:gd name="connsiteY4" fmla="*/ 537029 h 558574"/>
              <a:gd name="connsiteX5" fmla="*/ 522515 w 561659"/>
              <a:gd name="connsiteY5" fmla="*/ 508000 h 558574"/>
              <a:gd name="connsiteX6" fmla="*/ 537029 w 561659"/>
              <a:gd name="connsiteY6" fmla="*/ 537029 h 558574"/>
              <a:gd name="connsiteX0" fmla="*/ 478972 w 537029"/>
              <a:gd name="connsiteY0" fmla="*/ 0 h 557456"/>
              <a:gd name="connsiteX1" fmla="*/ 145143 w 537029"/>
              <a:gd name="connsiteY1" fmla="*/ 87086 h 557456"/>
              <a:gd name="connsiteX2" fmla="*/ 0 w 537029"/>
              <a:gd name="connsiteY2" fmla="*/ 261257 h 557456"/>
              <a:gd name="connsiteX3" fmla="*/ 145143 w 537029"/>
              <a:gd name="connsiteY3" fmla="*/ 537029 h 557456"/>
              <a:gd name="connsiteX4" fmla="*/ 537029 w 537029"/>
              <a:gd name="connsiteY4" fmla="*/ 537029 h 557456"/>
              <a:gd name="connsiteX5" fmla="*/ 537029 w 537029"/>
              <a:gd name="connsiteY5" fmla="*/ 537029 h 557456"/>
              <a:gd name="connsiteX0" fmla="*/ 478972 w 594179"/>
              <a:gd name="connsiteY0" fmla="*/ 0 h 566770"/>
              <a:gd name="connsiteX1" fmla="*/ 145143 w 594179"/>
              <a:gd name="connsiteY1" fmla="*/ 87086 h 566770"/>
              <a:gd name="connsiteX2" fmla="*/ 0 w 594179"/>
              <a:gd name="connsiteY2" fmla="*/ 261257 h 566770"/>
              <a:gd name="connsiteX3" fmla="*/ 145143 w 594179"/>
              <a:gd name="connsiteY3" fmla="*/ 537029 h 566770"/>
              <a:gd name="connsiteX4" fmla="*/ 537029 w 594179"/>
              <a:gd name="connsiteY4" fmla="*/ 537029 h 566770"/>
              <a:gd name="connsiteX5" fmla="*/ 594179 w 594179"/>
              <a:gd name="connsiteY5" fmla="*/ 340179 h 566770"/>
              <a:gd name="connsiteX0" fmla="*/ 478972 w 537029"/>
              <a:gd name="connsiteY0" fmla="*/ 0 h 566770"/>
              <a:gd name="connsiteX1" fmla="*/ 145143 w 537029"/>
              <a:gd name="connsiteY1" fmla="*/ 87086 h 566770"/>
              <a:gd name="connsiteX2" fmla="*/ 0 w 537029"/>
              <a:gd name="connsiteY2" fmla="*/ 261257 h 566770"/>
              <a:gd name="connsiteX3" fmla="*/ 145143 w 537029"/>
              <a:gd name="connsiteY3" fmla="*/ 537029 h 566770"/>
              <a:gd name="connsiteX4" fmla="*/ 537029 w 537029"/>
              <a:gd name="connsiteY4" fmla="*/ 537029 h 566770"/>
              <a:gd name="connsiteX0" fmla="*/ 478972 w 478972"/>
              <a:gd name="connsiteY0" fmla="*/ 0 h 582117"/>
              <a:gd name="connsiteX1" fmla="*/ 145143 w 478972"/>
              <a:gd name="connsiteY1" fmla="*/ 87086 h 582117"/>
              <a:gd name="connsiteX2" fmla="*/ 0 w 478972"/>
              <a:gd name="connsiteY2" fmla="*/ 261257 h 582117"/>
              <a:gd name="connsiteX3" fmla="*/ 145143 w 478972"/>
              <a:gd name="connsiteY3" fmla="*/ 537029 h 582117"/>
              <a:gd name="connsiteX4" fmla="*/ 467179 w 478972"/>
              <a:gd name="connsiteY4" fmla="*/ 562429 h 582117"/>
              <a:gd name="connsiteX0" fmla="*/ 459922 w 467179"/>
              <a:gd name="connsiteY0" fmla="*/ 0 h 582117"/>
              <a:gd name="connsiteX1" fmla="*/ 145143 w 467179"/>
              <a:gd name="connsiteY1" fmla="*/ 87086 h 582117"/>
              <a:gd name="connsiteX2" fmla="*/ 0 w 467179"/>
              <a:gd name="connsiteY2" fmla="*/ 261257 h 582117"/>
              <a:gd name="connsiteX3" fmla="*/ 145143 w 467179"/>
              <a:gd name="connsiteY3" fmla="*/ 537029 h 582117"/>
              <a:gd name="connsiteX4" fmla="*/ 467179 w 467179"/>
              <a:gd name="connsiteY4" fmla="*/ 562429 h 582117"/>
              <a:gd name="connsiteX0" fmla="*/ 460276 w 467533"/>
              <a:gd name="connsiteY0" fmla="*/ 0 h 571921"/>
              <a:gd name="connsiteX1" fmla="*/ 145497 w 467533"/>
              <a:gd name="connsiteY1" fmla="*/ 87086 h 571921"/>
              <a:gd name="connsiteX2" fmla="*/ 354 w 467533"/>
              <a:gd name="connsiteY2" fmla="*/ 261257 h 571921"/>
              <a:gd name="connsiteX3" fmla="*/ 116922 w 467533"/>
              <a:gd name="connsiteY3" fmla="*/ 486229 h 571921"/>
              <a:gd name="connsiteX4" fmla="*/ 467533 w 467533"/>
              <a:gd name="connsiteY4" fmla="*/ 562429 h 571921"/>
              <a:gd name="connsiteX0" fmla="*/ 460029 w 467286"/>
              <a:gd name="connsiteY0" fmla="*/ 0 h 571921"/>
              <a:gd name="connsiteX1" fmla="*/ 103975 w 467286"/>
              <a:gd name="connsiteY1" fmla="*/ 93436 h 571921"/>
              <a:gd name="connsiteX2" fmla="*/ 107 w 467286"/>
              <a:gd name="connsiteY2" fmla="*/ 261257 h 571921"/>
              <a:gd name="connsiteX3" fmla="*/ 116675 w 467286"/>
              <a:gd name="connsiteY3" fmla="*/ 486229 h 571921"/>
              <a:gd name="connsiteX4" fmla="*/ 467286 w 467286"/>
              <a:gd name="connsiteY4" fmla="*/ 562429 h 571921"/>
              <a:gd name="connsiteX0" fmla="*/ 459968 w 467225"/>
              <a:gd name="connsiteY0" fmla="*/ 0 h 571921"/>
              <a:gd name="connsiteX1" fmla="*/ 126139 w 467225"/>
              <a:gd name="connsiteY1" fmla="*/ 83911 h 571921"/>
              <a:gd name="connsiteX2" fmla="*/ 46 w 467225"/>
              <a:gd name="connsiteY2" fmla="*/ 261257 h 571921"/>
              <a:gd name="connsiteX3" fmla="*/ 116614 w 467225"/>
              <a:gd name="connsiteY3" fmla="*/ 486229 h 571921"/>
              <a:gd name="connsiteX4" fmla="*/ 467225 w 467225"/>
              <a:gd name="connsiteY4" fmla="*/ 562429 h 571921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59968 w 467225"/>
              <a:gd name="connsiteY0" fmla="*/ 0 h 562822"/>
              <a:gd name="connsiteX1" fmla="*/ 126139 w 467225"/>
              <a:gd name="connsiteY1" fmla="*/ 83911 h 562822"/>
              <a:gd name="connsiteX2" fmla="*/ 46 w 467225"/>
              <a:gd name="connsiteY2" fmla="*/ 261257 h 562822"/>
              <a:gd name="connsiteX3" fmla="*/ 116614 w 467225"/>
              <a:gd name="connsiteY3" fmla="*/ 486229 h 562822"/>
              <a:gd name="connsiteX4" fmla="*/ 467225 w 467225"/>
              <a:gd name="connsiteY4" fmla="*/ 562429 h 562822"/>
              <a:gd name="connsiteX0" fmla="*/ 463139 w 470396"/>
              <a:gd name="connsiteY0" fmla="*/ 0 h 562785"/>
              <a:gd name="connsiteX1" fmla="*/ 129310 w 470396"/>
              <a:gd name="connsiteY1" fmla="*/ 83911 h 562785"/>
              <a:gd name="connsiteX2" fmla="*/ 42 w 470396"/>
              <a:gd name="connsiteY2" fmla="*/ 283482 h 562785"/>
              <a:gd name="connsiteX3" fmla="*/ 119785 w 470396"/>
              <a:gd name="connsiteY3" fmla="*/ 486229 h 562785"/>
              <a:gd name="connsiteX4" fmla="*/ 470396 w 470396"/>
              <a:gd name="connsiteY4" fmla="*/ 562429 h 562785"/>
              <a:gd name="connsiteX0" fmla="*/ 513939 w 513939"/>
              <a:gd name="connsiteY0" fmla="*/ 0 h 585010"/>
              <a:gd name="connsiteX1" fmla="*/ 129310 w 513939"/>
              <a:gd name="connsiteY1" fmla="*/ 106136 h 585010"/>
              <a:gd name="connsiteX2" fmla="*/ 42 w 513939"/>
              <a:gd name="connsiteY2" fmla="*/ 305707 h 585010"/>
              <a:gd name="connsiteX3" fmla="*/ 119785 w 513939"/>
              <a:gd name="connsiteY3" fmla="*/ 508454 h 585010"/>
              <a:gd name="connsiteX4" fmla="*/ 470396 w 513939"/>
              <a:gd name="connsiteY4" fmla="*/ 584654 h 585010"/>
              <a:gd name="connsiteX0" fmla="*/ 513950 w 527557"/>
              <a:gd name="connsiteY0" fmla="*/ 0 h 619781"/>
              <a:gd name="connsiteX1" fmla="*/ 129321 w 527557"/>
              <a:gd name="connsiteY1" fmla="*/ 106136 h 619781"/>
              <a:gd name="connsiteX2" fmla="*/ 53 w 527557"/>
              <a:gd name="connsiteY2" fmla="*/ 305707 h 619781"/>
              <a:gd name="connsiteX3" fmla="*/ 119796 w 527557"/>
              <a:gd name="connsiteY3" fmla="*/ 508454 h 619781"/>
              <a:gd name="connsiteX4" fmla="*/ 527557 w 527557"/>
              <a:gd name="connsiteY4" fmla="*/ 619579 h 619781"/>
              <a:gd name="connsiteX0" fmla="*/ 529825 w 529825"/>
              <a:gd name="connsiteY0" fmla="*/ 0 h 626131"/>
              <a:gd name="connsiteX1" fmla="*/ 129321 w 529825"/>
              <a:gd name="connsiteY1" fmla="*/ 112486 h 626131"/>
              <a:gd name="connsiteX2" fmla="*/ 53 w 529825"/>
              <a:gd name="connsiteY2" fmla="*/ 312057 h 626131"/>
              <a:gd name="connsiteX3" fmla="*/ 119796 w 529825"/>
              <a:gd name="connsiteY3" fmla="*/ 514804 h 626131"/>
              <a:gd name="connsiteX4" fmla="*/ 527557 w 529825"/>
              <a:gd name="connsiteY4" fmla="*/ 625929 h 626131"/>
              <a:gd name="connsiteX0" fmla="*/ 529825 w 529825"/>
              <a:gd name="connsiteY0" fmla="*/ 0 h 619798"/>
              <a:gd name="connsiteX1" fmla="*/ 129321 w 529825"/>
              <a:gd name="connsiteY1" fmla="*/ 112486 h 619798"/>
              <a:gd name="connsiteX2" fmla="*/ 53 w 529825"/>
              <a:gd name="connsiteY2" fmla="*/ 312057 h 619798"/>
              <a:gd name="connsiteX3" fmla="*/ 119796 w 529825"/>
              <a:gd name="connsiteY3" fmla="*/ 514804 h 619798"/>
              <a:gd name="connsiteX4" fmla="*/ 524382 w 529825"/>
              <a:gd name="connsiteY4" fmla="*/ 619579 h 619798"/>
              <a:gd name="connsiteX0" fmla="*/ 532996 w 532996"/>
              <a:gd name="connsiteY0" fmla="*/ 0 h 619791"/>
              <a:gd name="connsiteX1" fmla="*/ 132492 w 532996"/>
              <a:gd name="connsiteY1" fmla="*/ 112486 h 619791"/>
              <a:gd name="connsiteX2" fmla="*/ 49 w 532996"/>
              <a:gd name="connsiteY2" fmla="*/ 324757 h 619791"/>
              <a:gd name="connsiteX3" fmla="*/ 122967 w 532996"/>
              <a:gd name="connsiteY3" fmla="*/ 514804 h 619791"/>
              <a:gd name="connsiteX4" fmla="*/ 527553 w 532996"/>
              <a:gd name="connsiteY4" fmla="*/ 619579 h 619791"/>
              <a:gd name="connsiteX0" fmla="*/ 529825 w 529825"/>
              <a:gd name="connsiteY0" fmla="*/ 0 h 619789"/>
              <a:gd name="connsiteX1" fmla="*/ 129321 w 529825"/>
              <a:gd name="connsiteY1" fmla="*/ 112486 h 619789"/>
              <a:gd name="connsiteX2" fmla="*/ 53 w 529825"/>
              <a:gd name="connsiteY2" fmla="*/ 327932 h 619789"/>
              <a:gd name="connsiteX3" fmla="*/ 119796 w 529825"/>
              <a:gd name="connsiteY3" fmla="*/ 514804 h 619789"/>
              <a:gd name="connsiteX4" fmla="*/ 524382 w 529825"/>
              <a:gd name="connsiteY4" fmla="*/ 619579 h 619789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29795 w 529795"/>
              <a:gd name="connsiteY0" fmla="*/ 0 h 619800"/>
              <a:gd name="connsiteX1" fmla="*/ 129291 w 529795"/>
              <a:gd name="connsiteY1" fmla="*/ 112486 h 619800"/>
              <a:gd name="connsiteX2" fmla="*/ 23 w 529795"/>
              <a:gd name="connsiteY2" fmla="*/ 327932 h 619800"/>
              <a:gd name="connsiteX3" fmla="*/ 122941 w 529795"/>
              <a:gd name="connsiteY3" fmla="*/ 517979 h 619800"/>
              <a:gd name="connsiteX4" fmla="*/ 524352 w 529795"/>
              <a:gd name="connsiteY4" fmla="*/ 619579 h 619800"/>
              <a:gd name="connsiteX0" fmla="*/ 530180 w 530180"/>
              <a:gd name="connsiteY0" fmla="*/ 0 h 619800"/>
              <a:gd name="connsiteX1" fmla="*/ 129676 w 530180"/>
              <a:gd name="connsiteY1" fmla="*/ 112486 h 619800"/>
              <a:gd name="connsiteX2" fmla="*/ 408 w 530180"/>
              <a:gd name="connsiteY2" fmla="*/ 327932 h 619800"/>
              <a:gd name="connsiteX3" fmla="*/ 123326 w 530180"/>
              <a:gd name="connsiteY3" fmla="*/ 517979 h 619800"/>
              <a:gd name="connsiteX4" fmla="*/ 524737 w 530180"/>
              <a:gd name="connsiteY4" fmla="*/ 619579 h 619800"/>
              <a:gd name="connsiteX0" fmla="*/ 530180 w 530180"/>
              <a:gd name="connsiteY0" fmla="*/ 0 h 619579"/>
              <a:gd name="connsiteX1" fmla="*/ 129676 w 530180"/>
              <a:gd name="connsiteY1" fmla="*/ 112486 h 619579"/>
              <a:gd name="connsiteX2" fmla="*/ 408 w 530180"/>
              <a:gd name="connsiteY2" fmla="*/ 327932 h 619579"/>
              <a:gd name="connsiteX3" fmla="*/ 123326 w 530180"/>
              <a:gd name="connsiteY3" fmla="*/ 517979 h 619579"/>
              <a:gd name="connsiteX4" fmla="*/ 524737 w 530180"/>
              <a:gd name="connsiteY4" fmla="*/ 619579 h 619579"/>
              <a:gd name="connsiteX0" fmla="*/ 530180 w 530180"/>
              <a:gd name="connsiteY0" fmla="*/ 0 h 621409"/>
              <a:gd name="connsiteX1" fmla="*/ 129676 w 530180"/>
              <a:gd name="connsiteY1" fmla="*/ 112486 h 621409"/>
              <a:gd name="connsiteX2" fmla="*/ 408 w 530180"/>
              <a:gd name="connsiteY2" fmla="*/ 327932 h 621409"/>
              <a:gd name="connsiteX3" fmla="*/ 123326 w 530180"/>
              <a:gd name="connsiteY3" fmla="*/ 517979 h 621409"/>
              <a:gd name="connsiteX4" fmla="*/ 524737 w 530180"/>
              <a:gd name="connsiteY4" fmla="*/ 619579 h 621409"/>
              <a:gd name="connsiteX0" fmla="*/ 530180 w 530180"/>
              <a:gd name="connsiteY0" fmla="*/ 3081 h 624490"/>
              <a:gd name="connsiteX1" fmla="*/ 129676 w 530180"/>
              <a:gd name="connsiteY1" fmla="*/ 115567 h 624490"/>
              <a:gd name="connsiteX2" fmla="*/ 408 w 530180"/>
              <a:gd name="connsiteY2" fmla="*/ 331013 h 624490"/>
              <a:gd name="connsiteX3" fmla="*/ 123326 w 530180"/>
              <a:gd name="connsiteY3" fmla="*/ 521060 h 624490"/>
              <a:gd name="connsiteX4" fmla="*/ 524737 w 530180"/>
              <a:gd name="connsiteY4" fmla="*/ 622660 h 624490"/>
              <a:gd name="connsiteX0" fmla="*/ 530180 w 530180"/>
              <a:gd name="connsiteY0" fmla="*/ 496 h 621905"/>
              <a:gd name="connsiteX1" fmla="*/ 129676 w 530180"/>
              <a:gd name="connsiteY1" fmla="*/ 112982 h 621905"/>
              <a:gd name="connsiteX2" fmla="*/ 408 w 530180"/>
              <a:gd name="connsiteY2" fmla="*/ 328428 h 621905"/>
              <a:gd name="connsiteX3" fmla="*/ 123326 w 530180"/>
              <a:gd name="connsiteY3" fmla="*/ 518475 h 621905"/>
              <a:gd name="connsiteX4" fmla="*/ 524737 w 530180"/>
              <a:gd name="connsiteY4" fmla="*/ 620075 h 621905"/>
              <a:gd name="connsiteX0" fmla="*/ 530180 w 530180"/>
              <a:gd name="connsiteY0" fmla="*/ 496 h 622212"/>
              <a:gd name="connsiteX1" fmla="*/ 129676 w 530180"/>
              <a:gd name="connsiteY1" fmla="*/ 112982 h 622212"/>
              <a:gd name="connsiteX2" fmla="*/ 408 w 530180"/>
              <a:gd name="connsiteY2" fmla="*/ 328428 h 622212"/>
              <a:gd name="connsiteX3" fmla="*/ 123326 w 530180"/>
              <a:gd name="connsiteY3" fmla="*/ 518475 h 622212"/>
              <a:gd name="connsiteX4" fmla="*/ 524737 w 530180"/>
              <a:gd name="connsiteY4" fmla="*/ 620075 h 622212"/>
              <a:gd name="connsiteX0" fmla="*/ 530180 w 530180"/>
              <a:gd name="connsiteY0" fmla="*/ 496 h 622017"/>
              <a:gd name="connsiteX1" fmla="*/ 129676 w 530180"/>
              <a:gd name="connsiteY1" fmla="*/ 112982 h 622017"/>
              <a:gd name="connsiteX2" fmla="*/ 408 w 530180"/>
              <a:gd name="connsiteY2" fmla="*/ 328428 h 622017"/>
              <a:gd name="connsiteX3" fmla="*/ 123326 w 530180"/>
              <a:gd name="connsiteY3" fmla="*/ 518475 h 622017"/>
              <a:gd name="connsiteX4" fmla="*/ 524737 w 530180"/>
              <a:gd name="connsiteY4" fmla="*/ 620075 h 622017"/>
              <a:gd name="connsiteX0" fmla="*/ 529809 w 529809"/>
              <a:gd name="connsiteY0" fmla="*/ 496 h 621798"/>
              <a:gd name="connsiteX1" fmla="*/ 129305 w 529809"/>
              <a:gd name="connsiteY1" fmla="*/ 112982 h 621798"/>
              <a:gd name="connsiteX2" fmla="*/ 37 w 529809"/>
              <a:gd name="connsiteY2" fmla="*/ 328428 h 621798"/>
              <a:gd name="connsiteX3" fmla="*/ 120574 w 529809"/>
              <a:gd name="connsiteY3" fmla="*/ 508950 h 621798"/>
              <a:gd name="connsiteX4" fmla="*/ 524366 w 529809"/>
              <a:gd name="connsiteY4" fmla="*/ 620075 h 621798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30 w 529830"/>
              <a:gd name="connsiteY0" fmla="*/ 571 h 621873"/>
              <a:gd name="connsiteX1" fmla="*/ 131707 w 529830"/>
              <a:gd name="connsiteY1" fmla="*/ 103532 h 621873"/>
              <a:gd name="connsiteX2" fmla="*/ 58 w 529830"/>
              <a:gd name="connsiteY2" fmla="*/ 328503 h 621873"/>
              <a:gd name="connsiteX3" fmla="*/ 120595 w 529830"/>
              <a:gd name="connsiteY3" fmla="*/ 509025 h 621873"/>
              <a:gd name="connsiteX4" fmla="*/ 524387 w 529830"/>
              <a:gd name="connsiteY4" fmla="*/ 620150 h 621873"/>
              <a:gd name="connsiteX0" fmla="*/ 529851 w 529851"/>
              <a:gd name="connsiteY0" fmla="*/ 571 h 622208"/>
              <a:gd name="connsiteX1" fmla="*/ 131728 w 529851"/>
              <a:gd name="connsiteY1" fmla="*/ 103532 h 622208"/>
              <a:gd name="connsiteX2" fmla="*/ 79 w 529851"/>
              <a:gd name="connsiteY2" fmla="*/ 328503 h 622208"/>
              <a:gd name="connsiteX3" fmla="*/ 120616 w 529851"/>
              <a:gd name="connsiteY3" fmla="*/ 509025 h 622208"/>
              <a:gd name="connsiteX4" fmla="*/ 524408 w 529851"/>
              <a:gd name="connsiteY4" fmla="*/ 620150 h 622208"/>
              <a:gd name="connsiteX0" fmla="*/ 529846 w 536310"/>
              <a:gd name="connsiteY0" fmla="*/ 571 h 621783"/>
              <a:gd name="connsiteX1" fmla="*/ 131723 w 536310"/>
              <a:gd name="connsiteY1" fmla="*/ 103532 h 621783"/>
              <a:gd name="connsiteX2" fmla="*/ 74 w 536310"/>
              <a:gd name="connsiteY2" fmla="*/ 328503 h 621783"/>
              <a:gd name="connsiteX3" fmla="*/ 120611 w 536310"/>
              <a:gd name="connsiteY3" fmla="*/ 509025 h 621783"/>
              <a:gd name="connsiteX4" fmla="*/ 536310 w 536310"/>
              <a:gd name="connsiteY4" fmla="*/ 620150 h 62178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29846 w 536310"/>
              <a:gd name="connsiteY0" fmla="*/ 571 h 621323"/>
              <a:gd name="connsiteX1" fmla="*/ 131723 w 536310"/>
              <a:gd name="connsiteY1" fmla="*/ 103532 h 621323"/>
              <a:gd name="connsiteX2" fmla="*/ 74 w 536310"/>
              <a:gd name="connsiteY2" fmla="*/ 328503 h 621323"/>
              <a:gd name="connsiteX3" fmla="*/ 120611 w 536310"/>
              <a:gd name="connsiteY3" fmla="*/ 509025 h 621323"/>
              <a:gd name="connsiteX4" fmla="*/ 536310 w 536310"/>
              <a:gd name="connsiteY4" fmla="*/ 620150 h 621323"/>
              <a:gd name="connsiteX0" fmla="*/ 517968 w 524432"/>
              <a:gd name="connsiteY0" fmla="*/ 571 h 621323"/>
              <a:gd name="connsiteX1" fmla="*/ 119845 w 524432"/>
              <a:gd name="connsiteY1" fmla="*/ 103532 h 621323"/>
              <a:gd name="connsiteX2" fmla="*/ 102 w 524432"/>
              <a:gd name="connsiteY2" fmla="*/ 328503 h 621323"/>
              <a:gd name="connsiteX3" fmla="*/ 108733 w 524432"/>
              <a:gd name="connsiteY3" fmla="*/ 509025 h 621323"/>
              <a:gd name="connsiteX4" fmla="*/ 524432 w 524432"/>
              <a:gd name="connsiteY4" fmla="*/ 620150 h 621323"/>
              <a:gd name="connsiteX0" fmla="*/ 518342 w 524806"/>
              <a:gd name="connsiteY0" fmla="*/ 571 h 621323"/>
              <a:gd name="connsiteX1" fmla="*/ 120219 w 524806"/>
              <a:gd name="connsiteY1" fmla="*/ 103532 h 621323"/>
              <a:gd name="connsiteX2" fmla="*/ 476 w 524806"/>
              <a:gd name="connsiteY2" fmla="*/ 328503 h 621323"/>
              <a:gd name="connsiteX3" fmla="*/ 109107 w 524806"/>
              <a:gd name="connsiteY3" fmla="*/ 509025 h 621323"/>
              <a:gd name="connsiteX4" fmla="*/ 524806 w 524806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20518 w 526982"/>
              <a:gd name="connsiteY0" fmla="*/ 571 h 621323"/>
              <a:gd name="connsiteX1" fmla="*/ 122395 w 526982"/>
              <a:gd name="connsiteY1" fmla="*/ 103532 h 621323"/>
              <a:gd name="connsiteX2" fmla="*/ 2652 w 526982"/>
              <a:gd name="connsiteY2" fmla="*/ 328503 h 621323"/>
              <a:gd name="connsiteX3" fmla="*/ 111283 w 526982"/>
              <a:gd name="connsiteY3" fmla="*/ 509025 h 621323"/>
              <a:gd name="connsiteX4" fmla="*/ 526982 w 526982"/>
              <a:gd name="connsiteY4" fmla="*/ 620150 h 621323"/>
              <a:gd name="connsiteX0" fmla="*/ 517873 w 524337"/>
              <a:gd name="connsiteY0" fmla="*/ 571 h 621323"/>
              <a:gd name="connsiteX1" fmla="*/ 119750 w 524337"/>
              <a:gd name="connsiteY1" fmla="*/ 103532 h 621323"/>
              <a:gd name="connsiteX2" fmla="*/ 7 w 524337"/>
              <a:gd name="connsiteY2" fmla="*/ 328503 h 621323"/>
              <a:gd name="connsiteX3" fmla="*/ 108638 w 524337"/>
              <a:gd name="connsiteY3" fmla="*/ 509025 h 621323"/>
              <a:gd name="connsiteX4" fmla="*/ 524337 w 524337"/>
              <a:gd name="connsiteY4" fmla="*/ 620150 h 621323"/>
              <a:gd name="connsiteX0" fmla="*/ 518023 w 524487"/>
              <a:gd name="connsiteY0" fmla="*/ 571 h 621152"/>
              <a:gd name="connsiteX1" fmla="*/ 119900 w 524487"/>
              <a:gd name="connsiteY1" fmla="*/ 103532 h 621152"/>
              <a:gd name="connsiteX2" fmla="*/ 157 w 524487"/>
              <a:gd name="connsiteY2" fmla="*/ 328503 h 621152"/>
              <a:gd name="connsiteX3" fmla="*/ 106407 w 524487"/>
              <a:gd name="connsiteY3" fmla="*/ 494738 h 621152"/>
              <a:gd name="connsiteX4" fmla="*/ 524487 w 524487"/>
              <a:gd name="connsiteY4" fmla="*/ 620150 h 621152"/>
              <a:gd name="connsiteX0" fmla="*/ 517967 w 524431"/>
              <a:gd name="connsiteY0" fmla="*/ 571 h 621257"/>
              <a:gd name="connsiteX1" fmla="*/ 119844 w 524431"/>
              <a:gd name="connsiteY1" fmla="*/ 103532 h 621257"/>
              <a:gd name="connsiteX2" fmla="*/ 101 w 524431"/>
              <a:gd name="connsiteY2" fmla="*/ 328503 h 621257"/>
              <a:gd name="connsiteX3" fmla="*/ 106351 w 524431"/>
              <a:gd name="connsiteY3" fmla="*/ 494738 h 621257"/>
              <a:gd name="connsiteX4" fmla="*/ 524431 w 524431"/>
              <a:gd name="connsiteY4" fmla="*/ 620150 h 621257"/>
              <a:gd name="connsiteX0" fmla="*/ 518002 w 524466"/>
              <a:gd name="connsiteY0" fmla="*/ 531 h 621217"/>
              <a:gd name="connsiteX1" fmla="*/ 122260 w 524466"/>
              <a:gd name="connsiteY1" fmla="*/ 108254 h 621217"/>
              <a:gd name="connsiteX2" fmla="*/ 136 w 524466"/>
              <a:gd name="connsiteY2" fmla="*/ 328463 h 621217"/>
              <a:gd name="connsiteX3" fmla="*/ 106386 w 524466"/>
              <a:gd name="connsiteY3" fmla="*/ 494698 h 621217"/>
              <a:gd name="connsiteX4" fmla="*/ 524466 w 524466"/>
              <a:gd name="connsiteY4" fmla="*/ 620110 h 621217"/>
              <a:gd name="connsiteX0" fmla="*/ 519605 w 526069"/>
              <a:gd name="connsiteY0" fmla="*/ 531 h 621217"/>
              <a:gd name="connsiteX1" fmla="*/ 123863 w 526069"/>
              <a:gd name="connsiteY1" fmla="*/ 108254 h 621217"/>
              <a:gd name="connsiteX2" fmla="*/ 1739 w 526069"/>
              <a:gd name="connsiteY2" fmla="*/ 328463 h 621217"/>
              <a:gd name="connsiteX3" fmla="*/ 107989 w 526069"/>
              <a:gd name="connsiteY3" fmla="*/ 494698 h 621217"/>
              <a:gd name="connsiteX4" fmla="*/ 526069 w 526069"/>
              <a:gd name="connsiteY4" fmla="*/ 620110 h 621217"/>
              <a:gd name="connsiteX0" fmla="*/ 539436 w 545900"/>
              <a:gd name="connsiteY0" fmla="*/ 531 h 620110"/>
              <a:gd name="connsiteX1" fmla="*/ 143694 w 545900"/>
              <a:gd name="connsiteY1" fmla="*/ 108254 h 620110"/>
              <a:gd name="connsiteX2" fmla="*/ 21570 w 545900"/>
              <a:gd name="connsiteY2" fmla="*/ 328463 h 620110"/>
              <a:gd name="connsiteX3" fmla="*/ 545900 w 545900"/>
              <a:gd name="connsiteY3" fmla="*/ 620110 h 620110"/>
              <a:gd name="connsiteX0" fmla="*/ 539436 w 539437"/>
              <a:gd name="connsiteY0" fmla="*/ 531 h 328463"/>
              <a:gd name="connsiteX1" fmla="*/ 143694 w 539437"/>
              <a:gd name="connsiteY1" fmla="*/ 108254 h 328463"/>
              <a:gd name="connsiteX2" fmla="*/ 21570 w 539437"/>
              <a:gd name="connsiteY2" fmla="*/ 328463 h 328463"/>
              <a:gd name="connsiteX0" fmla="*/ 593369 w 593369"/>
              <a:gd name="connsiteY0" fmla="*/ 633 h 394864"/>
              <a:gd name="connsiteX1" fmla="*/ 197627 w 593369"/>
              <a:gd name="connsiteY1" fmla="*/ 108356 h 394864"/>
              <a:gd name="connsiteX2" fmla="*/ 16550 w 593369"/>
              <a:gd name="connsiteY2" fmla="*/ 394865 h 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369" h="394864">
                <a:moveTo>
                  <a:pt x="593369" y="633"/>
                </a:moveTo>
                <a:cubicBezTo>
                  <a:pt x="454462" y="-6171"/>
                  <a:pt x="293763" y="42651"/>
                  <a:pt x="197627" y="108356"/>
                </a:cubicBezTo>
                <a:cubicBezTo>
                  <a:pt x="101491" y="174061"/>
                  <a:pt x="-50484" y="309556"/>
                  <a:pt x="16550" y="39486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2AEA8E-4801-680C-42EB-C7E81646468C}"/>
              </a:ext>
            </a:extLst>
          </p:cNvPr>
          <p:cNvSpPr txBox="1"/>
          <p:nvPr/>
        </p:nvSpPr>
        <p:spPr>
          <a:xfrm>
            <a:off x="2361652" y="1163732"/>
            <a:ext cx="89337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635">
                  <a:noFill/>
                </a:ln>
              </a:rPr>
              <a:t>P</a:t>
            </a:r>
            <a:r>
              <a:rPr lang="en-US" sz="3200" b="1" baseline="-25000" dirty="0">
                <a:ln w="635">
                  <a:noFill/>
                </a:ln>
              </a:rPr>
              <a:t>i</a:t>
            </a:r>
            <a:endParaRPr lang="en-US" sz="3200" b="1" dirty="0">
              <a:ln w="635">
                <a:noFill/>
              </a:ln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105FBD-118F-53FD-B480-CCA036FDFDCB}"/>
              </a:ext>
            </a:extLst>
          </p:cNvPr>
          <p:cNvCxnSpPr>
            <a:cxnSpLocks/>
          </p:cNvCxnSpPr>
          <p:nvPr/>
        </p:nvCxnSpPr>
        <p:spPr>
          <a:xfrm rot="-2760000">
            <a:off x="8389388" y="11354435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A8D9E6-B1C8-79EE-E7D4-2D0B6ECFCEB1}"/>
              </a:ext>
            </a:extLst>
          </p:cNvPr>
          <p:cNvCxnSpPr>
            <a:cxnSpLocks/>
          </p:cNvCxnSpPr>
          <p:nvPr/>
        </p:nvCxnSpPr>
        <p:spPr>
          <a:xfrm rot="-2760000">
            <a:off x="8045769" y="9677349"/>
            <a:ext cx="573206" cy="600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6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1332</TotalTime>
  <Words>50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Kapasiawala</dc:creator>
  <cp:lastModifiedBy>Manisha Kapasiawala</cp:lastModifiedBy>
  <cp:revision>3</cp:revision>
  <dcterms:created xsi:type="dcterms:W3CDTF">2023-01-13T00:12:57Z</dcterms:created>
  <dcterms:modified xsi:type="dcterms:W3CDTF">2024-03-09T22:51:25Z</dcterms:modified>
</cp:coreProperties>
</file>