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7" r:id="rId2"/>
    <p:sldId id="268" r:id="rId3"/>
    <p:sldId id="265" r:id="rId4"/>
  </p:sldIdLst>
  <p:sldSz cx="9144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47F"/>
    <a:srgbClr val="1F948B"/>
    <a:srgbClr val="2EB27C"/>
    <a:srgbClr val="E6E6E6"/>
    <a:srgbClr val="277E8E"/>
    <a:srgbClr val="440255"/>
    <a:srgbClr val="73EB61"/>
    <a:srgbClr val="5BC862"/>
    <a:srgbClr val="3BBA75"/>
    <a:srgbClr val="CAE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28" d="100"/>
          <a:sy n="28" d="100"/>
        </p:scale>
        <p:origin x="2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4023"/>
            <a:ext cx="7772400" cy="54118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164619"/>
            <a:ext cx="6858000" cy="37530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27617"/>
            <a:ext cx="197167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27617"/>
            <a:ext cx="580072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5409"/>
            <a:ext cx="7886700" cy="646620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0402786"/>
            <a:ext cx="7886700" cy="34004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138083"/>
            <a:ext cx="38862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138083"/>
            <a:ext cx="38862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7620"/>
            <a:ext cx="788670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810636"/>
            <a:ext cx="3868340" cy="18675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678170"/>
            <a:ext cx="386834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810636"/>
            <a:ext cx="3887391" cy="18675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678170"/>
            <a:ext cx="3887391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6320"/>
            <a:ext cx="2949178" cy="3627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238167"/>
            <a:ext cx="4629150" cy="1104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663440"/>
            <a:ext cx="2949178" cy="8639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6320"/>
            <a:ext cx="2949178" cy="3627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238167"/>
            <a:ext cx="4629150" cy="110468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663440"/>
            <a:ext cx="2949178" cy="8639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27620"/>
            <a:ext cx="78867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138083"/>
            <a:ext cx="78867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4407730"/>
            <a:ext cx="20574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BFE0-8549-4C1F-84C9-7EF9AF1AAFC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4407730"/>
            <a:ext cx="20574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C07383-B457-C006-249D-5D809C1F916A}"/>
              </a:ext>
            </a:extLst>
          </p:cNvPr>
          <p:cNvSpPr/>
          <p:nvPr/>
        </p:nvSpPr>
        <p:spPr>
          <a:xfrm>
            <a:off x="3164642" y="12315836"/>
            <a:ext cx="2224197" cy="2664426"/>
          </a:xfrm>
          <a:prstGeom prst="roundRect">
            <a:avLst>
              <a:gd name="adj" fmla="val 37816"/>
            </a:avLst>
          </a:prstGeom>
          <a:solidFill>
            <a:srgbClr val="73EB6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3DDE409E-AA05-A8F4-465F-1F00F71EE3DA}"/>
              </a:ext>
            </a:extLst>
          </p:cNvPr>
          <p:cNvSpPr txBox="1"/>
          <p:nvPr/>
        </p:nvSpPr>
        <p:spPr>
          <a:xfrm>
            <a:off x="2845152" y="13276941"/>
            <a:ext cx="293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deGFP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25AB2E4-FA28-F2EF-1859-B1838F209289}"/>
              </a:ext>
            </a:extLst>
          </p:cNvPr>
          <p:cNvSpPr/>
          <p:nvPr/>
        </p:nvSpPr>
        <p:spPr>
          <a:xfrm>
            <a:off x="5422058" y="10799018"/>
            <a:ext cx="3087798" cy="876604"/>
          </a:xfrm>
          <a:prstGeom prst="roundRect">
            <a:avLst>
              <a:gd name="adj" fmla="val 50000"/>
            </a:avLst>
          </a:prstGeom>
          <a:solidFill>
            <a:srgbClr val="45347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00302C8-8414-2E90-3DE2-0464C2858E98}"/>
              </a:ext>
            </a:extLst>
          </p:cNvPr>
          <p:cNvGrpSpPr/>
          <p:nvPr/>
        </p:nvGrpSpPr>
        <p:grpSpPr>
          <a:xfrm>
            <a:off x="807311" y="265474"/>
            <a:ext cx="7453773" cy="2987789"/>
            <a:chOff x="862913" y="2106703"/>
            <a:chExt cx="7453773" cy="298778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624C0F5-94FE-86A9-F02B-9F36B5DDA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2757" y="2925276"/>
              <a:ext cx="1162360" cy="1166964"/>
            </a:xfrm>
            <a:prstGeom prst="rect">
              <a:avLst/>
            </a:prstGeom>
          </p:spPr>
        </p:pic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349E91F-3479-BF07-951A-9354E69CB349}"/>
                </a:ext>
              </a:extLst>
            </p:cNvPr>
            <p:cNvGrpSpPr/>
            <p:nvPr/>
          </p:nvGrpSpPr>
          <p:grpSpPr>
            <a:xfrm>
              <a:off x="862913" y="2106703"/>
              <a:ext cx="7453773" cy="2987789"/>
              <a:chOff x="-9090249" y="6393074"/>
              <a:chExt cx="7453773" cy="2987789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A0206CE4-B526-50D9-0199-794DB7643A3C}"/>
                  </a:ext>
                </a:extLst>
              </p:cNvPr>
              <p:cNvSpPr/>
              <p:nvPr/>
            </p:nvSpPr>
            <p:spPr>
              <a:xfrm>
                <a:off x="-9090249" y="8354864"/>
                <a:ext cx="7453773" cy="1025999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5AEE1E-8C63-FBC1-7E87-BF75F87D4026}"/>
                  </a:ext>
                </a:extLst>
              </p:cNvPr>
              <p:cNvSpPr txBox="1"/>
              <p:nvPr/>
            </p:nvSpPr>
            <p:spPr>
              <a:xfrm>
                <a:off x="-5202783" y="7918053"/>
                <a:ext cx="2491615" cy="830997"/>
              </a:xfrm>
              <a:prstGeom prst="homePlate">
                <a:avLst/>
              </a:prstGeom>
              <a:solidFill>
                <a:srgbClr val="70AD47"/>
              </a:solidFill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i="1" dirty="0"/>
                  <a:t>deGFP</a:t>
                </a:r>
              </a:p>
            </p:txBody>
          </p:sp>
          <p:sp>
            <p:nvSpPr>
              <p:cNvPr id="103" name="Partial Circle 102">
                <a:extLst>
                  <a:ext uri="{FF2B5EF4-FFF2-40B4-BE49-F238E27FC236}">
                    <a16:creationId xmlns:a16="http://schemas.microsoft.com/office/drawing/2014/main" id="{D23A9D74-3C8B-74AB-6D51-384A455C197C}"/>
                  </a:ext>
                </a:extLst>
              </p:cNvPr>
              <p:cNvSpPr/>
              <p:nvPr/>
            </p:nvSpPr>
            <p:spPr>
              <a:xfrm rot="5400000">
                <a:off x="-6254800" y="8041456"/>
                <a:ext cx="679244" cy="588718"/>
              </a:xfrm>
              <a:prstGeom prst="pie">
                <a:avLst>
                  <a:gd name="adj1" fmla="val 5374234"/>
                  <a:gd name="adj2" fmla="val 1620000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BBF28DE-EF75-11B1-3A0E-07248D715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15316" y="7648568"/>
                <a:ext cx="69486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B40EC32-AEC0-4724-3EA9-A4622E7C1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51349" y="7631324"/>
                <a:ext cx="0" cy="7393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EC5A3C-0559-2555-7CC3-361C9727794C}"/>
                  </a:ext>
                </a:extLst>
              </p:cNvPr>
              <p:cNvSpPr txBox="1"/>
              <p:nvPr/>
            </p:nvSpPr>
            <p:spPr>
              <a:xfrm>
                <a:off x="-8124985" y="6393074"/>
                <a:ext cx="24916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MG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79DB169-8F97-A41D-0FD9-94EC04EA8CCF}"/>
                </a:ext>
              </a:extLst>
            </p:cNvPr>
            <p:cNvSpPr txBox="1"/>
            <p:nvPr/>
          </p:nvSpPr>
          <p:spPr>
            <a:xfrm>
              <a:off x="3685829" y="2323493"/>
              <a:ext cx="365760" cy="36576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4800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4BBBA37-22AE-9B66-CEAE-5D4AF8BD8AB9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3140544"/>
              <a:ext cx="7515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6B52CFA-16D5-0969-1940-2E478C2F8179}"/>
                </a:ext>
              </a:extLst>
            </p:cNvPr>
            <p:cNvCxnSpPr>
              <a:cxnSpLocks/>
            </p:cNvCxnSpPr>
            <p:nvPr/>
          </p:nvCxnSpPr>
          <p:spPr>
            <a:xfrm>
              <a:off x="1715166" y="3143250"/>
              <a:ext cx="0" cy="92524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978B1947-1E18-F74F-2682-1712D33D8AEF}"/>
              </a:ext>
            </a:extLst>
          </p:cNvPr>
          <p:cNvSpPr/>
          <p:nvPr/>
        </p:nvSpPr>
        <p:spPr>
          <a:xfrm>
            <a:off x="4949241" y="4253159"/>
            <a:ext cx="3635511" cy="1782192"/>
          </a:xfrm>
          <a:prstGeom prst="ellipse">
            <a:avLst/>
          </a:prstGeom>
          <a:solidFill>
            <a:srgbClr val="FDE72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9414224-E137-3F4D-6304-0E68F579D4FC}"/>
              </a:ext>
            </a:extLst>
          </p:cNvPr>
          <p:cNvSpPr txBox="1"/>
          <p:nvPr/>
        </p:nvSpPr>
        <p:spPr>
          <a:xfrm>
            <a:off x="5545423" y="4721739"/>
            <a:ext cx="249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RNAP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96DA5C8-2540-7828-F651-EB18DF7B0109}"/>
              </a:ext>
            </a:extLst>
          </p:cNvPr>
          <p:cNvCxnSpPr/>
          <p:nvPr/>
        </p:nvCxnSpPr>
        <p:spPr>
          <a:xfrm>
            <a:off x="4314384" y="4164444"/>
            <a:ext cx="0" cy="2036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767E41AC-80FE-7885-93AA-F8A916A43FAD}"/>
              </a:ext>
            </a:extLst>
          </p:cNvPr>
          <p:cNvSpPr txBox="1"/>
          <p:nvPr/>
        </p:nvSpPr>
        <p:spPr>
          <a:xfrm>
            <a:off x="559248" y="4621328"/>
            <a:ext cx="349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Transcription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9D0F17C-61BD-C560-B60A-51B1EE5D484A}"/>
              </a:ext>
            </a:extLst>
          </p:cNvPr>
          <p:cNvSpPr txBox="1"/>
          <p:nvPr/>
        </p:nvSpPr>
        <p:spPr>
          <a:xfrm>
            <a:off x="5365313" y="9653544"/>
            <a:ext cx="3027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Ribosome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8D208F4-8F10-551C-D27B-37542D9D4C67}"/>
              </a:ext>
            </a:extLst>
          </p:cNvPr>
          <p:cNvCxnSpPr/>
          <p:nvPr/>
        </p:nvCxnSpPr>
        <p:spPr>
          <a:xfrm>
            <a:off x="4314384" y="9275164"/>
            <a:ext cx="0" cy="2036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75C91A4-C461-9595-3ABC-1F2DDCDB8FD8}"/>
              </a:ext>
            </a:extLst>
          </p:cNvPr>
          <p:cNvSpPr txBox="1"/>
          <p:nvPr/>
        </p:nvSpPr>
        <p:spPr>
          <a:xfrm>
            <a:off x="559248" y="9732048"/>
            <a:ext cx="349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Translation</a:t>
            </a: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253B6C25-E54B-AC5B-E4B7-70675E911DCB}"/>
              </a:ext>
            </a:extLst>
          </p:cNvPr>
          <p:cNvSpPr/>
          <p:nvPr/>
        </p:nvSpPr>
        <p:spPr>
          <a:xfrm>
            <a:off x="5460411" y="8549818"/>
            <a:ext cx="2938462" cy="2038350"/>
          </a:xfrm>
          <a:custGeom>
            <a:avLst/>
            <a:gdLst>
              <a:gd name="connsiteX0" fmla="*/ 0 w 2938462"/>
              <a:gd name="connsiteY0" fmla="*/ 1866900 h 2038350"/>
              <a:gd name="connsiteX1" fmla="*/ 0 w 2938462"/>
              <a:gd name="connsiteY1" fmla="*/ 942975 h 2038350"/>
              <a:gd name="connsiteX2" fmla="*/ 42862 w 2938462"/>
              <a:gd name="connsiteY2" fmla="*/ 795338 h 2038350"/>
              <a:gd name="connsiteX3" fmla="*/ 90487 w 2938462"/>
              <a:gd name="connsiteY3" fmla="*/ 671513 h 2038350"/>
              <a:gd name="connsiteX4" fmla="*/ 190500 w 2938462"/>
              <a:gd name="connsiteY4" fmla="*/ 523875 h 2038350"/>
              <a:gd name="connsiteX5" fmla="*/ 357187 w 2938462"/>
              <a:gd name="connsiteY5" fmla="*/ 366713 h 2038350"/>
              <a:gd name="connsiteX6" fmla="*/ 552450 w 2938462"/>
              <a:gd name="connsiteY6" fmla="*/ 238125 h 2038350"/>
              <a:gd name="connsiteX7" fmla="*/ 757237 w 2938462"/>
              <a:gd name="connsiteY7" fmla="*/ 128588 h 2038350"/>
              <a:gd name="connsiteX8" fmla="*/ 938212 w 2938462"/>
              <a:gd name="connsiteY8" fmla="*/ 71438 h 2038350"/>
              <a:gd name="connsiteX9" fmla="*/ 1195387 w 2938462"/>
              <a:gd name="connsiteY9" fmla="*/ 19050 h 2038350"/>
              <a:gd name="connsiteX10" fmla="*/ 1428750 w 2938462"/>
              <a:gd name="connsiteY10" fmla="*/ 0 h 2038350"/>
              <a:gd name="connsiteX11" fmla="*/ 1633537 w 2938462"/>
              <a:gd name="connsiteY11" fmla="*/ 4763 h 2038350"/>
              <a:gd name="connsiteX12" fmla="*/ 1866900 w 2938462"/>
              <a:gd name="connsiteY12" fmla="*/ 38100 h 2038350"/>
              <a:gd name="connsiteX13" fmla="*/ 2038350 w 2938462"/>
              <a:gd name="connsiteY13" fmla="*/ 85725 h 2038350"/>
              <a:gd name="connsiteX14" fmla="*/ 2200275 w 2938462"/>
              <a:gd name="connsiteY14" fmla="*/ 138113 h 2038350"/>
              <a:gd name="connsiteX15" fmla="*/ 2376487 w 2938462"/>
              <a:gd name="connsiteY15" fmla="*/ 219075 h 2038350"/>
              <a:gd name="connsiteX16" fmla="*/ 2524125 w 2938462"/>
              <a:gd name="connsiteY16" fmla="*/ 309563 h 2038350"/>
              <a:gd name="connsiteX17" fmla="*/ 2647950 w 2938462"/>
              <a:gd name="connsiteY17" fmla="*/ 419100 h 2038350"/>
              <a:gd name="connsiteX18" fmla="*/ 2747962 w 2938462"/>
              <a:gd name="connsiteY18" fmla="*/ 533400 h 2038350"/>
              <a:gd name="connsiteX19" fmla="*/ 2828925 w 2938462"/>
              <a:gd name="connsiteY19" fmla="*/ 633413 h 2038350"/>
              <a:gd name="connsiteX20" fmla="*/ 2890837 w 2938462"/>
              <a:gd name="connsiteY20" fmla="*/ 766763 h 2038350"/>
              <a:gd name="connsiteX21" fmla="*/ 2928937 w 2938462"/>
              <a:gd name="connsiteY21" fmla="*/ 876300 h 2038350"/>
              <a:gd name="connsiteX22" fmla="*/ 2933700 w 2938462"/>
              <a:gd name="connsiteY22" fmla="*/ 1014413 h 2038350"/>
              <a:gd name="connsiteX23" fmla="*/ 2938462 w 2938462"/>
              <a:gd name="connsiteY23" fmla="*/ 1209675 h 2038350"/>
              <a:gd name="connsiteX24" fmla="*/ 2928937 w 2938462"/>
              <a:gd name="connsiteY24" fmla="*/ 1462088 h 2038350"/>
              <a:gd name="connsiteX25" fmla="*/ 2933700 w 2938462"/>
              <a:gd name="connsiteY25" fmla="*/ 1857375 h 2038350"/>
              <a:gd name="connsiteX26" fmla="*/ 2914650 w 2938462"/>
              <a:gd name="connsiteY26" fmla="*/ 1919288 h 2038350"/>
              <a:gd name="connsiteX27" fmla="*/ 2862262 w 2938462"/>
              <a:gd name="connsiteY27" fmla="*/ 1976438 h 2038350"/>
              <a:gd name="connsiteX28" fmla="*/ 2771775 w 2938462"/>
              <a:gd name="connsiteY28" fmla="*/ 2014538 h 2038350"/>
              <a:gd name="connsiteX29" fmla="*/ 2647950 w 2938462"/>
              <a:gd name="connsiteY29" fmla="*/ 2038350 h 2038350"/>
              <a:gd name="connsiteX30" fmla="*/ 357187 w 2938462"/>
              <a:gd name="connsiteY30" fmla="*/ 2038350 h 2038350"/>
              <a:gd name="connsiteX31" fmla="*/ 228600 w 2938462"/>
              <a:gd name="connsiteY31" fmla="*/ 2014538 h 2038350"/>
              <a:gd name="connsiteX32" fmla="*/ 147637 w 2938462"/>
              <a:gd name="connsiteY32" fmla="*/ 1985963 h 2038350"/>
              <a:gd name="connsiteX33" fmla="*/ 95250 w 2938462"/>
              <a:gd name="connsiteY33" fmla="*/ 1952625 h 2038350"/>
              <a:gd name="connsiteX34" fmla="*/ 57150 w 2938462"/>
              <a:gd name="connsiteY34" fmla="*/ 1914525 h 2038350"/>
              <a:gd name="connsiteX35" fmla="*/ 0 w 2938462"/>
              <a:gd name="connsiteY35" fmla="*/ 186690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38462" h="2038350">
                <a:moveTo>
                  <a:pt x="0" y="1866900"/>
                </a:moveTo>
                <a:lnTo>
                  <a:pt x="0" y="942975"/>
                </a:lnTo>
                <a:lnTo>
                  <a:pt x="42862" y="795338"/>
                </a:lnTo>
                <a:lnTo>
                  <a:pt x="90487" y="671513"/>
                </a:lnTo>
                <a:lnTo>
                  <a:pt x="190500" y="523875"/>
                </a:lnTo>
                <a:lnTo>
                  <a:pt x="357187" y="366713"/>
                </a:lnTo>
                <a:lnTo>
                  <a:pt x="552450" y="238125"/>
                </a:lnTo>
                <a:lnTo>
                  <a:pt x="757237" y="128588"/>
                </a:lnTo>
                <a:lnTo>
                  <a:pt x="938212" y="71438"/>
                </a:lnTo>
                <a:lnTo>
                  <a:pt x="1195387" y="19050"/>
                </a:lnTo>
                <a:lnTo>
                  <a:pt x="1428750" y="0"/>
                </a:lnTo>
                <a:lnTo>
                  <a:pt x="1633537" y="4763"/>
                </a:lnTo>
                <a:lnTo>
                  <a:pt x="1866900" y="38100"/>
                </a:lnTo>
                <a:lnTo>
                  <a:pt x="2038350" y="85725"/>
                </a:lnTo>
                <a:lnTo>
                  <a:pt x="2200275" y="138113"/>
                </a:lnTo>
                <a:lnTo>
                  <a:pt x="2376487" y="219075"/>
                </a:lnTo>
                <a:lnTo>
                  <a:pt x="2524125" y="309563"/>
                </a:lnTo>
                <a:lnTo>
                  <a:pt x="2647950" y="419100"/>
                </a:lnTo>
                <a:lnTo>
                  <a:pt x="2747962" y="533400"/>
                </a:lnTo>
                <a:lnTo>
                  <a:pt x="2828925" y="633413"/>
                </a:lnTo>
                <a:lnTo>
                  <a:pt x="2890837" y="766763"/>
                </a:lnTo>
                <a:lnTo>
                  <a:pt x="2928937" y="876300"/>
                </a:lnTo>
                <a:lnTo>
                  <a:pt x="2933700" y="1014413"/>
                </a:lnTo>
                <a:lnTo>
                  <a:pt x="2938462" y="1209675"/>
                </a:lnTo>
                <a:lnTo>
                  <a:pt x="2928937" y="1462088"/>
                </a:lnTo>
                <a:cubicBezTo>
                  <a:pt x="2930525" y="1593850"/>
                  <a:pt x="2932112" y="1725613"/>
                  <a:pt x="2933700" y="1857375"/>
                </a:cubicBezTo>
                <a:lnTo>
                  <a:pt x="2914650" y="1919288"/>
                </a:lnTo>
                <a:lnTo>
                  <a:pt x="2862262" y="1976438"/>
                </a:lnTo>
                <a:lnTo>
                  <a:pt x="2771775" y="2014538"/>
                </a:lnTo>
                <a:lnTo>
                  <a:pt x="2647950" y="2038350"/>
                </a:lnTo>
                <a:lnTo>
                  <a:pt x="357187" y="2038350"/>
                </a:lnTo>
                <a:lnTo>
                  <a:pt x="228600" y="2014538"/>
                </a:lnTo>
                <a:lnTo>
                  <a:pt x="147637" y="1985963"/>
                </a:lnTo>
                <a:lnTo>
                  <a:pt x="95250" y="1952625"/>
                </a:lnTo>
                <a:lnTo>
                  <a:pt x="57150" y="1914525"/>
                </a:lnTo>
                <a:lnTo>
                  <a:pt x="0" y="1866900"/>
                </a:lnTo>
                <a:close/>
              </a:path>
            </a:pathLst>
          </a:custGeom>
          <a:solidFill>
            <a:srgbClr val="45347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B2FA285-367E-4437-83A4-ADF142034463}"/>
              </a:ext>
            </a:extLst>
          </p:cNvPr>
          <p:cNvSpPr txBox="1"/>
          <p:nvPr/>
        </p:nvSpPr>
        <p:spPr>
          <a:xfrm>
            <a:off x="5485246" y="9409959"/>
            <a:ext cx="293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Ribosome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CFCBE8-89E4-BFA8-D89E-AA5D761DBA55}"/>
              </a:ext>
            </a:extLst>
          </p:cNvPr>
          <p:cNvGrpSpPr/>
          <p:nvPr/>
        </p:nvGrpSpPr>
        <p:grpSpPr>
          <a:xfrm>
            <a:off x="1557692" y="6525194"/>
            <a:ext cx="5213178" cy="1637734"/>
            <a:chOff x="1477157" y="6380185"/>
            <a:chExt cx="5213178" cy="163773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FA58754-9A65-15C6-D919-35DE3A1DB5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0362" y="7233964"/>
              <a:ext cx="169373" cy="23343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D82581D-4233-BD36-03C4-ABB6769698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0785" y="7419995"/>
              <a:ext cx="177893" cy="23403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F9CD2B0-743E-E91D-B14A-92F692B09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4449" y="7598633"/>
              <a:ext cx="162346" cy="29247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A9DF0DD-D17E-66C1-F2DF-796BADCF4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2290" y="7632727"/>
              <a:ext cx="134671" cy="32229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9DF7A5E-369D-EC83-F8BE-E9FBB99CD0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1121" y="7654030"/>
              <a:ext cx="18311" cy="347884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4277A61-CC8E-4B24-6C5A-889596F37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570" y="7114192"/>
              <a:ext cx="129087" cy="31189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749548F-8880-FA99-BAA4-7A93EA0E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5295" y="7290566"/>
              <a:ext cx="194554" cy="29834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9249D1-F96E-B59C-52D3-E983F6CB4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1653" y="7495083"/>
              <a:ext cx="204328" cy="27435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3A37EA-92B2-EC28-8655-672A90678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935" y="7476539"/>
              <a:ext cx="206400" cy="262397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8DB121F-01BD-4887-787A-3882AB9A2D12}"/>
                </a:ext>
              </a:extLst>
            </p:cNvPr>
            <p:cNvCxnSpPr>
              <a:cxnSpLocks/>
            </p:cNvCxnSpPr>
            <p:nvPr/>
          </p:nvCxnSpPr>
          <p:spPr>
            <a:xfrm>
              <a:off x="5681796" y="7097687"/>
              <a:ext cx="35503" cy="29515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5EBE49-E331-3CE1-0BEC-9B57CE46B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1088" y="7132543"/>
              <a:ext cx="105695" cy="32292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04B98D4-775D-7F1F-AFF7-9F3165CAA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7117" y="7294003"/>
              <a:ext cx="166305" cy="25198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7CBE2AF-7582-489A-AD55-7D69A3E55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898" y="7022357"/>
              <a:ext cx="14427" cy="33040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4E96F19-12FD-B063-C62F-2047B94B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2525" y="7105632"/>
              <a:ext cx="134572" cy="30431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D309E5-3E7F-5A2C-3D65-88DE511FFDE1}"/>
                </a:ext>
              </a:extLst>
            </p:cNvPr>
            <p:cNvGrpSpPr/>
            <p:nvPr/>
          </p:nvGrpSpPr>
          <p:grpSpPr>
            <a:xfrm rot="20690350">
              <a:off x="1477157" y="6380185"/>
              <a:ext cx="1549866" cy="1549866"/>
              <a:chOff x="1319325" y="6277544"/>
              <a:chExt cx="1549866" cy="1549866"/>
            </a:xfrm>
          </p:grpSpPr>
          <p:pic>
            <p:nvPicPr>
              <p:cNvPr id="116" name="Graphic 115">
                <a:extLst>
                  <a:ext uri="{FF2B5EF4-FFF2-40B4-BE49-F238E27FC236}">
                    <a16:creationId xmlns:a16="http://schemas.microsoft.com/office/drawing/2014/main" id="{26B85A7A-2977-AE38-7F78-BA7E5A5A4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920000">
                <a:off x="1319325" y="6277544"/>
                <a:ext cx="1549866" cy="154986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F43C6F-0C23-E774-A48F-2027E5AF36F3}"/>
                  </a:ext>
                </a:extLst>
              </p:cNvPr>
              <p:cNvSpPr txBox="1"/>
              <p:nvPr/>
            </p:nvSpPr>
            <p:spPr>
              <a:xfrm>
                <a:off x="1679017" y="6901522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b="1" dirty="0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0FEA2E3-C4EC-D221-E612-3882D05E7C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040" y="7495432"/>
                <a:ext cx="142990" cy="7391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9126DA4-F79D-58B8-CEE2-E845C1272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0594" y="7392803"/>
                <a:ext cx="142990" cy="7391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BBCC1A2-8E21-21B3-7722-B20262D1D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1169" y="7281179"/>
                <a:ext cx="142990" cy="7391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BBD1537-8245-138E-A7C6-8FA13180A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1180" y="6823031"/>
                <a:ext cx="122734" cy="784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5CF4E41-F215-F8CD-F5B6-27077FE66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14371" y="6720324"/>
                <a:ext cx="122734" cy="784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AC3DF6A-B701-B0D0-3873-7606E4AA6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54759" y="6611598"/>
                <a:ext cx="122734" cy="784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618D1AA-B436-035E-3B04-6335EFEE1006}"/>
                </a:ext>
              </a:extLst>
            </p:cNvPr>
            <p:cNvSpPr/>
            <p:nvPr/>
          </p:nvSpPr>
          <p:spPr>
            <a:xfrm>
              <a:off x="2514775" y="7376128"/>
              <a:ext cx="4107180" cy="641791"/>
            </a:xfrm>
            <a:custGeom>
              <a:avLst/>
              <a:gdLst>
                <a:gd name="connsiteX0" fmla="*/ 0 w 4107180"/>
                <a:gd name="connsiteY0" fmla="*/ 312540 h 641791"/>
                <a:gd name="connsiteX1" fmla="*/ 121920 w 4107180"/>
                <a:gd name="connsiteY1" fmla="*/ 175380 h 641791"/>
                <a:gd name="connsiteX2" fmla="*/ 243840 w 4107180"/>
                <a:gd name="connsiteY2" fmla="*/ 91560 h 641791"/>
                <a:gd name="connsiteX3" fmla="*/ 365760 w 4107180"/>
                <a:gd name="connsiteY3" fmla="*/ 30600 h 641791"/>
                <a:gd name="connsiteX4" fmla="*/ 556260 w 4107180"/>
                <a:gd name="connsiteY4" fmla="*/ 120 h 641791"/>
                <a:gd name="connsiteX5" fmla="*/ 746760 w 4107180"/>
                <a:gd name="connsiteY5" fmla="*/ 22980 h 641791"/>
                <a:gd name="connsiteX6" fmla="*/ 883920 w 4107180"/>
                <a:gd name="connsiteY6" fmla="*/ 91560 h 641791"/>
                <a:gd name="connsiteX7" fmla="*/ 1051560 w 4107180"/>
                <a:gd name="connsiteY7" fmla="*/ 198240 h 641791"/>
                <a:gd name="connsiteX8" fmla="*/ 1242060 w 4107180"/>
                <a:gd name="connsiteY8" fmla="*/ 343020 h 641791"/>
                <a:gd name="connsiteX9" fmla="*/ 1417320 w 4107180"/>
                <a:gd name="connsiteY9" fmla="*/ 472560 h 641791"/>
                <a:gd name="connsiteX10" fmla="*/ 1577340 w 4107180"/>
                <a:gd name="connsiteY10" fmla="*/ 564000 h 641791"/>
                <a:gd name="connsiteX11" fmla="*/ 1783080 w 4107180"/>
                <a:gd name="connsiteY11" fmla="*/ 624960 h 641791"/>
                <a:gd name="connsiteX12" fmla="*/ 2004060 w 4107180"/>
                <a:gd name="connsiteY12" fmla="*/ 640200 h 641791"/>
                <a:gd name="connsiteX13" fmla="*/ 2255520 w 4107180"/>
                <a:gd name="connsiteY13" fmla="*/ 594480 h 641791"/>
                <a:gd name="connsiteX14" fmla="*/ 2506980 w 4107180"/>
                <a:gd name="connsiteY14" fmla="*/ 495420 h 641791"/>
                <a:gd name="connsiteX15" fmla="*/ 2636520 w 4107180"/>
                <a:gd name="connsiteY15" fmla="*/ 381120 h 641791"/>
                <a:gd name="connsiteX16" fmla="*/ 2727960 w 4107180"/>
                <a:gd name="connsiteY16" fmla="*/ 304920 h 641791"/>
                <a:gd name="connsiteX17" fmla="*/ 2819400 w 4107180"/>
                <a:gd name="connsiteY17" fmla="*/ 221100 h 641791"/>
                <a:gd name="connsiteX18" fmla="*/ 2933700 w 4107180"/>
                <a:gd name="connsiteY18" fmla="*/ 137280 h 641791"/>
                <a:gd name="connsiteX19" fmla="*/ 3063240 w 4107180"/>
                <a:gd name="connsiteY19" fmla="*/ 61080 h 641791"/>
                <a:gd name="connsiteX20" fmla="*/ 3185160 w 4107180"/>
                <a:gd name="connsiteY20" fmla="*/ 22980 h 641791"/>
                <a:gd name="connsiteX21" fmla="*/ 3299460 w 4107180"/>
                <a:gd name="connsiteY21" fmla="*/ 15360 h 641791"/>
                <a:gd name="connsiteX22" fmla="*/ 3444240 w 4107180"/>
                <a:gd name="connsiteY22" fmla="*/ 53460 h 641791"/>
                <a:gd name="connsiteX23" fmla="*/ 3581400 w 4107180"/>
                <a:gd name="connsiteY23" fmla="*/ 106800 h 641791"/>
                <a:gd name="connsiteX24" fmla="*/ 3726180 w 4107180"/>
                <a:gd name="connsiteY24" fmla="*/ 198240 h 641791"/>
                <a:gd name="connsiteX25" fmla="*/ 3909060 w 4107180"/>
                <a:gd name="connsiteY25" fmla="*/ 335400 h 641791"/>
                <a:gd name="connsiteX26" fmla="*/ 4107180 w 4107180"/>
                <a:gd name="connsiteY26" fmla="*/ 480180 h 64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07180" h="641791">
                  <a:moveTo>
                    <a:pt x="0" y="312540"/>
                  </a:moveTo>
                  <a:cubicBezTo>
                    <a:pt x="40640" y="262375"/>
                    <a:pt x="81280" y="212210"/>
                    <a:pt x="121920" y="175380"/>
                  </a:cubicBezTo>
                  <a:cubicBezTo>
                    <a:pt x="162560" y="138550"/>
                    <a:pt x="203200" y="115690"/>
                    <a:pt x="243840" y="91560"/>
                  </a:cubicBezTo>
                  <a:cubicBezTo>
                    <a:pt x="284480" y="67430"/>
                    <a:pt x="313690" y="45840"/>
                    <a:pt x="365760" y="30600"/>
                  </a:cubicBezTo>
                  <a:cubicBezTo>
                    <a:pt x="417830" y="15360"/>
                    <a:pt x="492760" y="1390"/>
                    <a:pt x="556260" y="120"/>
                  </a:cubicBezTo>
                  <a:cubicBezTo>
                    <a:pt x="619760" y="-1150"/>
                    <a:pt x="692150" y="7740"/>
                    <a:pt x="746760" y="22980"/>
                  </a:cubicBezTo>
                  <a:cubicBezTo>
                    <a:pt x="801370" y="38220"/>
                    <a:pt x="833120" y="62350"/>
                    <a:pt x="883920" y="91560"/>
                  </a:cubicBezTo>
                  <a:cubicBezTo>
                    <a:pt x="934720" y="120770"/>
                    <a:pt x="991870" y="156330"/>
                    <a:pt x="1051560" y="198240"/>
                  </a:cubicBezTo>
                  <a:cubicBezTo>
                    <a:pt x="1111250" y="240150"/>
                    <a:pt x="1181100" y="297300"/>
                    <a:pt x="1242060" y="343020"/>
                  </a:cubicBezTo>
                  <a:cubicBezTo>
                    <a:pt x="1303020" y="388740"/>
                    <a:pt x="1361440" y="435730"/>
                    <a:pt x="1417320" y="472560"/>
                  </a:cubicBezTo>
                  <a:cubicBezTo>
                    <a:pt x="1473200" y="509390"/>
                    <a:pt x="1516380" y="538600"/>
                    <a:pt x="1577340" y="564000"/>
                  </a:cubicBezTo>
                  <a:cubicBezTo>
                    <a:pt x="1638300" y="589400"/>
                    <a:pt x="1711960" y="612260"/>
                    <a:pt x="1783080" y="624960"/>
                  </a:cubicBezTo>
                  <a:cubicBezTo>
                    <a:pt x="1854200" y="637660"/>
                    <a:pt x="1925320" y="645280"/>
                    <a:pt x="2004060" y="640200"/>
                  </a:cubicBezTo>
                  <a:cubicBezTo>
                    <a:pt x="2082800" y="635120"/>
                    <a:pt x="2171700" y="618610"/>
                    <a:pt x="2255520" y="594480"/>
                  </a:cubicBezTo>
                  <a:cubicBezTo>
                    <a:pt x="2339340" y="570350"/>
                    <a:pt x="2443480" y="530980"/>
                    <a:pt x="2506980" y="495420"/>
                  </a:cubicBezTo>
                  <a:cubicBezTo>
                    <a:pt x="2570480" y="459860"/>
                    <a:pt x="2599690" y="412870"/>
                    <a:pt x="2636520" y="381120"/>
                  </a:cubicBezTo>
                  <a:cubicBezTo>
                    <a:pt x="2673350" y="349370"/>
                    <a:pt x="2697480" y="331590"/>
                    <a:pt x="2727960" y="304920"/>
                  </a:cubicBezTo>
                  <a:cubicBezTo>
                    <a:pt x="2758440" y="278250"/>
                    <a:pt x="2785110" y="249040"/>
                    <a:pt x="2819400" y="221100"/>
                  </a:cubicBezTo>
                  <a:cubicBezTo>
                    <a:pt x="2853690" y="193160"/>
                    <a:pt x="2893060" y="163950"/>
                    <a:pt x="2933700" y="137280"/>
                  </a:cubicBezTo>
                  <a:cubicBezTo>
                    <a:pt x="2974340" y="110610"/>
                    <a:pt x="3021330" y="80130"/>
                    <a:pt x="3063240" y="61080"/>
                  </a:cubicBezTo>
                  <a:cubicBezTo>
                    <a:pt x="3105150" y="42030"/>
                    <a:pt x="3145790" y="30600"/>
                    <a:pt x="3185160" y="22980"/>
                  </a:cubicBezTo>
                  <a:cubicBezTo>
                    <a:pt x="3224530" y="15360"/>
                    <a:pt x="3256280" y="10280"/>
                    <a:pt x="3299460" y="15360"/>
                  </a:cubicBezTo>
                  <a:cubicBezTo>
                    <a:pt x="3342640" y="20440"/>
                    <a:pt x="3397250" y="38220"/>
                    <a:pt x="3444240" y="53460"/>
                  </a:cubicBezTo>
                  <a:cubicBezTo>
                    <a:pt x="3491230" y="68700"/>
                    <a:pt x="3534410" y="82670"/>
                    <a:pt x="3581400" y="106800"/>
                  </a:cubicBezTo>
                  <a:cubicBezTo>
                    <a:pt x="3628390" y="130930"/>
                    <a:pt x="3671570" y="160140"/>
                    <a:pt x="3726180" y="198240"/>
                  </a:cubicBezTo>
                  <a:cubicBezTo>
                    <a:pt x="3780790" y="236340"/>
                    <a:pt x="3909060" y="335400"/>
                    <a:pt x="3909060" y="335400"/>
                  </a:cubicBezTo>
                  <a:lnTo>
                    <a:pt x="4107180" y="48018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0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5556C50-1102-4D68-FF70-08908101CE84}"/>
              </a:ext>
            </a:extLst>
          </p:cNvPr>
          <p:cNvSpPr/>
          <p:nvPr/>
        </p:nvSpPr>
        <p:spPr>
          <a:xfrm>
            <a:off x="4949241" y="6052466"/>
            <a:ext cx="3635511" cy="1782192"/>
          </a:xfrm>
          <a:prstGeom prst="ellipse">
            <a:avLst/>
          </a:prstGeom>
          <a:solidFill>
            <a:srgbClr val="FDE72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D17D01-4DAC-5649-1AAC-402944AE495E}"/>
              </a:ext>
            </a:extLst>
          </p:cNvPr>
          <p:cNvGrpSpPr/>
          <p:nvPr/>
        </p:nvGrpSpPr>
        <p:grpSpPr>
          <a:xfrm>
            <a:off x="559248" y="2067326"/>
            <a:ext cx="7950608" cy="11410148"/>
            <a:chOff x="478713" y="120465"/>
            <a:chExt cx="7950608" cy="11410148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25AB2E4-FA28-F2EF-1859-B1838F209289}"/>
                </a:ext>
              </a:extLst>
            </p:cNvPr>
            <p:cNvSpPr/>
            <p:nvPr/>
          </p:nvSpPr>
          <p:spPr>
            <a:xfrm>
              <a:off x="5341523" y="10654009"/>
              <a:ext cx="3087798" cy="876604"/>
            </a:xfrm>
            <a:prstGeom prst="roundRect">
              <a:avLst>
                <a:gd name="adj" fmla="val 50000"/>
              </a:avLst>
            </a:prstGeom>
            <a:solidFill>
              <a:srgbClr val="45347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00302C8-8414-2E90-3DE2-0464C2858E98}"/>
                </a:ext>
              </a:extLst>
            </p:cNvPr>
            <p:cNvGrpSpPr/>
            <p:nvPr/>
          </p:nvGrpSpPr>
          <p:grpSpPr>
            <a:xfrm>
              <a:off x="726776" y="120465"/>
              <a:ext cx="7453773" cy="2987789"/>
              <a:chOff x="862913" y="2106703"/>
              <a:chExt cx="7453773" cy="298778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7624C0F5-94FE-86A9-F02B-9F36B5DDA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2757" y="2925276"/>
                <a:ext cx="1162360" cy="1166964"/>
              </a:xfrm>
              <a:prstGeom prst="rect">
                <a:avLst/>
              </a:prstGeom>
            </p:spPr>
          </p:pic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349E91F-3479-BF07-951A-9354E69CB349}"/>
                  </a:ext>
                </a:extLst>
              </p:cNvPr>
              <p:cNvGrpSpPr/>
              <p:nvPr/>
            </p:nvGrpSpPr>
            <p:grpSpPr>
              <a:xfrm>
                <a:off x="862913" y="2106703"/>
                <a:ext cx="7453773" cy="2987789"/>
                <a:chOff x="-9090249" y="6393074"/>
                <a:chExt cx="7453773" cy="2987789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A0206CE4-B526-50D9-0199-794DB7643A3C}"/>
                    </a:ext>
                  </a:extLst>
                </p:cNvPr>
                <p:cNvSpPr/>
                <p:nvPr/>
              </p:nvSpPr>
              <p:spPr>
                <a:xfrm>
                  <a:off x="-9090249" y="8354864"/>
                  <a:ext cx="7453773" cy="1025999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65AEE1E-8C63-FBC1-7E87-BF75F87D4026}"/>
                    </a:ext>
                  </a:extLst>
                </p:cNvPr>
                <p:cNvSpPr txBox="1"/>
                <p:nvPr/>
              </p:nvSpPr>
              <p:spPr>
                <a:xfrm>
                  <a:off x="-5202783" y="7918053"/>
                  <a:ext cx="2491615" cy="830997"/>
                </a:xfrm>
                <a:prstGeom prst="homePlate">
                  <a:avLst/>
                </a:prstGeom>
                <a:solidFill>
                  <a:srgbClr val="70AD47"/>
                </a:solidFill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i="1" dirty="0"/>
                    <a:t>deGFP</a:t>
                  </a:r>
                </a:p>
              </p:txBody>
            </p:sp>
            <p:sp>
              <p:nvSpPr>
                <p:cNvPr id="103" name="Partial Circle 102">
                  <a:extLst>
                    <a:ext uri="{FF2B5EF4-FFF2-40B4-BE49-F238E27FC236}">
                      <a16:creationId xmlns:a16="http://schemas.microsoft.com/office/drawing/2014/main" id="{D23A9D74-3C8B-74AB-6D51-384A455C197C}"/>
                    </a:ext>
                  </a:extLst>
                </p:cNvPr>
                <p:cNvSpPr/>
                <p:nvPr/>
              </p:nvSpPr>
              <p:spPr>
                <a:xfrm rot="5400000">
                  <a:off x="-6254800" y="8041456"/>
                  <a:ext cx="679244" cy="588718"/>
                </a:xfrm>
                <a:prstGeom prst="pie">
                  <a:avLst>
                    <a:gd name="adj1" fmla="val 5374234"/>
                    <a:gd name="adj2" fmla="val 16200000"/>
                  </a:avLst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BBF28DE-EF75-11B1-3A0E-07248D715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715316" y="7648568"/>
                  <a:ext cx="694863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DB40EC32-AEC0-4724-3EA9-A4622E7C1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351349" y="7631324"/>
                  <a:ext cx="0" cy="7393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CEC5A3C-0559-2555-7CC3-361C9727794C}"/>
                    </a:ext>
                  </a:extLst>
                </p:cNvPr>
                <p:cNvSpPr txBox="1"/>
                <p:nvPr/>
              </p:nvSpPr>
              <p:spPr>
                <a:xfrm>
                  <a:off x="-8124985" y="6393074"/>
                  <a:ext cx="249161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/>
                    <a:t>MG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9DB169-8F97-A41D-0FD9-94EC04EA8CCF}"/>
                  </a:ext>
                </a:extLst>
              </p:cNvPr>
              <p:cNvSpPr txBox="1"/>
              <p:nvPr/>
            </p:nvSpPr>
            <p:spPr>
              <a:xfrm>
                <a:off x="3722926" y="2334668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b="1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4BBBA37-22AE-9B66-CEAE-5D4AF8BD8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400" y="3140544"/>
                <a:ext cx="75156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6B52CFA-16D5-0969-1940-2E478C2F8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166" y="3143250"/>
                <a:ext cx="0" cy="92524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414224-E137-3F4D-6304-0E68F579D4FC}"/>
                </a:ext>
              </a:extLst>
            </p:cNvPr>
            <p:cNvSpPr txBox="1"/>
            <p:nvPr/>
          </p:nvSpPr>
          <p:spPr>
            <a:xfrm>
              <a:off x="5464888" y="4576730"/>
              <a:ext cx="2491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RNAP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96DA5C8-2540-7828-F651-EB18DF7B0109}"/>
                </a:ext>
              </a:extLst>
            </p:cNvPr>
            <p:cNvCxnSpPr/>
            <p:nvPr/>
          </p:nvCxnSpPr>
          <p:spPr>
            <a:xfrm>
              <a:off x="4233849" y="4019435"/>
              <a:ext cx="0" cy="20361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67E41AC-80FE-7885-93AA-F8A916A43FAD}"/>
                </a:ext>
              </a:extLst>
            </p:cNvPr>
            <p:cNvSpPr txBox="1"/>
            <p:nvPr/>
          </p:nvSpPr>
          <p:spPr>
            <a:xfrm>
              <a:off x="478713" y="4476319"/>
              <a:ext cx="3497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Transcription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9D0F17C-61BD-C560-B60A-51B1EE5D484A}"/>
                </a:ext>
              </a:extLst>
            </p:cNvPr>
            <p:cNvSpPr txBox="1"/>
            <p:nvPr/>
          </p:nvSpPr>
          <p:spPr>
            <a:xfrm>
              <a:off x="5284778" y="9508535"/>
              <a:ext cx="3027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Ribosome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8D208F4-8F10-551C-D27B-37542D9D4C67}"/>
                </a:ext>
              </a:extLst>
            </p:cNvPr>
            <p:cNvCxnSpPr/>
            <p:nvPr/>
          </p:nvCxnSpPr>
          <p:spPr>
            <a:xfrm>
              <a:off x="4233849" y="9130155"/>
              <a:ext cx="0" cy="20361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75C91A4-C461-9595-3ABC-1F2DDCDB8FD8}"/>
                </a:ext>
              </a:extLst>
            </p:cNvPr>
            <p:cNvSpPr txBox="1"/>
            <p:nvPr/>
          </p:nvSpPr>
          <p:spPr>
            <a:xfrm>
              <a:off x="478713" y="9587039"/>
              <a:ext cx="3497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Translation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53B6C25-E54B-AC5B-E4B7-70675E911DCB}"/>
                </a:ext>
              </a:extLst>
            </p:cNvPr>
            <p:cNvSpPr/>
            <p:nvPr/>
          </p:nvSpPr>
          <p:spPr>
            <a:xfrm>
              <a:off x="5379876" y="8404809"/>
              <a:ext cx="2938462" cy="2038350"/>
            </a:xfrm>
            <a:custGeom>
              <a:avLst/>
              <a:gdLst>
                <a:gd name="connsiteX0" fmla="*/ 0 w 2938462"/>
                <a:gd name="connsiteY0" fmla="*/ 1866900 h 2038350"/>
                <a:gd name="connsiteX1" fmla="*/ 0 w 2938462"/>
                <a:gd name="connsiteY1" fmla="*/ 942975 h 2038350"/>
                <a:gd name="connsiteX2" fmla="*/ 42862 w 2938462"/>
                <a:gd name="connsiteY2" fmla="*/ 795338 h 2038350"/>
                <a:gd name="connsiteX3" fmla="*/ 90487 w 2938462"/>
                <a:gd name="connsiteY3" fmla="*/ 671513 h 2038350"/>
                <a:gd name="connsiteX4" fmla="*/ 190500 w 2938462"/>
                <a:gd name="connsiteY4" fmla="*/ 523875 h 2038350"/>
                <a:gd name="connsiteX5" fmla="*/ 357187 w 2938462"/>
                <a:gd name="connsiteY5" fmla="*/ 366713 h 2038350"/>
                <a:gd name="connsiteX6" fmla="*/ 552450 w 2938462"/>
                <a:gd name="connsiteY6" fmla="*/ 238125 h 2038350"/>
                <a:gd name="connsiteX7" fmla="*/ 757237 w 2938462"/>
                <a:gd name="connsiteY7" fmla="*/ 128588 h 2038350"/>
                <a:gd name="connsiteX8" fmla="*/ 938212 w 2938462"/>
                <a:gd name="connsiteY8" fmla="*/ 71438 h 2038350"/>
                <a:gd name="connsiteX9" fmla="*/ 1195387 w 2938462"/>
                <a:gd name="connsiteY9" fmla="*/ 19050 h 2038350"/>
                <a:gd name="connsiteX10" fmla="*/ 1428750 w 2938462"/>
                <a:gd name="connsiteY10" fmla="*/ 0 h 2038350"/>
                <a:gd name="connsiteX11" fmla="*/ 1633537 w 2938462"/>
                <a:gd name="connsiteY11" fmla="*/ 4763 h 2038350"/>
                <a:gd name="connsiteX12" fmla="*/ 1866900 w 2938462"/>
                <a:gd name="connsiteY12" fmla="*/ 38100 h 2038350"/>
                <a:gd name="connsiteX13" fmla="*/ 2038350 w 2938462"/>
                <a:gd name="connsiteY13" fmla="*/ 85725 h 2038350"/>
                <a:gd name="connsiteX14" fmla="*/ 2200275 w 2938462"/>
                <a:gd name="connsiteY14" fmla="*/ 138113 h 2038350"/>
                <a:gd name="connsiteX15" fmla="*/ 2376487 w 2938462"/>
                <a:gd name="connsiteY15" fmla="*/ 219075 h 2038350"/>
                <a:gd name="connsiteX16" fmla="*/ 2524125 w 2938462"/>
                <a:gd name="connsiteY16" fmla="*/ 309563 h 2038350"/>
                <a:gd name="connsiteX17" fmla="*/ 2647950 w 2938462"/>
                <a:gd name="connsiteY17" fmla="*/ 419100 h 2038350"/>
                <a:gd name="connsiteX18" fmla="*/ 2747962 w 2938462"/>
                <a:gd name="connsiteY18" fmla="*/ 533400 h 2038350"/>
                <a:gd name="connsiteX19" fmla="*/ 2828925 w 2938462"/>
                <a:gd name="connsiteY19" fmla="*/ 633413 h 2038350"/>
                <a:gd name="connsiteX20" fmla="*/ 2890837 w 2938462"/>
                <a:gd name="connsiteY20" fmla="*/ 766763 h 2038350"/>
                <a:gd name="connsiteX21" fmla="*/ 2928937 w 2938462"/>
                <a:gd name="connsiteY21" fmla="*/ 876300 h 2038350"/>
                <a:gd name="connsiteX22" fmla="*/ 2933700 w 2938462"/>
                <a:gd name="connsiteY22" fmla="*/ 1014413 h 2038350"/>
                <a:gd name="connsiteX23" fmla="*/ 2938462 w 2938462"/>
                <a:gd name="connsiteY23" fmla="*/ 1209675 h 2038350"/>
                <a:gd name="connsiteX24" fmla="*/ 2928937 w 2938462"/>
                <a:gd name="connsiteY24" fmla="*/ 1462088 h 2038350"/>
                <a:gd name="connsiteX25" fmla="*/ 2933700 w 2938462"/>
                <a:gd name="connsiteY25" fmla="*/ 1857375 h 2038350"/>
                <a:gd name="connsiteX26" fmla="*/ 2914650 w 2938462"/>
                <a:gd name="connsiteY26" fmla="*/ 1919288 h 2038350"/>
                <a:gd name="connsiteX27" fmla="*/ 2862262 w 2938462"/>
                <a:gd name="connsiteY27" fmla="*/ 1976438 h 2038350"/>
                <a:gd name="connsiteX28" fmla="*/ 2771775 w 2938462"/>
                <a:gd name="connsiteY28" fmla="*/ 2014538 h 2038350"/>
                <a:gd name="connsiteX29" fmla="*/ 2647950 w 2938462"/>
                <a:gd name="connsiteY29" fmla="*/ 2038350 h 2038350"/>
                <a:gd name="connsiteX30" fmla="*/ 357187 w 2938462"/>
                <a:gd name="connsiteY30" fmla="*/ 2038350 h 2038350"/>
                <a:gd name="connsiteX31" fmla="*/ 228600 w 2938462"/>
                <a:gd name="connsiteY31" fmla="*/ 2014538 h 2038350"/>
                <a:gd name="connsiteX32" fmla="*/ 147637 w 2938462"/>
                <a:gd name="connsiteY32" fmla="*/ 1985963 h 2038350"/>
                <a:gd name="connsiteX33" fmla="*/ 95250 w 2938462"/>
                <a:gd name="connsiteY33" fmla="*/ 1952625 h 2038350"/>
                <a:gd name="connsiteX34" fmla="*/ 57150 w 2938462"/>
                <a:gd name="connsiteY34" fmla="*/ 1914525 h 2038350"/>
                <a:gd name="connsiteX35" fmla="*/ 0 w 2938462"/>
                <a:gd name="connsiteY35" fmla="*/ 186690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38462" h="2038350">
                  <a:moveTo>
                    <a:pt x="0" y="1866900"/>
                  </a:moveTo>
                  <a:lnTo>
                    <a:pt x="0" y="942975"/>
                  </a:lnTo>
                  <a:lnTo>
                    <a:pt x="42862" y="795338"/>
                  </a:lnTo>
                  <a:lnTo>
                    <a:pt x="90487" y="671513"/>
                  </a:lnTo>
                  <a:lnTo>
                    <a:pt x="190500" y="523875"/>
                  </a:lnTo>
                  <a:lnTo>
                    <a:pt x="357187" y="366713"/>
                  </a:lnTo>
                  <a:lnTo>
                    <a:pt x="552450" y="238125"/>
                  </a:lnTo>
                  <a:lnTo>
                    <a:pt x="757237" y="128588"/>
                  </a:lnTo>
                  <a:lnTo>
                    <a:pt x="938212" y="71438"/>
                  </a:lnTo>
                  <a:lnTo>
                    <a:pt x="1195387" y="19050"/>
                  </a:lnTo>
                  <a:lnTo>
                    <a:pt x="1428750" y="0"/>
                  </a:lnTo>
                  <a:lnTo>
                    <a:pt x="1633537" y="4763"/>
                  </a:lnTo>
                  <a:lnTo>
                    <a:pt x="1866900" y="38100"/>
                  </a:lnTo>
                  <a:lnTo>
                    <a:pt x="2038350" y="85725"/>
                  </a:lnTo>
                  <a:lnTo>
                    <a:pt x="2200275" y="138113"/>
                  </a:lnTo>
                  <a:lnTo>
                    <a:pt x="2376487" y="219075"/>
                  </a:lnTo>
                  <a:lnTo>
                    <a:pt x="2524125" y="309563"/>
                  </a:lnTo>
                  <a:lnTo>
                    <a:pt x="2647950" y="419100"/>
                  </a:lnTo>
                  <a:lnTo>
                    <a:pt x="2747962" y="533400"/>
                  </a:lnTo>
                  <a:lnTo>
                    <a:pt x="2828925" y="633413"/>
                  </a:lnTo>
                  <a:lnTo>
                    <a:pt x="2890837" y="766763"/>
                  </a:lnTo>
                  <a:lnTo>
                    <a:pt x="2928937" y="876300"/>
                  </a:lnTo>
                  <a:lnTo>
                    <a:pt x="2933700" y="1014413"/>
                  </a:lnTo>
                  <a:lnTo>
                    <a:pt x="2938462" y="1209675"/>
                  </a:lnTo>
                  <a:lnTo>
                    <a:pt x="2928937" y="1462088"/>
                  </a:lnTo>
                  <a:cubicBezTo>
                    <a:pt x="2930525" y="1593850"/>
                    <a:pt x="2932112" y="1725613"/>
                    <a:pt x="2933700" y="1857375"/>
                  </a:cubicBezTo>
                  <a:lnTo>
                    <a:pt x="2914650" y="1919288"/>
                  </a:lnTo>
                  <a:lnTo>
                    <a:pt x="2862262" y="1976438"/>
                  </a:lnTo>
                  <a:lnTo>
                    <a:pt x="2771775" y="2014538"/>
                  </a:lnTo>
                  <a:lnTo>
                    <a:pt x="2647950" y="2038350"/>
                  </a:lnTo>
                  <a:lnTo>
                    <a:pt x="357187" y="2038350"/>
                  </a:lnTo>
                  <a:lnTo>
                    <a:pt x="228600" y="2014538"/>
                  </a:lnTo>
                  <a:lnTo>
                    <a:pt x="147637" y="1985963"/>
                  </a:lnTo>
                  <a:lnTo>
                    <a:pt x="95250" y="1952625"/>
                  </a:lnTo>
                  <a:lnTo>
                    <a:pt x="57150" y="1914525"/>
                  </a:lnTo>
                  <a:lnTo>
                    <a:pt x="0" y="1866900"/>
                  </a:lnTo>
                  <a:close/>
                </a:path>
              </a:pathLst>
            </a:custGeom>
            <a:solidFill>
              <a:srgbClr val="45347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B2FA285-367E-4437-83A4-ADF142034463}"/>
                </a:ext>
              </a:extLst>
            </p:cNvPr>
            <p:cNvSpPr txBox="1"/>
            <p:nvPr/>
          </p:nvSpPr>
          <p:spPr>
            <a:xfrm>
              <a:off x="5404711" y="9264950"/>
              <a:ext cx="293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Ribosome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062C3EE-DE2D-6DFA-DF86-5E409ACD32CE}"/>
                </a:ext>
              </a:extLst>
            </p:cNvPr>
            <p:cNvSpPr/>
            <p:nvPr/>
          </p:nvSpPr>
          <p:spPr>
            <a:xfrm>
              <a:off x="5977658" y="10024517"/>
              <a:ext cx="1865736" cy="1117199"/>
            </a:xfrm>
            <a:prstGeom prst="ellipse">
              <a:avLst/>
            </a:prstGeom>
            <a:solidFill>
              <a:srgbClr val="1F948B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Tet</a:t>
              </a:r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8829E12-8FDF-9E45-F85F-EAB48B070301}"/>
                </a:ext>
              </a:extLst>
            </p:cNvPr>
            <p:cNvSpPr/>
            <p:nvPr/>
          </p:nvSpPr>
          <p:spPr>
            <a:xfrm rot="2756004">
              <a:off x="3792013" y="9691021"/>
              <a:ext cx="914400" cy="914400"/>
            </a:xfrm>
            <a:prstGeom prst="plus">
              <a:avLst>
                <a:gd name="adj" fmla="val 37841"/>
              </a:avLst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F1E05C-9844-313E-D3A1-0BE3BE22D510}"/>
                </a:ext>
              </a:extLst>
            </p:cNvPr>
            <p:cNvGrpSpPr/>
            <p:nvPr/>
          </p:nvGrpSpPr>
          <p:grpSpPr>
            <a:xfrm>
              <a:off x="1477157" y="6380185"/>
              <a:ext cx="5213178" cy="1637734"/>
              <a:chOff x="1477157" y="6380185"/>
              <a:chExt cx="5213178" cy="163773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2E03C50-665A-B9E4-699B-F1BFA11A50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00362" y="7233964"/>
                <a:ext cx="169373" cy="23343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801B498-649F-425D-2EF0-ADCDD11F72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0785" y="7419995"/>
                <a:ext cx="177893" cy="2340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FD007BC-0D15-6A49-47FA-1A68ED88A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4449" y="7598633"/>
                <a:ext cx="162346" cy="2924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75B9405-C661-78FB-AE90-127CB16C76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2290" y="7632727"/>
                <a:ext cx="134671" cy="32229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D6C10EC-A14D-E855-E310-16D6999C91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1121" y="7654030"/>
                <a:ext cx="18311" cy="34788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8B90453-59B3-DBD5-4E84-0ACD36A7A8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5570" y="7114192"/>
                <a:ext cx="129087" cy="31189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5081968-F9D7-0B85-8820-64F5FA912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5295" y="7290566"/>
                <a:ext cx="194554" cy="29834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3261F3-2AA3-3D80-AFE7-0ED9F740FF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1653" y="7495083"/>
                <a:ext cx="204328" cy="27435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6B3A129-8008-D81A-ADFF-0E269325F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3935" y="7476539"/>
                <a:ext cx="206400" cy="26239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E7A0B7-7176-21A6-5410-10DF35413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96" y="7097687"/>
                <a:ext cx="35503" cy="2951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59AEFC-7946-7B2B-E03B-88B023BDB2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1088" y="7132543"/>
                <a:ext cx="105695" cy="32292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E77C11B-81FB-46CC-4C7C-98E45FDFF8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7117" y="7294003"/>
                <a:ext cx="166305" cy="25198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689E5AF-D1CA-3983-C835-49875E204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2898" y="7022357"/>
                <a:ext cx="14427" cy="33040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C2548-F51A-ED06-D1C4-AEF36DD36A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525" y="7105632"/>
                <a:ext cx="134572" cy="30431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2D5C50C-171C-A49A-0CE0-E5CDA08B2A10}"/>
                  </a:ext>
                </a:extLst>
              </p:cNvPr>
              <p:cNvGrpSpPr/>
              <p:nvPr/>
            </p:nvGrpSpPr>
            <p:grpSpPr>
              <a:xfrm rot="20690350">
                <a:off x="1477157" y="6380185"/>
                <a:ext cx="1549866" cy="1549866"/>
                <a:chOff x="1319325" y="6277544"/>
                <a:chExt cx="1549866" cy="1549866"/>
              </a:xfrm>
            </p:grpSpPr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5A51FBDD-35F0-035A-4BFC-421DAC448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920000">
                  <a:off x="1319325" y="6277544"/>
                  <a:ext cx="1549866" cy="154986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D9D010-DCBF-5C40-C3D4-B541CF35EF9A}"/>
                    </a:ext>
                  </a:extLst>
                </p:cNvPr>
                <p:cNvSpPr txBox="1"/>
                <p:nvPr/>
              </p:nvSpPr>
              <p:spPr>
                <a:xfrm>
                  <a:off x="1679017" y="6901522"/>
                  <a:ext cx="365760" cy="365760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800" b="1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5F49468-0FC2-0E28-0D7D-EE30737CA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25040" y="7495432"/>
                  <a:ext cx="142990" cy="7391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E1D6607-F361-CF82-3C92-41BB17C42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0594" y="7392803"/>
                  <a:ext cx="142990" cy="7391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DAF973E-7B9D-DC44-70CB-2B0BF34F5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1169" y="7281179"/>
                  <a:ext cx="142990" cy="7391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E426C01-626B-D9F3-634B-DC6CDE835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51180" y="6823031"/>
                  <a:ext cx="122734" cy="7848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8AC6CEA-4979-BAA0-A145-4F1671A22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14371" y="6720324"/>
                  <a:ext cx="122734" cy="7848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4E3E66A-39CD-8E5C-E447-7951C7A8C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54759" y="6611598"/>
                  <a:ext cx="122734" cy="7848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2BBF2D7-E67E-4603-CFF6-77F56808A69A}"/>
                  </a:ext>
                </a:extLst>
              </p:cNvPr>
              <p:cNvSpPr/>
              <p:nvPr/>
            </p:nvSpPr>
            <p:spPr>
              <a:xfrm>
                <a:off x="2514775" y="7376128"/>
                <a:ext cx="4107180" cy="641791"/>
              </a:xfrm>
              <a:custGeom>
                <a:avLst/>
                <a:gdLst>
                  <a:gd name="connsiteX0" fmla="*/ 0 w 4107180"/>
                  <a:gd name="connsiteY0" fmla="*/ 312540 h 641791"/>
                  <a:gd name="connsiteX1" fmla="*/ 121920 w 4107180"/>
                  <a:gd name="connsiteY1" fmla="*/ 175380 h 641791"/>
                  <a:gd name="connsiteX2" fmla="*/ 243840 w 4107180"/>
                  <a:gd name="connsiteY2" fmla="*/ 91560 h 641791"/>
                  <a:gd name="connsiteX3" fmla="*/ 365760 w 4107180"/>
                  <a:gd name="connsiteY3" fmla="*/ 30600 h 641791"/>
                  <a:gd name="connsiteX4" fmla="*/ 556260 w 4107180"/>
                  <a:gd name="connsiteY4" fmla="*/ 120 h 641791"/>
                  <a:gd name="connsiteX5" fmla="*/ 746760 w 4107180"/>
                  <a:gd name="connsiteY5" fmla="*/ 22980 h 641791"/>
                  <a:gd name="connsiteX6" fmla="*/ 883920 w 4107180"/>
                  <a:gd name="connsiteY6" fmla="*/ 91560 h 641791"/>
                  <a:gd name="connsiteX7" fmla="*/ 1051560 w 4107180"/>
                  <a:gd name="connsiteY7" fmla="*/ 198240 h 641791"/>
                  <a:gd name="connsiteX8" fmla="*/ 1242060 w 4107180"/>
                  <a:gd name="connsiteY8" fmla="*/ 343020 h 641791"/>
                  <a:gd name="connsiteX9" fmla="*/ 1417320 w 4107180"/>
                  <a:gd name="connsiteY9" fmla="*/ 472560 h 641791"/>
                  <a:gd name="connsiteX10" fmla="*/ 1577340 w 4107180"/>
                  <a:gd name="connsiteY10" fmla="*/ 564000 h 641791"/>
                  <a:gd name="connsiteX11" fmla="*/ 1783080 w 4107180"/>
                  <a:gd name="connsiteY11" fmla="*/ 624960 h 641791"/>
                  <a:gd name="connsiteX12" fmla="*/ 2004060 w 4107180"/>
                  <a:gd name="connsiteY12" fmla="*/ 640200 h 641791"/>
                  <a:gd name="connsiteX13" fmla="*/ 2255520 w 4107180"/>
                  <a:gd name="connsiteY13" fmla="*/ 594480 h 641791"/>
                  <a:gd name="connsiteX14" fmla="*/ 2506980 w 4107180"/>
                  <a:gd name="connsiteY14" fmla="*/ 495420 h 641791"/>
                  <a:gd name="connsiteX15" fmla="*/ 2636520 w 4107180"/>
                  <a:gd name="connsiteY15" fmla="*/ 381120 h 641791"/>
                  <a:gd name="connsiteX16" fmla="*/ 2727960 w 4107180"/>
                  <a:gd name="connsiteY16" fmla="*/ 304920 h 641791"/>
                  <a:gd name="connsiteX17" fmla="*/ 2819400 w 4107180"/>
                  <a:gd name="connsiteY17" fmla="*/ 221100 h 641791"/>
                  <a:gd name="connsiteX18" fmla="*/ 2933700 w 4107180"/>
                  <a:gd name="connsiteY18" fmla="*/ 137280 h 641791"/>
                  <a:gd name="connsiteX19" fmla="*/ 3063240 w 4107180"/>
                  <a:gd name="connsiteY19" fmla="*/ 61080 h 641791"/>
                  <a:gd name="connsiteX20" fmla="*/ 3185160 w 4107180"/>
                  <a:gd name="connsiteY20" fmla="*/ 22980 h 641791"/>
                  <a:gd name="connsiteX21" fmla="*/ 3299460 w 4107180"/>
                  <a:gd name="connsiteY21" fmla="*/ 15360 h 641791"/>
                  <a:gd name="connsiteX22" fmla="*/ 3444240 w 4107180"/>
                  <a:gd name="connsiteY22" fmla="*/ 53460 h 641791"/>
                  <a:gd name="connsiteX23" fmla="*/ 3581400 w 4107180"/>
                  <a:gd name="connsiteY23" fmla="*/ 106800 h 641791"/>
                  <a:gd name="connsiteX24" fmla="*/ 3726180 w 4107180"/>
                  <a:gd name="connsiteY24" fmla="*/ 198240 h 641791"/>
                  <a:gd name="connsiteX25" fmla="*/ 3909060 w 4107180"/>
                  <a:gd name="connsiteY25" fmla="*/ 335400 h 641791"/>
                  <a:gd name="connsiteX26" fmla="*/ 4107180 w 4107180"/>
                  <a:gd name="connsiteY26" fmla="*/ 480180 h 641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07180" h="641791">
                    <a:moveTo>
                      <a:pt x="0" y="312540"/>
                    </a:moveTo>
                    <a:cubicBezTo>
                      <a:pt x="40640" y="262375"/>
                      <a:pt x="81280" y="212210"/>
                      <a:pt x="121920" y="175380"/>
                    </a:cubicBezTo>
                    <a:cubicBezTo>
                      <a:pt x="162560" y="138550"/>
                      <a:pt x="203200" y="115690"/>
                      <a:pt x="243840" y="91560"/>
                    </a:cubicBezTo>
                    <a:cubicBezTo>
                      <a:pt x="284480" y="67430"/>
                      <a:pt x="313690" y="45840"/>
                      <a:pt x="365760" y="30600"/>
                    </a:cubicBezTo>
                    <a:cubicBezTo>
                      <a:pt x="417830" y="15360"/>
                      <a:pt x="492760" y="1390"/>
                      <a:pt x="556260" y="120"/>
                    </a:cubicBezTo>
                    <a:cubicBezTo>
                      <a:pt x="619760" y="-1150"/>
                      <a:pt x="692150" y="7740"/>
                      <a:pt x="746760" y="22980"/>
                    </a:cubicBezTo>
                    <a:cubicBezTo>
                      <a:pt x="801370" y="38220"/>
                      <a:pt x="833120" y="62350"/>
                      <a:pt x="883920" y="91560"/>
                    </a:cubicBezTo>
                    <a:cubicBezTo>
                      <a:pt x="934720" y="120770"/>
                      <a:pt x="991870" y="156330"/>
                      <a:pt x="1051560" y="198240"/>
                    </a:cubicBezTo>
                    <a:cubicBezTo>
                      <a:pt x="1111250" y="240150"/>
                      <a:pt x="1181100" y="297300"/>
                      <a:pt x="1242060" y="343020"/>
                    </a:cubicBezTo>
                    <a:cubicBezTo>
                      <a:pt x="1303020" y="388740"/>
                      <a:pt x="1361440" y="435730"/>
                      <a:pt x="1417320" y="472560"/>
                    </a:cubicBezTo>
                    <a:cubicBezTo>
                      <a:pt x="1473200" y="509390"/>
                      <a:pt x="1516380" y="538600"/>
                      <a:pt x="1577340" y="564000"/>
                    </a:cubicBezTo>
                    <a:cubicBezTo>
                      <a:pt x="1638300" y="589400"/>
                      <a:pt x="1711960" y="612260"/>
                      <a:pt x="1783080" y="624960"/>
                    </a:cubicBezTo>
                    <a:cubicBezTo>
                      <a:pt x="1854200" y="637660"/>
                      <a:pt x="1925320" y="645280"/>
                      <a:pt x="2004060" y="640200"/>
                    </a:cubicBezTo>
                    <a:cubicBezTo>
                      <a:pt x="2082800" y="635120"/>
                      <a:pt x="2171700" y="618610"/>
                      <a:pt x="2255520" y="594480"/>
                    </a:cubicBezTo>
                    <a:cubicBezTo>
                      <a:pt x="2339340" y="570350"/>
                      <a:pt x="2443480" y="530980"/>
                      <a:pt x="2506980" y="495420"/>
                    </a:cubicBezTo>
                    <a:cubicBezTo>
                      <a:pt x="2570480" y="459860"/>
                      <a:pt x="2599690" y="412870"/>
                      <a:pt x="2636520" y="381120"/>
                    </a:cubicBezTo>
                    <a:cubicBezTo>
                      <a:pt x="2673350" y="349370"/>
                      <a:pt x="2697480" y="331590"/>
                      <a:pt x="2727960" y="304920"/>
                    </a:cubicBezTo>
                    <a:cubicBezTo>
                      <a:pt x="2758440" y="278250"/>
                      <a:pt x="2785110" y="249040"/>
                      <a:pt x="2819400" y="221100"/>
                    </a:cubicBezTo>
                    <a:cubicBezTo>
                      <a:pt x="2853690" y="193160"/>
                      <a:pt x="2893060" y="163950"/>
                      <a:pt x="2933700" y="137280"/>
                    </a:cubicBezTo>
                    <a:cubicBezTo>
                      <a:pt x="2974340" y="110610"/>
                      <a:pt x="3021330" y="80130"/>
                      <a:pt x="3063240" y="61080"/>
                    </a:cubicBezTo>
                    <a:cubicBezTo>
                      <a:pt x="3105150" y="42030"/>
                      <a:pt x="3145790" y="30600"/>
                      <a:pt x="3185160" y="22980"/>
                    </a:cubicBezTo>
                    <a:cubicBezTo>
                      <a:pt x="3224530" y="15360"/>
                      <a:pt x="3256280" y="10280"/>
                      <a:pt x="3299460" y="15360"/>
                    </a:cubicBezTo>
                    <a:cubicBezTo>
                      <a:pt x="3342640" y="20440"/>
                      <a:pt x="3397250" y="38220"/>
                      <a:pt x="3444240" y="53460"/>
                    </a:cubicBezTo>
                    <a:cubicBezTo>
                      <a:pt x="3491230" y="68700"/>
                      <a:pt x="3534410" y="82670"/>
                      <a:pt x="3581400" y="106800"/>
                    </a:cubicBezTo>
                    <a:cubicBezTo>
                      <a:pt x="3628390" y="130930"/>
                      <a:pt x="3671570" y="160140"/>
                      <a:pt x="3726180" y="198240"/>
                    </a:cubicBezTo>
                    <a:cubicBezTo>
                      <a:pt x="3780790" y="236340"/>
                      <a:pt x="3909060" y="335400"/>
                      <a:pt x="3909060" y="335400"/>
                    </a:cubicBezTo>
                    <a:lnTo>
                      <a:pt x="4107180" y="48018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98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1016A6-BC46-DD76-58EF-7D674BC609BF}"/>
              </a:ext>
            </a:extLst>
          </p:cNvPr>
          <p:cNvGrpSpPr/>
          <p:nvPr/>
        </p:nvGrpSpPr>
        <p:grpSpPr>
          <a:xfrm>
            <a:off x="596696" y="3395334"/>
            <a:ext cx="7950608" cy="8326929"/>
            <a:chOff x="478713" y="6380185"/>
            <a:chExt cx="7950608" cy="8326929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25AB2E4-FA28-F2EF-1859-B1838F209289}"/>
                </a:ext>
              </a:extLst>
            </p:cNvPr>
            <p:cNvSpPr/>
            <p:nvPr/>
          </p:nvSpPr>
          <p:spPr>
            <a:xfrm>
              <a:off x="5341523" y="10654009"/>
              <a:ext cx="3087798" cy="876604"/>
            </a:xfrm>
            <a:prstGeom prst="roundRect">
              <a:avLst>
                <a:gd name="adj" fmla="val 50000"/>
              </a:avLst>
            </a:prstGeom>
            <a:solidFill>
              <a:srgbClr val="45347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9D0F17C-61BD-C560-B60A-51B1EE5D484A}"/>
                </a:ext>
              </a:extLst>
            </p:cNvPr>
            <p:cNvSpPr txBox="1"/>
            <p:nvPr/>
          </p:nvSpPr>
          <p:spPr>
            <a:xfrm>
              <a:off x="5284778" y="9508535"/>
              <a:ext cx="3027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Ribosome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8D208F4-8F10-551C-D27B-37542D9D4C67}"/>
                </a:ext>
              </a:extLst>
            </p:cNvPr>
            <p:cNvCxnSpPr/>
            <p:nvPr/>
          </p:nvCxnSpPr>
          <p:spPr>
            <a:xfrm>
              <a:off x="4233849" y="9130155"/>
              <a:ext cx="0" cy="20361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75C91A4-C461-9595-3ABC-1F2DDCDB8FD8}"/>
                </a:ext>
              </a:extLst>
            </p:cNvPr>
            <p:cNvSpPr txBox="1"/>
            <p:nvPr/>
          </p:nvSpPr>
          <p:spPr>
            <a:xfrm>
              <a:off x="478713" y="9587039"/>
              <a:ext cx="34979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Translation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53B6C25-E54B-AC5B-E4B7-70675E911DCB}"/>
                </a:ext>
              </a:extLst>
            </p:cNvPr>
            <p:cNvSpPr/>
            <p:nvPr/>
          </p:nvSpPr>
          <p:spPr>
            <a:xfrm>
              <a:off x="5379876" y="8404809"/>
              <a:ext cx="2938462" cy="2038350"/>
            </a:xfrm>
            <a:custGeom>
              <a:avLst/>
              <a:gdLst>
                <a:gd name="connsiteX0" fmla="*/ 0 w 2938462"/>
                <a:gd name="connsiteY0" fmla="*/ 1866900 h 2038350"/>
                <a:gd name="connsiteX1" fmla="*/ 0 w 2938462"/>
                <a:gd name="connsiteY1" fmla="*/ 942975 h 2038350"/>
                <a:gd name="connsiteX2" fmla="*/ 42862 w 2938462"/>
                <a:gd name="connsiteY2" fmla="*/ 795338 h 2038350"/>
                <a:gd name="connsiteX3" fmla="*/ 90487 w 2938462"/>
                <a:gd name="connsiteY3" fmla="*/ 671513 h 2038350"/>
                <a:gd name="connsiteX4" fmla="*/ 190500 w 2938462"/>
                <a:gd name="connsiteY4" fmla="*/ 523875 h 2038350"/>
                <a:gd name="connsiteX5" fmla="*/ 357187 w 2938462"/>
                <a:gd name="connsiteY5" fmla="*/ 366713 h 2038350"/>
                <a:gd name="connsiteX6" fmla="*/ 552450 w 2938462"/>
                <a:gd name="connsiteY6" fmla="*/ 238125 h 2038350"/>
                <a:gd name="connsiteX7" fmla="*/ 757237 w 2938462"/>
                <a:gd name="connsiteY7" fmla="*/ 128588 h 2038350"/>
                <a:gd name="connsiteX8" fmla="*/ 938212 w 2938462"/>
                <a:gd name="connsiteY8" fmla="*/ 71438 h 2038350"/>
                <a:gd name="connsiteX9" fmla="*/ 1195387 w 2938462"/>
                <a:gd name="connsiteY9" fmla="*/ 19050 h 2038350"/>
                <a:gd name="connsiteX10" fmla="*/ 1428750 w 2938462"/>
                <a:gd name="connsiteY10" fmla="*/ 0 h 2038350"/>
                <a:gd name="connsiteX11" fmla="*/ 1633537 w 2938462"/>
                <a:gd name="connsiteY11" fmla="*/ 4763 h 2038350"/>
                <a:gd name="connsiteX12" fmla="*/ 1866900 w 2938462"/>
                <a:gd name="connsiteY12" fmla="*/ 38100 h 2038350"/>
                <a:gd name="connsiteX13" fmla="*/ 2038350 w 2938462"/>
                <a:gd name="connsiteY13" fmla="*/ 85725 h 2038350"/>
                <a:gd name="connsiteX14" fmla="*/ 2200275 w 2938462"/>
                <a:gd name="connsiteY14" fmla="*/ 138113 h 2038350"/>
                <a:gd name="connsiteX15" fmla="*/ 2376487 w 2938462"/>
                <a:gd name="connsiteY15" fmla="*/ 219075 h 2038350"/>
                <a:gd name="connsiteX16" fmla="*/ 2524125 w 2938462"/>
                <a:gd name="connsiteY16" fmla="*/ 309563 h 2038350"/>
                <a:gd name="connsiteX17" fmla="*/ 2647950 w 2938462"/>
                <a:gd name="connsiteY17" fmla="*/ 419100 h 2038350"/>
                <a:gd name="connsiteX18" fmla="*/ 2747962 w 2938462"/>
                <a:gd name="connsiteY18" fmla="*/ 533400 h 2038350"/>
                <a:gd name="connsiteX19" fmla="*/ 2828925 w 2938462"/>
                <a:gd name="connsiteY19" fmla="*/ 633413 h 2038350"/>
                <a:gd name="connsiteX20" fmla="*/ 2890837 w 2938462"/>
                <a:gd name="connsiteY20" fmla="*/ 766763 h 2038350"/>
                <a:gd name="connsiteX21" fmla="*/ 2928937 w 2938462"/>
                <a:gd name="connsiteY21" fmla="*/ 876300 h 2038350"/>
                <a:gd name="connsiteX22" fmla="*/ 2933700 w 2938462"/>
                <a:gd name="connsiteY22" fmla="*/ 1014413 h 2038350"/>
                <a:gd name="connsiteX23" fmla="*/ 2938462 w 2938462"/>
                <a:gd name="connsiteY23" fmla="*/ 1209675 h 2038350"/>
                <a:gd name="connsiteX24" fmla="*/ 2928937 w 2938462"/>
                <a:gd name="connsiteY24" fmla="*/ 1462088 h 2038350"/>
                <a:gd name="connsiteX25" fmla="*/ 2933700 w 2938462"/>
                <a:gd name="connsiteY25" fmla="*/ 1857375 h 2038350"/>
                <a:gd name="connsiteX26" fmla="*/ 2914650 w 2938462"/>
                <a:gd name="connsiteY26" fmla="*/ 1919288 h 2038350"/>
                <a:gd name="connsiteX27" fmla="*/ 2862262 w 2938462"/>
                <a:gd name="connsiteY27" fmla="*/ 1976438 h 2038350"/>
                <a:gd name="connsiteX28" fmla="*/ 2771775 w 2938462"/>
                <a:gd name="connsiteY28" fmla="*/ 2014538 h 2038350"/>
                <a:gd name="connsiteX29" fmla="*/ 2647950 w 2938462"/>
                <a:gd name="connsiteY29" fmla="*/ 2038350 h 2038350"/>
                <a:gd name="connsiteX30" fmla="*/ 357187 w 2938462"/>
                <a:gd name="connsiteY30" fmla="*/ 2038350 h 2038350"/>
                <a:gd name="connsiteX31" fmla="*/ 228600 w 2938462"/>
                <a:gd name="connsiteY31" fmla="*/ 2014538 h 2038350"/>
                <a:gd name="connsiteX32" fmla="*/ 147637 w 2938462"/>
                <a:gd name="connsiteY32" fmla="*/ 1985963 h 2038350"/>
                <a:gd name="connsiteX33" fmla="*/ 95250 w 2938462"/>
                <a:gd name="connsiteY33" fmla="*/ 1952625 h 2038350"/>
                <a:gd name="connsiteX34" fmla="*/ 57150 w 2938462"/>
                <a:gd name="connsiteY34" fmla="*/ 1914525 h 2038350"/>
                <a:gd name="connsiteX35" fmla="*/ 0 w 2938462"/>
                <a:gd name="connsiteY35" fmla="*/ 186690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38462" h="2038350">
                  <a:moveTo>
                    <a:pt x="0" y="1866900"/>
                  </a:moveTo>
                  <a:lnTo>
                    <a:pt x="0" y="942975"/>
                  </a:lnTo>
                  <a:lnTo>
                    <a:pt x="42862" y="795338"/>
                  </a:lnTo>
                  <a:lnTo>
                    <a:pt x="90487" y="671513"/>
                  </a:lnTo>
                  <a:lnTo>
                    <a:pt x="190500" y="523875"/>
                  </a:lnTo>
                  <a:lnTo>
                    <a:pt x="357187" y="366713"/>
                  </a:lnTo>
                  <a:lnTo>
                    <a:pt x="552450" y="238125"/>
                  </a:lnTo>
                  <a:lnTo>
                    <a:pt x="757237" y="128588"/>
                  </a:lnTo>
                  <a:lnTo>
                    <a:pt x="938212" y="71438"/>
                  </a:lnTo>
                  <a:lnTo>
                    <a:pt x="1195387" y="19050"/>
                  </a:lnTo>
                  <a:lnTo>
                    <a:pt x="1428750" y="0"/>
                  </a:lnTo>
                  <a:lnTo>
                    <a:pt x="1633537" y="4763"/>
                  </a:lnTo>
                  <a:lnTo>
                    <a:pt x="1866900" y="38100"/>
                  </a:lnTo>
                  <a:lnTo>
                    <a:pt x="2038350" y="85725"/>
                  </a:lnTo>
                  <a:lnTo>
                    <a:pt x="2200275" y="138113"/>
                  </a:lnTo>
                  <a:lnTo>
                    <a:pt x="2376487" y="219075"/>
                  </a:lnTo>
                  <a:lnTo>
                    <a:pt x="2524125" y="309563"/>
                  </a:lnTo>
                  <a:lnTo>
                    <a:pt x="2647950" y="419100"/>
                  </a:lnTo>
                  <a:lnTo>
                    <a:pt x="2747962" y="533400"/>
                  </a:lnTo>
                  <a:lnTo>
                    <a:pt x="2828925" y="633413"/>
                  </a:lnTo>
                  <a:lnTo>
                    <a:pt x="2890837" y="766763"/>
                  </a:lnTo>
                  <a:lnTo>
                    <a:pt x="2928937" y="876300"/>
                  </a:lnTo>
                  <a:lnTo>
                    <a:pt x="2933700" y="1014413"/>
                  </a:lnTo>
                  <a:lnTo>
                    <a:pt x="2938462" y="1209675"/>
                  </a:lnTo>
                  <a:lnTo>
                    <a:pt x="2928937" y="1462088"/>
                  </a:lnTo>
                  <a:cubicBezTo>
                    <a:pt x="2930525" y="1593850"/>
                    <a:pt x="2932112" y="1725613"/>
                    <a:pt x="2933700" y="1857375"/>
                  </a:cubicBezTo>
                  <a:lnTo>
                    <a:pt x="2914650" y="1919288"/>
                  </a:lnTo>
                  <a:lnTo>
                    <a:pt x="2862262" y="1976438"/>
                  </a:lnTo>
                  <a:lnTo>
                    <a:pt x="2771775" y="2014538"/>
                  </a:lnTo>
                  <a:lnTo>
                    <a:pt x="2647950" y="2038350"/>
                  </a:lnTo>
                  <a:lnTo>
                    <a:pt x="357187" y="2038350"/>
                  </a:lnTo>
                  <a:lnTo>
                    <a:pt x="228600" y="2014538"/>
                  </a:lnTo>
                  <a:lnTo>
                    <a:pt x="147637" y="1985963"/>
                  </a:lnTo>
                  <a:lnTo>
                    <a:pt x="95250" y="1952625"/>
                  </a:lnTo>
                  <a:lnTo>
                    <a:pt x="57150" y="1914525"/>
                  </a:lnTo>
                  <a:lnTo>
                    <a:pt x="0" y="1866900"/>
                  </a:lnTo>
                  <a:close/>
                </a:path>
              </a:pathLst>
            </a:custGeom>
            <a:solidFill>
              <a:srgbClr val="45347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B2FA285-367E-4437-83A4-ADF142034463}"/>
                </a:ext>
              </a:extLst>
            </p:cNvPr>
            <p:cNvSpPr txBox="1"/>
            <p:nvPr/>
          </p:nvSpPr>
          <p:spPr>
            <a:xfrm>
              <a:off x="5404711" y="9264950"/>
              <a:ext cx="293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Ribosome</a:t>
              </a:r>
            </a:p>
          </p:txBody>
        </p:sp>
        <p:sp>
          <p:nvSpPr>
            <p:cNvPr id="1633" name="Oval 1632">
              <a:extLst>
                <a:ext uri="{FF2B5EF4-FFF2-40B4-BE49-F238E27FC236}">
                  <a16:creationId xmlns:a16="http://schemas.microsoft.com/office/drawing/2014/main" id="{1C51E88F-6C20-A61D-5366-27BD7820ACE3}"/>
                </a:ext>
              </a:extLst>
            </p:cNvPr>
            <p:cNvSpPr/>
            <p:nvPr/>
          </p:nvSpPr>
          <p:spPr>
            <a:xfrm>
              <a:off x="3721958" y="12738698"/>
              <a:ext cx="446357" cy="431800"/>
            </a:xfrm>
            <a:prstGeom prst="ellipse">
              <a:avLst/>
            </a:prstGeom>
            <a:solidFill>
              <a:srgbClr val="73EB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4" name="Oval 1633">
              <a:extLst>
                <a:ext uri="{FF2B5EF4-FFF2-40B4-BE49-F238E27FC236}">
                  <a16:creationId xmlns:a16="http://schemas.microsoft.com/office/drawing/2014/main" id="{FDA2187C-DADE-8001-03F1-7860E2AD7622}"/>
                </a:ext>
              </a:extLst>
            </p:cNvPr>
            <p:cNvSpPr/>
            <p:nvPr/>
          </p:nvSpPr>
          <p:spPr>
            <a:xfrm>
              <a:off x="4605450" y="12397671"/>
              <a:ext cx="446357" cy="431800"/>
            </a:xfrm>
            <a:prstGeom prst="ellipse">
              <a:avLst/>
            </a:prstGeom>
            <a:solidFill>
              <a:srgbClr val="73EB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5" name="Oval 1634">
              <a:extLst>
                <a:ext uri="{FF2B5EF4-FFF2-40B4-BE49-F238E27FC236}">
                  <a16:creationId xmlns:a16="http://schemas.microsoft.com/office/drawing/2014/main" id="{9B8EFCB4-0398-D6B4-4C31-D75FF646FB97}"/>
                </a:ext>
              </a:extLst>
            </p:cNvPr>
            <p:cNvSpPr/>
            <p:nvPr/>
          </p:nvSpPr>
          <p:spPr>
            <a:xfrm>
              <a:off x="3216506" y="13425139"/>
              <a:ext cx="446357" cy="431800"/>
            </a:xfrm>
            <a:prstGeom prst="ellipse">
              <a:avLst/>
            </a:prstGeom>
            <a:solidFill>
              <a:srgbClr val="73EB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6" name="Oval 1635">
              <a:extLst>
                <a:ext uri="{FF2B5EF4-FFF2-40B4-BE49-F238E27FC236}">
                  <a16:creationId xmlns:a16="http://schemas.microsoft.com/office/drawing/2014/main" id="{E7DA9583-11DF-997D-92CA-23CEA29E79B3}"/>
                </a:ext>
              </a:extLst>
            </p:cNvPr>
            <p:cNvSpPr/>
            <p:nvPr/>
          </p:nvSpPr>
          <p:spPr>
            <a:xfrm>
              <a:off x="3033994" y="12846462"/>
              <a:ext cx="446357" cy="431800"/>
            </a:xfrm>
            <a:prstGeom prst="ellipse">
              <a:avLst/>
            </a:prstGeom>
            <a:solidFill>
              <a:srgbClr val="73EB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7" name="Oval 1636">
              <a:extLst>
                <a:ext uri="{FF2B5EF4-FFF2-40B4-BE49-F238E27FC236}">
                  <a16:creationId xmlns:a16="http://schemas.microsoft.com/office/drawing/2014/main" id="{08F75BCB-07BB-16EF-406D-D6B5B485E778}"/>
                </a:ext>
              </a:extLst>
            </p:cNvPr>
            <p:cNvSpPr/>
            <p:nvPr/>
          </p:nvSpPr>
          <p:spPr>
            <a:xfrm>
              <a:off x="3439459" y="13771725"/>
              <a:ext cx="446357" cy="431800"/>
            </a:xfrm>
            <a:prstGeom prst="ellipse">
              <a:avLst/>
            </a:prstGeom>
            <a:solidFill>
              <a:srgbClr val="73EB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8" name="Oval 1637">
              <a:extLst>
                <a:ext uri="{FF2B5EF4-FFF2-40B4-BE49-F238E27FC236}">
                  <a16:creationId xmlns:a16="http://schemas.microsoft.com/office/drawing/2014/main" id="{C76486B1-16AD-EEA6-7E1A-DABE7DB7A2AC}"/>
                </a:ext>
              </a:extLst>
            </p:cNvPr>
            <p:cNvSpPr/>
            <p:nvPr/>
          </p:nvSpPr>
          <p:spPr>
            <a:xfrm>
              <a:off x="4317943" y="14275314"/>
              <a:ext cx="446357" cy="431800"/>
            </a:xfrm>
            <a:prstGeom prst="ellipse">
              <a:avLst/>
            </a:prstGeom>
            <a:solidFill>
              <a:srgbClr val="73EB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" name="Oval 1638">
              <a:extLst>
                <a:ext uri="{FF2B5EF4-FFF2-40B4-BE49-F238E27FC236}">
                  <a16:creationId xmlns:a16="http://schemas.microsoft.com/office/drawing/2014/main" id="{BA89DC0F-2217-B5A4-9862-A473140B3CE6}"/>
                </a:ext>
              </a:extLst>
            </p:cNvPr>
            <p:cNvSpPr/>
            <p:nvPr/>
          </p:nvSpPr>
          <p:spPr>
            <a:xfrm>
              <a:off x="4717374" y="13730697"/>
              <a:ext cx="446357" cy="431800"/>
            </a:xfrm>
            <a:prstGeom prst="ellipse">
              <a:avLst/>
            </a:prstGeom>
            <a:solidFill>
              <a:srgbClr val="73EB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DDE409E-AA05-A8F4-465F-1F00F71EE3DA}"/>
                </a:ext>
              </a:extLst>
            </p:cNvPr>
            <p:cNvSpPr txBox="1"/>
            <p:nvPr/>
          </p:nvSpPr>
          <p:spPr>
            <a:xfrm>
              <a:off x="2764617" y="13131932"/>
              <a:ext cx="293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deGFP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7F6953-5B23-3CC1-BC78-C886DB5FC08F}"/>
                </a:ext>
              </a:extLst>
            </p:cNvPr>
            <p:cNvGrpSpPr/>
            <p:nvPr/>
          </p:nvGrpSpPr>
          <p:grpSpPr>
            <a:xfrm>
              <a:off x="1477157" y="6380185"/>
              <a:ext cx="5213178" cy="1637734"/>
              <a:chOff x="1477157" y="6380185"/>
              <a:chExt cx="5213178" cy="163773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8727B02-CA71-7E07-3FD2-F718136855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00362" y="7233964"/>
                <a:ext cx="169373" cy="23343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69343F8-32B0-5B9D-7286-DEC8CBB4A4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0785" y="7419995"/>
                <a:ext cx="177893" cy="2340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9735E4C-60DF-6529-D965-A11E0CB2C2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4449" y="7598633"/>
                <a:ext cx="162346" cy="2924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1C9D810-2CA4-8E91-31B6-06C067742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2290" y="7632727"/>
                <a:ext cx="134671" cy="32229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0B5C1D-8C63-541D-086B-B21B37B3A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1121" y="7654030"/>
                <a:ext cx="18311" cy="34788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647E961-F793-E619-E782-8AAD3C9524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5570" y="7114192"/>
                <a:ext cx="129087" cy="31189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479084E-1DB3-053C-C0FE-BB59BC3AAE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5295" y="7290566"/>
                <a:ext cx="194554" cy="29834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3A51F4-36C4-4154-9550-7998E13DC7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1653" y="7495083"/>
                <a:ext cx="204328" cy="27435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C831697-8629-CED6-ECC5-854C5EF55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3935" y="7476539"/>
                <a:ext cx="206400" cy="26239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2AC375D-EE36-2672-160A-4924EC89B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96" y="7097687"/>
                <a:ext cx="35503" cy="2951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BD95DE9-59A6-F32F-A941-DADF39EF5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1088" y="7132543"/>
                <a:ext cx="105695" cy="32292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8A1707D-D4CA-73FB-EDF3-880436BCF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7117" y="7294003"/>
                <a:ext cx="166305" cy="25198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83B4FC2-CF87-63DC-9F12-550B1ED20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2898" y="7022357"/>
                <a:ext cx="14427" cy="33040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8B8849-928C-78AA-33A6-A14A168868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525" y="7105632"/>
                <a:ext cx="134572" cy="30431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33C9B10-B157-7363-D618-4B79392649EF}"/>
                  </a:ext>
                </a:extLst>
              </p:cNvPr>
              <p:cNvGrpSpPr/>
              <p:nvPr/>
            </p:nvGrpSpPr>
            <p:grpSpPr>
              <a:xfrm rot="20690350">
                <a:off x="1477157" y="6380185"/>
                <a:ext cx="1549866" cy="1549866"/>
                <a:chOff x="1319325" y="6277544"/>
                <a:chExt cx="1549866" cy="1549866"/>
              </a:xfrm>
            </p:grpSpPr>
            <p:pic>
              <p:nvPicPr>
                <p:cNvPr id="24" name="Graphic 23">
                  <a:extLst>
                    <a:ext uri="{FF2B5EF4-FFF2-40B4-BE49-F238E27FC236}">
                      <a16:creationId xmlns:a16="http://schemas.microsoft.com/office/drawing/2014/main" id="{FA72D3EC-DEBF-B9B9-D007-126EDF6426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9920000">
                  <a:off x="1319325" y="6277544"/>
                  <a:ext cx="1549866" cy="1549866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457B9E-A4F1-6B11-4EDA-65515F446118}"/>
                    </a:ext>
                  </a:extLst>
                </p:cNvPr>
                <p:cNvSpPr txBox="1"/>
                <p:nvPr/>
              </p:nvSpPr>
              <p:spPr>
                <a:xfrm>
                  <a:off x="1679017" y="6901522"/>
                  <a:ext cx="365760" cy="365760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800" b="1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345DB65-DE1B-958E-D3A4-BFC13ABE0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25040" y="7495432"/>
                  <a:ext cx="142990" cy="7391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8BA8E1B-F9FB-0772-CD3A-11D697C5A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0594" y="7392803"/>
                  <a:ext cx="142990" cy="7391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2291805-C982-372D-A15E-A7D5C5DC9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1169" y="7281179"/>
                  <a:ext cx="142990" cy="7391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6ED194E-FFD6-448A-9D53-7852B40EF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51180" y="6823031"/>
                  <a:ext cx="122734" cy="7848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711FEE8-9DE1-0A40-197F-7A9512976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14371" y="6720324"/>
                  <a:ext cx="122734" cy="7848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5380A71-0A89-D0EC-261F-3481B5C6D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54759" y="6611598"/>
                  <a:ext cx="122734" cy="78488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5D93CBD-B20A-2665-C306-95926C503C32}"/>
                  </a:ext>
                </a:extLst>
              </p:cNvPr>
              <p:cNvSpPr/>
              <p:nvPr/>
            </p:nvSpPr>
            <p:spPr>
              <a:xfrm>
                <a:off x="2514775" y="7376128"/>
                <a:ext cx="4107180" cy="641791"/>
              </a:xfrm>
              <a:custGeom>
                <a:avLst/>
                <a:gdLst>
                  <a:gd name="connsiteX0" fmla="*/ 0 w 4107180"/>
                  <a:gd name="connsiteY0" fmla="*/ 312540 h 641791"/>
                  <a:gd name="connsiteX1" fmla="*/ 121920 w 4107180"/>
                  <a:gd name="connsiteY1" fmla="*/ 175380 h 641791"/>
                  <a:gd name="connsiteX2" fmla="*/ 243840 w 4107180"/>
                  <a:gd name="connsiteY2" fmla="*/ 91560 h 641791"/>
                  <a:gd name="connsiteX3" fmla="*/ 365760 w 4107180"/>
                  <a:gd name="connsiteY3" fmla="*/ 30600 h 641791"/>
                  <a:gd name="connsiteX4" fmla="*/ 556260 w 4107180"/>
                  <a:gd name="connsiteY4" fmla="*/ 120 h 641791"/>
                  <a:gd name="connsiteX5" fmla="*/ 746760 w 4107180"/>
                  <a:gd name="connsiteY5" fmla="*/ 22980 h 641791"/>
                  <a:gd name="connsiteX6" fmla="*/ 883920 w 4107180"/>
                  <a:gd name="connsiteY6" fmla="*/ 91560 h 641791"/>
                  <a:gd name="connsiteX7" fmla="*/ 1051560 w 4107180"/>
                  <a:gd name="connsiteY7" fmla="*/ 198240 h 641791"/>
                  <a:gd name="connsiteX8" fmla="*/ 1242060 w 4107180"/>
                  <a:gd name="connsiteY8" fmla="*/ 343020 h 641791"/>
                  <a:gd name="connsiteX9" fmla="*/ 1417320 w 4107180"/>
                  <a:gd name="connsiteY9" fmla="*/ 472560 h 641791"/>
                  <a:gd name="connsiteX10" fmla="*/ 1577340 w 4107180"/>
                  <a:gd name="connsiteY10" fmla="*/ 564000 h 641791"/>
                  <a:gd name="connsiteX11" fmla="*/ 1783080 w 4107180"/>
                  <a:gd name="connsiteY11" fmla="*/ 624960 h 641791"/>
                  <a:gd name="connsiteX12" fmla="*/ 2004060 w 4107180"/>
                  <a:gd name="connsiteY12" fmla="*/ 640200 h 641791"/>
                  <a:gd name="connsiteX13" fmla="*/ 2255520 w 4107180"/>
                  <a:gd name="connsiteY13" fmla="*/ 594480 h 641791"/>
                  <a:gd name="connsiteX14" fmla="*/ 2506980 w 4107180"/>
                  <a:gd name="connsiteY14" fmla="*/ 495420 h 641791"/>
                  <a:gd name="connsiteX15" fmla="*/ 2636520 w 4107180"/>
                  <a:gd name="connsiteY15" fmla="*/ 381120 h 641791"/>
                  <a:gd name="connsiteX16" fmla="*/ 2727960 w 4107180"/>
                  <a:gd name="connsiteY16" fmla="*/ 304920 h 641791"/>
                  <a:gd name="connsiteX17" fmla="*/ 2819400 w 4107180"/>
                  <a:gd name="connsiteY17" fmla="*/ 221100 h 641791"/>
                  <a:gd name="connsiteX18" fmla="*/ 2933700 w 4107180"/>
                  <a:gd name="connsiteY18" fmla="*/ 137280 h 641791"/>
                  <a:gd name="connsiteX19" fmla="*/ 3063240 w 4107180"/>
                  <a:gd name="connsiteY19" fmla="*/ 61080 h 641791"/>
                  <a:gd name="connsiteX20" fmla="*/ 3185160 w 4107180"/>
                  <a:gd name="connsiteY20" fmla="*/ 22980 h 641791"/>
                  <a:gd name="connsiteX21" fmla="*/ 3299460 w 4107180"/>
                  <a:gd name="connsiteY21" fmla="*/ 15360 h 641791"/>
                  <a:gd name="connsiteX22" fmla="*/ 3444240 w 4107180"/>
                  <a:gd name="connsiteY22" fmla="*/ 53460 h 641791"/>
                  <a:gd name="connsiteX23" fmla="*/ 3581400 w 4107180"/>
                  <a:gd name="connsiteY23" fmla="*/ 106800 h 641791"/>
                  <a:gd name="connsiteX24" fmla="*/ 3726180 w 4107180"/>
                  <a:gd name="connsiteY24" fmla="*/ 198240 h 641791"/>
                  <a:gd name="connsiteX25" fmla="*/ 3909060 w 4107180"/>
                  <a:gd name="connsiteY25" fmla="*/ 335400 h 641791"/>
                  <a:gd name="connsiteX26" fmla="*/ 4107180 w 4107180"/>
                  <a:gd name="connsiteY26" fmla="*/ 480180 h 641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07180" h="641791">
                    <a:moveTo>
                      <a:pt x="0" y="312540"/>
                    </a:moveTo>
                    <a:cubicBezTo>
                      <a:pt x="40640" y="262375"/>
                      <a:pt x="81280" y="212210"/>
                      <a:pt x="121920" y="175380"/>
                    </a:cubicBezTo>
                    <a:cubicBezTo>
                      <a:pt x="162560" y="138550"/>
                      <a:pt x="203200" y="115690"/>
                      <a:pt x="243840" y="91560"/>
                    </a:cubicBezTo>
                    <a:cubicBezTo>
                      <a:pt x="284480" y="67430"/>
                      <a:pt x="313690" y="45840"/>
                      <a:pt x="365760" y="30600"/>
                    </a:cubicBezTo>
                    <a:cubicBezTo>
                      <a:pt x="417830" y="15360"/>
                      <a:pt x="492760" y="1390"/>
                      <a:pt x="556260" y="120"/>
                    </a:cubicBezTo>
                    <a:cubicBezTo>
                      <a:pt x="619760" y="-1150"/>
                      <a:pt x="692150" y="7740"/>
                      <a:pt x="746760" y="22980"/>
                    </a:cubicBezTo>
                    <a:cubicBezTo>
                      <a:pt x="801370" y="38220"/>
                      <a:pt x="833120" y="62350"/>
                      <a:pt x="883920" y="91560"/>
                    </a:cubicBezTo>
                    <a:cubicBezTo>
                      <a:pt x="934720" y="120770"/>
                      <a:pt x="991870" y="156330"/>
                      <a:pt x="1051560" y="198240"/>
                    </a:cubicBezTo>
                    <a:cubicBezTo>
                      <a:pt x="1111250" y="240150"/>
                      <a:pt x="1181100" y="297300"/>
                      <a:pt x="1242060" y="343020"/>
                    </a:cubicBezTo>
                    <a:cubicBezTo>
                      <a:pt x="1303020" y="388740"/>
                      <a:pt x="1361440" y="435730"/>
                      <a:pt x="1417320" y="472560"/>
                    </a:cubicBezTo>
                    <a:cubicBezTo>
                      <a:pt x="1473200" y="509390"/>
                      <a:pt x="1516380" y="538600"/>
                      <a:pt x="1577340" y="564000"/>
                    </a:cubicBezTo>
                    <a:cubicBezTo>
                      <a:pt x="1638300" y="589400"/>
                      <a:pt x="1711960" y="612260"/>
                      <a:pt x="1783080" y="624960"/>
                    </a:cubicBezTo>
                    <a:cubicBezTo>
                      <a:pt x="1854200" y="637660"/>
                      <a:pt x="1925320" y="645280"/>
                      <a:pt x="2004060" y="640200"/>
                    </a:cubicBezTo>
                    <a:cubicBezTo>
                      <a:pt x="2082800" y="635120"/>
                      <a:pt x="2171700" y="618610"/>
                      <a:pt x="2255520" y="594480"/>
                    </a:cubicBezTo>
                    <a:cubicBezTo>
                      <a:pt x="2339340" y="570350"/>
                      <a:pt x="2443480" y="530980"/>
                      <a:pt x="2506980" y="495420"/>
                    </a:cubicBezTo>
                    <a:cubicBezTo>
                      <a:pt x="2570480" y="459860"/>
                      <a:pt x="2599690" y="412870"/>
                      <a:pt x="2636520" y="381120"/>
                    </a:cubicBezTo>
                    <a:cubicBezTo>
                      <a:pt x="2673350" y="349370"/>
                      <a:pt x="2697480" y="331590"/>
                      <a:pt x="2727960" y="304920"/>
                    </a:cubicBezTo>
                    <a:cubicBezTo>
                      <a:pt x="2758440" y="278250"/>
                      <a:pt x="2785110" y="249040"/>
                      <a:pt x="2819400" y="221100"/>
                    </a:cubicBezTo>
                    <a:cubicBezTo>
                      <a:pt x="2853690" y="193160"/>
                      <a:pt x="2893060" y="163950"/>
                      <a:pt x="2933700" y="137280"/>
                    </a:cubicBezTo>
                    <a:cubicBezTo>
                      <a:pt x="2974340" y="110610"/>
                      <a:pt x="3021330" y="80130"/>
                      <a:pt x="3063240" y="61080"/>
                    </a:cubicBezTo>
                    <a:cubicBezTo>
                      <a:pt x="3105150" y="42030"/>
                      <a:pt x="3145790" y="30600"/>
                      <a:pt x="3185160" y="22980"/>
                    </a:cubicBezTo>
                    <a:cubicBezTo>
                      <a:pt x="3224530" y="15360"/>
                      <a:pt x="3256280" y="10280"/>
                      <a:pt x="3299460" y="15360"/>
                    </a:cubicBezTo>
                    <a:cubicBezTo>
                      <a:pt x="3342640" y="20440"/>
                      <a:pt x="3397250" y="38220"/>
                      <a:pt x="3444240" y="53460"/>
                    </a:cubicBezTo>
                    <a:cubicBezTo>
                      <a:pt x="3491230" y="68700"/>
                      <a:pt x="3534410" y="82670"/>
                      <a:pt x="3581400" y="106800"/>
                    </a:cubicBezTo>
                    <a:cubicBezTo>
                      <a:pt x="3628390" y="130930"/>
                      <a:pt x="3671570" y="160140"/>
                      <a:pt x="3726180" y="198240"/>
                    </a:cubicBezTo>
                    <a:cubicBezTo>
                      <a:pt x="3780790" y="236340"/>
                      <a:pt x="3909060" y="335400"/>
                      <a:pt x="3909060" y="335400"/>
                    </a:cubicBezTo>
                    <a:lnTo>
                      <a:pt x="4107180" y="48018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304FDC-BCB1-506B-55A1-A5CE4B413169}"/>
              </a:ext>
            </a:extLst>
          </p:cNvPr>
          <p:cNvSpPr/>
          <p:nvPr/>
        </p:nvSpPr>
        <p:spPr>
          <a:xfrm>
            <a:off x="3196022" y="9211590"/>
            <a:ext cx="2224197" cy="2664426"/>
          </a:xfrm>
          <a:prstGeom prst="roundRect">
            <a:avLst>
              <a:gd name="adj" fmla="val 37816"/>
            </a:avLst>
          </a:prstGeom>
          <a:solidFill>
            <a:srgbClr val="73EB6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EFA74-AD7A-5A95-854B-1D110BFBD08D}"/>
              </a:ext>
            </a:extLst>
          </p:cNvPr>
          <p:cNvSpPr txBox="1"/>
          <p:nvPr/>
        </p:nvSpPr>
        <p:spPr>
          <a:xfrm>
            <a:off x="2876532" y="10172695"/>
            <a:ext cx="293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deGFP</a:t>
            </a:r>
          </a:p>
        </p:txBody>
      </p:sp>
    </p:spTree>
    <p:extLst>
      <p:ext uri="{BB962C8B-B14F-4D97-AF65-F5344CB8AC3E}">
        <p14:creationId xmlns:p14="http://schemas.microsoft.com/office/powerpoint/2010/main" val="12247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245</TotalTime>
  <Words>21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Kapasiawala</dc:creator>
  <cp:lastModifiedBy>Manisha Kapasiawala</cp:lastModifiedBy>
  <cp:revision>20</cp:revision>
  <dcterms:created xsi:type="dcterms:W3CDTF">2024-03-11T18:55:17Z</dcterms:created>
  <dcterms:modified xsi:type="dcterms:W3CDTF">2024-05-17T00:20:33Z</dcterms:modified>
</cp:coreProperties>
</file>