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31089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8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591562"/>
            <a:ext cx="2642616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1526522"/>
            <a:ext cx="233172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168400"/>
            <a:ext cx="670369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168400"/>
            <a:ext cx="1972246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471167"/>
            <a:ext cx="2681478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4686287"/>
            <a:ext cx="2681478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5842000"/>
            <a:ext cx="132130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5842000"/>
            <a:ext cx="132130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168405"/>
            <a:ext cx="268147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379722"/>
            <a:ext cx="13152356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016240"/>
            <a:ext cx="1315235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379722"/>
            <a:ext cx="1321712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016240"/>
            <a:ext cx="1321712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63040"/>
            <a:ext cx="1002720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159765"/>
            <a:ext cx="1573911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583680"/>
            <a:ext cx="1002720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63040"/>
            <a:ext cx="1002720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159765"/>
            <a:ext cx="1573911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583680"/>
            <a:ext cx="1002720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168405"/>
            <a:ext cx="268147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5842000"/>
            <a:ext cx="268147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0340325"/>
            <a:ext cx="6995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BFE0-8549-4C1F-84C9-7EF9AF1AAF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0340325"/>
            <a:ext cx="104927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0340325"/>
            <a:ext cx="6995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5AAAC11A-659B-3671-CFFF-C9D35B46DA64}"/>
              </a:ext>
            </a:extLst>
          </p:cNvPr>
          <p:cNvSpPr txBox="1"/>
          <p:nvPr/>
        </p:nvSpPr>
        <p:spPr>
          <a:xfrm>
            <a:off x="2679670" y="6035179"/>
            <a:ext cx="2286000" cy="228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1FBD85-CFA7-C649-7D5F-F9637CC88127}"/>
              </a:ext>
            </a:extLst>
          </p:cNvPr>
          <p:cNvSpPr txBox="1"/>
          <p:nvPr/>
        </p:nvSpPr>
        <p:spPr>
          <a:xfrm>
            <a:off x="2544005" y="6485682"/>
            <a:ext cx="2557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dirty="0">
                <a:solidFill>
                  <a:schemeClr val="bg1"/>
                </a:solidFill>
              </a:rPr>
              <a:t>NTPs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112613-B5D7-D608-9346-B5DD55E2FDEF}"/>
              </a:ext>
            </a:extLst>
          </p:cNvPr>
          <p:cNvSpPr txBox="1"/>
          <p:nvPr/>
        </p:nvSpPr>
        <p:spPr>
          <a:xfrm>
            <a:off x="5018768" y="7992205"/>
            <a:ext cx="2286000" cy="228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6BBC6-391E-8148-C73A-9671E02C55EC}"/>
              </a:ext>
            </a:extLst>
          </p:cNvPr>
          <p:cNvSpPr txBox="1"/>
          <p:nvPr/>
        </p:nvSpPr>
        <p:spPr>
          <a:xfrm>
            <a:off x="4957849" y="8435498"/>
            <a:ext cx="2407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GTP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8C4975-6364-F750-7F48-8254DE6A378A}"/>
              </a:ext>
            </a:extLst>
          </p:cNvPr>
          <p:cNvSpPr txBox="1"/>
          <p:nvPr/>
        </p:nvSpPr>
        <p:spPr>
          <a:xfrm>
            <a:off x="6519378" y="5235269"/>
            <a:ext cx="2286000" cy="228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26C965-8D15-05BC-272C-04F940FC8481}"/>
              </a:ext>
            </a:extLst>
          </p:cNvPr>
          <p:cNvSpPr txBox="1"/>
          <p:nvPr/>
        </p:nvSpPr>
        <p:spPr>
          <a:xfrm>
            <a:off x="6458458" y="5573156"/>
            <a:ext cx="2407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ATP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D374B0-F16A-3F49-1273-CF7576F8C67F}"/>
              </a:ext>
            </a:extLst>
          </p:cNvPr>
          <p:cNvGrpSpPr/>
          <p:nvPr/>
        </p:nvGrpSpPr>
        <p:grpSpPr>
          <a:xfrm>
            <a:off x="13940087" y="13100742"/>
            <a:ext cx="7203558" cy="8954111"/>
            <a:chOff x="-411955" y="8729375"/>
            <a:chExt cx="7871697" cy="110146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11B74E-222A-C365-E73D-C0FCF5A184EB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0096BD6-3C5E-200E-29E8-C444A07EE80C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3F2DC6-69FD-2B79-EC45-1E03413413F0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60C7707-2309-F6BE-4CB2-FCA2F23717D6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7490CAC-DB95-F0DC-4EEF-0E5556BB2095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FA7A9429-474A-1C5B-C968-D3E5E4EE4E18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13C4756-3A88-687D-F0CD-A0252ED26DC1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F35AD1FB-D695-F2BD-663D-088BBA005EB5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40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3C4C20A7-0A79-59E0-8E13-221B08ADBB09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95B816D0-60F1-822F-5694-4250F8112340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35B97943-5056-1B96-76E8-613E94773EA1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00715B5-58DA-DEB3-15C8-18216706D122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98176D74-C764-F351-BB55-CCE45EC05478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rapezoid 43">
                  <a:extLst>
                    <a:ext uri="{FF2B5EF4-FFF2-40B4-BE49-F238E27FC236}">
                      <a16:creationId xmlns:a16="http://schemas.microsoft.com/office/drawing/2014/main" id="{FFB2A9FB-9E18-8191-4236-3BCC0353D880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6BC3655-2FBF-DD3E-46D2-54A149818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7809" y="7020153"/>
                  <a:ext cx="726191" cy="2989638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AF93083-5F33-D67B-4930-892189C23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42CBCAF-C9E8-AE99-C458-502FC2564A26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84D2B5C-1176-EB4A-F259-D3E14CBA8014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3D461EE-C007-8D7C-ED5D-EE9B16498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18DE077-1B4E-4C71-829D-9591E2F62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4788829-3052-6DFA-9A28-5DC7122E4B1A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27BA05C-6B3D-DDA9-42EF-4412C0339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6ED5A87-DA5E-B771-ED01-9BB00115D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44BF48F-6AE6-C447-5172-6406154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apezoid 54">
                  <a:extLst>
                    <a:ext uri="{FF2B5EF4-FFF2-40B4-BE49-F238E27FC236}">
                      <a16:creationId xmlns:a16="http://schemas.microsoft.com/office/drawing/2014/main" id="{BBF0DDDC-2AE8-3929-FD30-536FFD97D682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ABAAF82E-01BA-4408-D5F6-22E26FF0BB26}"/>
                    </a:ext>
                  </a:extLst>
                </p:cNvPr>
                <p:cNvSpPr/>
                <p:nvPr/>
              </p:nvSpPr>
              <p:spPr>
                <a:xfrm rot="10800000">
                  <a:off x="11920875" y="9997666"/>
                  <a:ext cx="126948" cy="73152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AAA50D52-E2E9-6A86-C3AE-C8DC802EA644}"/>
                    </a:ext>
                  </a:extLst>
                </p:cNvPr>
                <p:cNvSpPr/>
                <p:nvPr/>
              </p:nvSpPr>
              <p:spPr>
                <a:xfrm>
                  <a:off x="11042409" y="6947350"/>
                  <a:ext cx="1768712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2DA37C-2072-1B6B-1E25-38B9D1CBF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9426AFF-4F1C-EE8F-58EC-393960963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92075" y="7045860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CD4A3D61-EBEB-9F94-12D6-ADC8FE72CE56}"/>
                  </a:ext>
                </a:extLst>
              </p:cNvPr>
              <p:cNvSpPr/>
              <p:nvPr/>
            </p:nvSpPr>
            <p:spPr>
              <a:xfrm rot="10800000">
                <a:off x="10942833" y="10253325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6A4477BA-A435-BFD7-3C24-10D6637FB7F1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9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7EDF93-E169-A18E-AFBB-D4BFE96FD75E}"/>
                </a:ext>
              </a:extLst>
            </p:cNvPr>
            <p:cNvSpPr txBox="1"/>
            <p:nvPr/>
          </p:nvSpPr>
          <p:spPr>
            <a:xfrm>
              <a:off x="-411955" y="16601647"/>
              <a:ext cx="7871697" cy="314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/>
                <a:t>TX-TL reaction mixture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8A9641C-0871-D05B-E3DD-779CF0E0AAEB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78914CB7-4966-10CD-F6C2-0AE7B912855D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9E639EA-0B24-6471-3E6F-E472AC173A12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59DEF88C-BFC0-AC19-869A-8B6EF561888C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35BEA6A-0C4C-B8CF-E22E-B8A69B4E39D2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E46A1C2-EB1D-1E9B-B2D4-ADE3A576A2B9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9259A8-18A3-5460-1805-24EF1D6B3467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54F55-E71A-0453-CA5C-91A602097784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2D0A8BDD-980B-95B2-DFFE-EE2357CA611D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9DABCF6-771E-B41D-5CD9-2F34A412F87C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ADA2BA13-6756-E7F8-9159-F6E3A1C76DDD}"/>
                </a:ext>
              </a:extLst>
            </p:cNvPr>
            <p:cNvCxnSpPr/>
            <p:nvPr/>
          </p:nvCxnSpPr>
          <p:spPr>
            <a:xfrm rot="10800000" flipV="1">
              <a:off x="3263340" y="128866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C54680C7-C357-2048-EE84-26149F762813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35BACB9-27F0-B0C3-171C-A6F344E56233}"/>
              </a:ext>
            </a:extLst>
          </p:cNvPr>
          <p:cNvSpPr txBox="1"/>
          <p:nvPr/>
        </p:nvSpPr>
        <p:spPr>
          <a:xfrm>
            <a:off x="13630058" y="9059421"/>
            <a:ext cx="7416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Echo 525 Liquid Handler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BD879E0-2BD7-3D75-373F-C41EE64D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101" y="7766327"/>
            <a:ext cx="7599230" cy="5624289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EAE74D-59EE-A72E-EB7F-61D16AE3FB45}"/>
              </a:ext>
            </a:extLst>
          </p:cNvPr>
          <p:cNvCxnSpPr>
            <a:cxnSpLocks/>
          </p:cNvCxnSpPr>
          <p:nvPr/>
        </p:nvCxnSpPr>
        <p:spPr>
          <a:xfrm>
            <a:off x="11467311" y="513064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C5809D-7ECA-3B1E-BBC7-BE522A36FEA3}"/>
              </a:ext>
            </a:extLst>
          </p:cNvPr>
          <p:cNvSpPr txBox="1"/>
          <p:nvPr/>
        </p:nvSpPr>
        <p:spPr>
          <a:xfrm>
            <a:off x="23031335" y="13431484"/>
            <a:ext cx="7460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10µL reactions in 384-well plate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5313FB-72C3-22E7-2A7B-A252BEEFC6FC}"/>
              </a:ext>
            </a:extLst>
          </p:cNvPr>
          <p:cNvCxnSpPr/>
          <p:nvPr/>
        </p:nvCxnSpPr>
        <p:spPr>
          <a:xfrm>
            <a:off x="3879876" y="19595930"/>
            <a:ext cx="4114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062A12-742F-323E-199C-012FD6D5A1A5}"/>
              </a:ext>
            </a:extLst>
          </p:cNvPr>
          <p:cNvCxnSpPr>
            <a:cxnSpLocks/>
          </p:cNvCxnSpPr>
          <p:nvPr/>
        </p:nvCxnSpPr>
        <p:spPr>
          <a:xfrm flipV="1">
            <a:off x="3919525" y="18452456"/>
            <a:ext cx="2286000" cy="114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2D73B0-C9BA-0150-D173-A3E8858D8537}"/>
              </a:ext>
            </a:extLst>
          </p:cNvPr>
          <p:cNvCxnSpPr>
            <a:cxnSpLocks/>
          </p:cNvCxnSpPr>
          <p:nvPr/>
        </p:nvCxnSpPr>
        <p:spPr>
          <a:xfrm flipV="1">
            <a:off x="3900082" y="15520398"/>
            <a:ext cx="0" cy="411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45C290-7853-948D-BE39-9959C1CE23E1}"/>
              </a:ext>
            </a:extLst>
          </p:cNvPr>
          <p:cNvSpPr txBox="1"/>
          <p:nvPr/>
        </p:nvSpPr>
        <p:spPr>
          <a:xfrm>
            <a:off x="6330908" y="19720182"/>
            <a:ext cx="5552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[Added GTP]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D8919F-EA14-4110-1FE8-7976CD03F7E5}"/>
              </a:ext>
            </a:extLst>
          </p:cNvPr>
          <p:cNvSpPr txBox="1"/>
          <p:nvPr/>
        </p:nvSpPr>
        <p:spPr>
          <a:xfrm>
            <a:off x="4822664" y="17093771"/>
            <a:ext cx="5942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[Added ATP]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82156B-1481-3147-F84E-2D03D80FEB4C}"/>
              </a:ext>
            </a:extLst>
          </p:cNvPr>
          <p:cNvSpPr txBox="1"/>
          <p:nvPr/>
        </p:nvSpPr>
        <p:spPr>
          <a:xfrm>
            <a:off x="1015129" y="14569955"/>
            <a:ext cx="3025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[NTPs]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7F8FD8-7A83-2BE6-310B-25F489528D9F}"/>
              </a:ext>
            </a:extLst>
          </p:cNvPr>
          <p:cNvGrpSpPr/>
          <p:nvPr/>
        </p:nvGrpSpPr>
        <p:grpSpPr>
          <a:xfrm>
            <a:off x="621114" y="212176"/>
            <a:ext cx="10293631" cy="4474460"/>
            <a:chOff x="489316" y="12776887"/>
            <a:chExt cx="10293631" cy="44744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B59C4E-569F-66FD-4B3D-53D26430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5969" y="14032207"/>
              <a:ext cx="1640904" cy="1647403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57458E-BDC5-98EB-3A3B-6863FF255B04}"/>
                </a:ext>
              </a:extLst>
            </p:cNvPr>
            <p:cNvSpPr/>
            <p:nvPr/>
          </p:nvSpPr>
          <p:spPr>
            <a:xfrm>
              <a:off x="489316" y="15707157"/>
              <a:ext cx="10293631" cy="1544190"/>
            </a:xfrm>
            <a:prstGeom prst="round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71081B-9DF3-C5BB-60D6-41B07FE88351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DA38A6-91C3-30B7-C3FC-33AA1A7981E9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143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C2327BE6-0F08-A384-A14A-90426D681E1A}"/>
                </a:ext>
              </a:extLst>
            </p:cNvPr>
            <p:cNvSpPr/>
            <p:nvPr/>
          </p:nvSpPr>
          <p:spPr>
            <a:xfrm rot="5400000">
              <a:off x="4085125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EE8E45-F24C-ED75-9E96-7B2DFAF99D6E}"/>
                </a:ext>
              </a:extLst>
            </p:cNvPr>
            <p:cNvSpPr txBox="1"/>
            <p:nvPr/>
          </p:nvSpPr>
          <p:spPr>
            <a:xfrm>
              <a:off x="5643928" y="15106995"/>
              <a:ext cx="3698875" cy="1323439"/>
            </a:xfrm>
            <a:prstGeom prst="homePlate">
              <a:avLst/>
            </a:prstGeom>
            <a:solidFill>
              <a:srgbClr val="70AD47"/>
            </a:solidFill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i="1" dirty="0"/>
                <a:t>deGFP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39AFA9-023A-813B-D1F8-132D6133F9C6}"/>
                </a:ext>
              </a:extLst>
            </p:cNvPr>
            <p:cNvCxnSpPr/>
            <p:nvPr/>
          </p:nvCxnSpPr>
          <p:spPr>
            <a:xfrm>
              <a:off x="9885096" y="14666863"/>
              <a:ext cx="0" cy="10058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6D9317-8C40-DD3A-446D-5D1AE6A5076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803" y="14677464"/>
              <a:ext cx="1028701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23E93D-9854-514A-28E9-79DDDDE1EA1C}"/>
                </a:ext>
              </a:extLst>
            </p:cNvPr>
            <p:cNvSpPr txBox="1"/>
            <p:nvPr/>
          </p:nvSpPr>
          <p:spPr>
            <a:xfrm>
              <a:off x="2203199" y="12776887"/>
              <a:ext cx="18028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/>
                <a:t>MG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39FD01-7D7A-B62C-5068-30DE21BFE0F6}"/>
                </a:ext>
              </a:extLst>
            </p:cNvPr>
            <p:cNvSpPr/>
            <p:nvPr/>
          </p:nvSpPr>
          <p:spPr>
            <a:xfrm>
              <a:off x="3965742" y="13157719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C880E42-7630-9A66-1F5A-3669C5F9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747" y="150448"/>
            <a:ext cx="5057081" cy="8591688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88545A1-B913-E7CE-61FD-C54847F911E8}"/>
              </a:ext>
            </a:extLst>
          </p:cNvPr>
          <p:cNvSpPr/>
          <p:nvPr/>
        </p:nvSpPr>
        <p:spPr>
          <a:xfrm>
            <a:off x="18466007" y="4340230"/>
            <a:ext cx="5355276" cy="5624289"/>
          </a:xfrm>
          <a:prstGeom prst="arc">
            <a:avLst>
              <a:gd name="adj1" fmla="val 16200000"/>
              <a:gd name="adj2" fmla="val 2074057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3C9D8C2C-CA97-A16C-A7AE-0DDE3CA69A2F}"/>
              </a:ext>
            </a:extLst>
          </p:cNvPr>
          <p:cNvSpPr/>
          <p:nvPr/>
        </p:nvSpPr>
        <p:spPr>
          <a:xfrm flipV="1">
            <a:off x="18459520" y="13362878"/>
            <a:ext cx="5355276" cy="5624289"/>
          </a:xfrm>
          <a:prstGeom prst="arc">
            <a:avLst>
              <a:gd name="adj1" fmla="val 16200000"/>
              <a:gd name="adj2" fmla="val 2055868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8</cp:revision>
  <dcterms:created xsi:type="dcterms:W3CDTF">2024-03-11T18:55:17Z</dcterms:created>
  <dcterms:modified xsi:type="dcterms:W3CDTF">2024-03-27T17:39:24Z</dcterms:modified>
</cp:coreProperties>
</file>