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02336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F9000"/>
    <a:srgbClr val="705500"/>
    <a:srgbClr val="8A6900"/>
    <a:srgbClr val="FFFFFF"/>
    <a:srgbClr val="FC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1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686639"/>
            <a:ext cx="34198560" cy="1209717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8250326"/>
            <a:ext cx="30175200" cy="838919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849967"/>
            <a:ext cx="867537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849967"/>
            <a:ext cx="2552319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8662680"/>
            <a:ext cx="34701480" cy="1445386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3253287"/>
            <a:ext cx="34701480" cy="760094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9249833"/>
            <a:ext cx="1709928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9249833"/>
            <a:ext cx="1709928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849974"/>
            <a:ext cx="3470148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8517893"/>
            <a:ext cx="17020696" cy="417448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2692380"/>
            <a:ext cx="17020696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8517893"/>
            <a:ext cx="17104520" cy="417448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2692380"/>
            <a:ext cx="17104520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316480"/>
            <a:ext cx="12976383" cy="81076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002961"/>
            <a:ext cx="20368260" cy="246930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0424160"/>
            <a:ext cx="12976383" cy="1931204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316480"/>
            <a:ext cx="12976383" cy="81076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002961"/>
            <a:ext cx="20368260" cy="246930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0424160"/>
            <a:ext cx="12976383" cy="1931204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849974"/>
            <a:ext cx="3470148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9249833"/>
            <a:ext cx="3470148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2205514"/>
            <a:ext cx="90525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9FB4-E96E-4D0A-9B59-5C4745A3429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2205514"/>
            <a:ext cx="135788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2205514"/>
            <a:ext cx="90525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8562-9561-4099-962A-B10F3ED6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136EA4D-FD1C-7A9C-F95C-63F1362382BA}"/>
              </a:ext>
            </a:extLst>
          </p:cNvPr>
          <p:cNvSpPr txBox="1"/>
          <p:nvPr/>
        </p:nvSpPr>
        <p:spPr>
          <a:xfrm>
            <a:off x="11842362" y="12812209"/>
            <a:ext cx="1828800" cy="1828800"/>
          </a:xfrm>
          <a:prstGeom prst="ellipse">
            <a:avLst/>
          </a:prstGeom>
          <a:solidFill>
            <a:srgbClr val="705500"/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2CD9F6-D82E-5CF6-13D1-9A40D14FD695}"/>
              </a:ext>
            </a:extLst>
          </p:cNvPr>
          <p:cNvSpPr txBox="1"/>
          <p:nvPr/>
        </p:nvSpPr>
        <p:spPr>
          <a:xfrm>
            <a:off x="11842361" y="12921715"/>
            <a:ext cx="1828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P</a:t>
            </a:r>
            <a:r>
              <a:rPr lang="en-US" sz="9600" b="1" baseline="-25000" dirty="0">
                <a:solidFill>
                  <a:schemeClr val="bg1"/>
                </a:solidFill>
              </a:rPr>
              <a:t>i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D879691-4828-35E1-75AD-7FBF2F33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54" y="6670589"/>
            <a:ext cx="1640904" cy="164740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316-0A1B-975F-8F0C-EF7957403CCD}"/>
              </a:ext>
            </a:extLst>
          </p:cNvPr>
          <p:cNvSpPr/>
          <p:nvPr/>
        </p:nvSpPr>
        <p:spPr>
          <a:xfrm>
            <a:off x="601659" y="1698169"/>
            <a:ext cx="39159694" cy="31892896"/>
          </a:xfrm>
          <a:prstGeom prst="roundRect">
            <a:avLst>
              <a:gd name="adj" fmla="val 5622"/>
            </a:avLst>
          </a:pr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CCEA7A-985D-25BE-1366-1B1D8507D7A0}"/>
              </a:ext>
            </a:extLst>
          </p:cNvPr>
          <p:cNvSpPr/>
          <p:nvPr/>
        </p:nvSpPr>
        <p:spPr>
          <a:xfrm>
            <a:off x="1448338" y="2850109"/>
            <a:ext cx="13236555" cy="29450289"/>
          </a:xfrm>
          <a:prstGeom prst="roundRect">
            <a:avLst>
              <a:gd name="adj" fmla="val 5622"/>
            </a:avLst>
          </a:pr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76CD27-8FE9-1817-D87D-97AE146C31DB}"/>
              </a:ext>
            </a:extLst>
          </p:cNvPr>
          <p:cNvSpPr/>
          <p:nvPr/>
        </p:nvSpPr>
        <p:spPr>
          <a:xfrm>
            <a:off x="15542408" y="2850109"/>
            <a:ext cx="23242856" cy="29450289"/>
          </a:xfrm>
          <a:prstGeom prst="roundRect">
            <a:avLst>
              <a:gd name="adj" fmla="val 5622"/>
            </a:avLst>
          </a:pr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9C46E-96F8-88FF-67B4-EF984031C331}"/>
              </a:ext>
            </a:extLst>
          </p:cNvPr>
          <p:cNvSpPr txBox="1"/>
          <p:nvPr/>
        </p:nvSpPr>
        <p:spPr>
          <a:xfrm>
            <a:off x="1675973" y="3251199"/>
            <a:ext cx="12781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/>
              <a:t>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5E1FA-45DE-83D1-5E54-759F7E602A0E}"/>
              </a:ext>
            </a:extLst>
          </p:cNvPr>
          <p:cNvSpPr txBox="1"/>
          <p:nvPr/>
        </p:nvSpPr>
        <p:spPr>
          <a:xfrm>
            <a:off x="20459541" y="3251199"/>
            <a:ext cx="12781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/>
              <a:t>TX-TL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149867B-AEF0-AFCE-1552-328AFFFB32DB}"/>
              </a:ext>
            </a:extLst>
          </p:cNvPr>
          <p:cNvSpPr/>
          <p:nvPr/>
        </p:nvSpPr>
        <p:spPr>
          <a:xfrm rot="1800000">
            <a:off x="1822578" y="7906700"/>
            <a:ext cx="4114800" cy="356616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B07F5-9AAF-B8D1-88F6-93AB4B56D605}"/>
              </a:ext>
            </a:extLst>
          </p:cNvPr>
          <p:cNvSpPr txBox="1"/>
          <p:nvPr/>
        </p:nvSpPr>
        <p:spPr>
          <a:xfrm>
            <a:off x="1854301" y="8835701"/>
            <a:ext cx="405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Fuel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DB49062-5BF2-01DA-0BF9-636D74C4AB3A}"/>
              </a:ext>
            </a:extLst>
          </p:cNvPr>
          <p:cNvSpPr/>
          <p:nvPr/>
        </p:nvSpPr>
        <p:spPr>
          <a:xfrm rot="1800000">
            <a:off x="1822578" y="19869546"/>
            <a:ext cx="4114800" cy="356616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FCE5EA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EF995-3AC5-CC7A-C49D-B72E6722E6F9}"/>
              </a:ext>
            </a:extLst>
          </p:cNvPr>
          <p:cNvSpPr txBox="1"/>
          <p:nvPr/>
        </p:nvSpPr>
        <p:spPr>
          <a:xfrm>
            <a:off x="1854301" y="20867797"/>
            <a:ext cx="405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Waste</a:t>
            </a:r>
            <a:endParaRPr lang="en-US" sz="105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23B06-648F-D1F0-6BAC-077788449DF8}"/>
              </a:ext>
            </a:extLst>
          </p:cNvPr>
          <p:cNvCxnSpPr>
            <a:cxnSpLocks/>
          </p:cNvCxnSpPr>
          <p:nvPr/>
        </p:nvCxnSpPr>
        <p:spPr>
          <a:xfrm>
            <a:off x="3879978" y="12940291"/>
            <a:ext cx="0" cy="5288547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B93B01F7-F511-218A-6F99-D1D866451FD7}"/>
              </a:ext>
            </a:extLst>
          </p:cNvPr>
          <p:cNvSpPr/>
          <p:nvPr/>
        </p:nvSpPr>
        <p:spPr>
          <a:xfrm flipH="1">
            <a:off x="3879984" y="13726609"/>
            <a:ext cx="5943599" cy="3154711"/>
          </a:xfrm>
          <a:prstGeom prst="arc">
            <a:avLst>
              <a:gd name="adj1" fmla="val 16603526"/>
              <a:gd name="adj2" fmla="val 5275310"/>
            </a:avLst>
          </a:prstGeom>
          <a:ln w="203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7EDAE4-04CC-D003-19A9-01AE242DD34E}"/>
              </a:ext>
            </a:extLst>
          </p:cNvPr>
          <p:cNvSpPr txBox="1"/>
          <p:nvPr/>
        </p:nvSpPr>
        <p:spPr>
          <a:xfrm>
            <a:off x="7424528" y="16170308"/>
            <a:ext cx="2743200" cy="274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B7B40-AA99-466C-9674-FA4BAF8CEE45}"/>
              </a:ext>
            </a:extLst>
          </p:cNvPr>
          <p:cNvSpPr txBox="1"/>
          <p:nvPr/>
        </p:nvSpPr>
        <p:spPr>
          <a:xfrm>
            <a:off x="7592209" y="16751840"/>
            <a:ext cx="240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ATP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E3F5F6-F2AF-FD2E-EA27-E6D02160D889}"/>
              </a:ext>
            </a:extLst>
          </p:cNvPr>
          <p:cNvCxnSpPr>
            <a:cxnSpLocks/>
          </p:cNvCxnSpPr>
          <p:nvPr/>
        </p:nvCxnSpPr>
        <p:spPr>
          <a:xfrm>
            <a:off x="6240457" y="28776517"/>
            <a:ext cx="2743200" cy="0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609E17-0949-5C40-5EF2-116325B05021}"/>
              </a:ext>
            </a:extLst>
          </p:cNvPr>
          <p:cNvSpPr txBox="1"/>
          <p:nvPr/>
        </p:nvSpPr>
        <p:spPr>
          <a:xfrm>
            <a:off x="7395685" y="12385631"/>
            <a:ext cx="2743200" cy="2743200"/>
          </a:xfrm>
          <a:prstGeom prst="ellipse">
            <a:avLst/>
          </a:prstGeom>
          <a:solidFill>
            <a:srgbClr val="705500"/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0558A8-4491-08D8-15F8-C15C8793F81A}"/>
              </a:ext>
            </a:extLst>
          </p:cNvPr>
          <p:cNvSpPr txBox="1"/>
          <p:nvPr/>
        </p:nvSpPr>
        <p:spPr>
          <a:xfrm>
            <a:off x="7563366" y="12972401"/>
            <a:ext cx="240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ADP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84E26C-9D0C-90AB-8072-20053243FBC2}"/>
              </a:ext>
            </a:extLst>
          </p:cNvPr>
          <p:cNvSpPr txBox="1"/>
          <p:nvPr/>
        </p:nvSpPr>
        <p:spPr>
          <a:xfrm>
            <a:off x="10063024" y="12921430"/>
            <a:ext cx="1628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+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2EA55D-93F2-5742-7115-6959986C08A6}"/>
              </a:ext>
            </a:extLst>
          </p:cNvPr>
          <p:cNvSpPr/>
          <p:nvPr/>
        </p:nvSpPr>
        <p:spPr>
          <a:xfrm>
            <a:off x="16870203" y="8345539"/>
            <a:ext cx="11049001" cy="1544191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D75AD8-66DF-4473-17DD-20B031084269}"/>
              </a:ext>
            </a:extLst>
          </p:cNvPr>
          <p:cNvCxnSpPr/>
          <p:nvPr/>
        </p:nvCxnSpPr>
        <p:spPr>
          <a:xfrm>
            <a:off x="18119386" y="6932663"/>
            <a:ext cx="0" cy="146304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91CAD-40CB-FA97-B535-2C984F96BBD7}"/>
              </a:ext>
            </a:extLst>
          </p:cNvPr>
          <p:cNvCxnSpPr>
            <a:cxnSpLocks/>
          </p:cNvCxnSpPr>
          <p:nvPr/>
        </p:nvCxnSpPr>
        <p:spPr>
          <a:xfrm>
            <a:off x="18155700" y="6986003"/>
            <a:ext cx="1043360" cy="0"/>
          </a:xfrm>
          <a:prstGeom prst="line">
            <a:avLst/>
          </a:prstGeom>
          <a:ln w="1143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tial Circle 87">
            <a:extLst>
              <a:ext uri="{FF2B5EF4-FFF2-40B4-BE49-F238E27FC236}">
                <a16:creationId xmlns:a16="http://schemas.microsoft.com/office/drawing/2014/main" id="{3B770EC3-D1FD-408A-64C9-925D3E4B0A8B}"/>
              </a:ext>
            </a:extLst>
          </p:cNvPr>
          <p:cNvSpPr/>
          <p:nvPr/>
        </p:nvSpPr>
        <p:spPr>
          <a:xfrm rot="5400000">
            <a:off x="21050212" y="7903903"/>
            <a:ext cx="1035047" cy="883279"/>
          </a:xfrm>
          <a:prstGeom prst="pie">
            <a:avLst>
              <a:gd name="adj1" fmla="val 5418294"/>
              <a:gd name="adj2" fmla="val 16200000"/>
            </a:avLst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3CD79A-3A6C-0A16-7976-4A034EE48787}"/>
              </a:ext>
            </a:extLst>
          </p:cNvPr>
          <p:cNvSpPr txBox="1"/>
          <p:nvPr/>
        </p:nvSpPr>
        <p:spPr>
          <a:xfrm>
            <a:off x="22609015" y="7745377"/>
            <a:ext cx="3698875" cy="1200329"/>
          </a:xfrm>
          <a:prstGeom prst="homePlate">
            <a:avLst/>
          </a:prstGeom>
          <a:solidFill>
            <a:srgbClr val="70AD47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/>
              <a:t>deGFP</a:t>
            </a:r>
            <a:endParaRPr lang="en-US" sz="7400" b="1" i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F9FB14-B1E4-1461-4A02-D4876006A912}"/>
              </a:ext>
            </a:extLst>
          </p:cNvPr>
          <p:cNvCxnSpPr/>
          <p:nvPr/>
        </p:nvCxnSpPr>
        <p:spPr>
          <a:xfrm>
            <a:off x="26850181" y="7305243"/>
            <a:ext cx="0" cy="100584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4CBEE-900D-6840-7BC3-8D2F6F27DAF8}"/>
              </a:ext>
            </a:extLst>
          </p:cNvPr>
          <p:cNvCxnSpPr>
            <a:cxnSpLocks/>
          </p:cNvCxnSpPr>
          <p:nvPr/>
        </p:nvCxnSpPr>
        <p:spPr>
          <a:xfrm>
            <a:off x="26307889" y="7315844"/>
            <a:ext cx="1028701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78865A0-66D2-0C7F-77EA-0A6AB15F2250}"/>
              </a:ext>
            </a:extLst>
          </p:cNvPr>
          <p:cNvSpPr txBox="1"/>
          <p:nvPr/>
        </p:nvSpPr>
        <p:spPr>
          <a:xfrm>
            <a:off x="19361058" y="5470260"/>
            <a:ext cx="180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MG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AE36897-A226-ECA3-9597-5E53E8085C27}"/>
              </a:ext>
            </a:extLst>
          </p:cNvPr>
          <p:cNvSpPr/>
          <p:nvPr/>
        </p:nvSpPr>
        <p:spPr>
          <a:xfrm>
            <a:off x="20930827" y="5796099"/>
            <a:ext cx="548640" cy="54864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73A02B-77DC-28E7-F211-75DFDC358919}"/>
              </a:ext>
            </a:extLst>
          </p:cNvPr>
          <p:cNvCxnSpPr>
            <a:cxnSpLocks/>
          </p:cNvCxnSpPr>
          <p:nvPr/>
        </p:nvCxnSpPr>
        <p:spPr>
          <a:xfrm>
            <a:off x="21903177" y="10706581"/>
            <a:ext cx="0" cy="5106907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A87E66DD-D862-8998-1441-2DDF67AB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957" y="15912853"/>
            <a:ext cx="10612784" cy="4175522"/>
          </a:xfrm>
          <a:prstGeom prst="rect">
            <a:avLst/>
          </a:prstGeom>
        </p:spPr>
      </p:pic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A6867D52-621F-CC54-C9DA-B3C87DAA2BB7}"/>
              </a:ext>
            </a:extLst>
          </p:cNvPr>
          <p:cNvSpPr/>
          <p:nvPr/>
        </p:nvSpPr>
        <p:spPr>
          <a:xfrm>
            <a:off x="20145939" y="26514389"/>
            <a:ext cx="3728535" cy="4175522"/>
          </a:xfrm>
          <a:prstGeom prst="roundRect">
            <a:avLst>
              <a:gd name="adj" fmla="val 37816"/>
            </a:avLst>
          </a:prstGeom>
          <a:solidFill>
            <a:srgbClr val="73EB6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9A7BA28-3E19-4D53-37F6-529F18B387FA}"/>
              </a:ext>
            </a:extLst>
          </p:cNvPr>
          <p:cNvCxnSpPr>
            <a:cxnSpLocks/>
          </p:cNvCxnSpPr>
          <p:nvPr/>
        </p:nvCxnSpPr>
        <p:spPr>
          <a:xfrm>
            <a:off x="21868773" y="20845201"/>
            <a:ext cx="0" cy="5042559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D8C7A8D-DF6C-1875-C298-EBF2E8399703}"/>
              </a:ext>
            </a:extLst>
          </p:cNvPr>
          <p:cNvSpPr txBox="1"/>
          <p:nvPr/>
        </p:nvSpPr>
        <p:spPr>
          <a:xfrm>
            <a:off x="19983692" y="27817321"/>
            <a:ext cx="405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deGFP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DF056FC-5AD0-7FE4-03B0-09715FDD83BB}"/>
              </a:ext>
            </a:extLst>
          </p:cNvPr>
          <p:cNvCxnSpPr>
            <a:cxnSpLocks/>
          </p:cNvCxnSpPr>
          <p:nvPr/>
        </p:nvCxnSpPr>
        <p:spPr>
          <a:xfrm>
            <a:off x="6725428" y="21631224"/>
            <a:ext cx="13716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33E522-8961-1F94-6671-B30D197629C3}"/>
              </a:ext>
            </a:extLst>
          </p:cNvPr>
          <p:cNvCxnSpPr>
            <a:cxnSpLocks/>
          </p:cNvCxnSpPr>
          <p:nvPr/>
        </p:nvCxnSpPr>
        <p:spPr>
          <a:xfrm>
            <a:off x="20441428" y="21165680"/>
            <a:ext cx="0" cy="983369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BA68A5B-7221-9E0E-1E63-4010C7E890AD}"/>
              </a:ext>
            </a:extLst>
          </p:cNvPr>
          <p:cNvCxnSpPr>
            <a:cxnSpLocks/>
          </p:cNvCxnSpPr>
          <p:nvPr/>
        </p:nvCxnSpPr>
        <p:spPr>
          <a:xfrm flipH="1">
            <a:off x="22847968" y="12020800"/>
            <a:ext cx="2737805" cy="0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FF812130-FFDD-8309-4B39-2732561EFBA9}"/>
              </a:ext>
            </a:extLst>
          </p:cNvPr>
          <p:cNvSpPr/>
          <p:nvPr/>
        </p:nvSpPr>
        <p:spPr>
          <a:xfrm>
            <a:off x="31511493" y="10229512"/>
            <a:ext cx="5867472" cy="3399718"/>
          </a:xfrm>
          <a:prstGeom prst="ellipse">
            <a:avLst/>
          </a:prstGeom>
          <a:solidFill>
            <a:srgbClr val="FDE72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F830004-1F7B-368D-D45D-0E2CA69A2A88}"/>
              </a:ext>
            </a:extLst>
          </p:cNvPr>
          <p:cNvSpPr txBox="1"/>
          <p:nvPr/>
        </p:nvSpPr>
        <p:spPr>
          <a:xfrm>
            <a:off x="32486322" y="11159926"/>
            <a:ext cx="3917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RNAP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0ED2C1B-92C9-DA9F-9CD8-3873EF13F706}"/>
              </a:ext>
            </a:extLst>
          </p:cNvPr>
          <p:cNvSpPr txBox="1"/>
          <p:nvPr/>
        </p:nvSpPr>
        <p:spPr>
          <a:xfrm>
            <a:off x="29422341" y="11212551"/>
            <a:ext cx="1628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+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4563472-0214-36A8-FB36-4BA5CFFD0690}"/>
              </a:ext>
            </a:extLst>
          </p:cNvPr>
          <p:cNvCxnSpPr>
            <a:cxnSpLocks/>
          </p:cNvCxnSpPr>
          <p:nvPr/>
        </p:nvCxnSpPr>
        <p:spPr>
          <a:xfrm>
            <a:off x="19449888" y="24002394"/>
            <a:ext cx="9144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2144F12-A457-97BA-D61B-12D271BA1628}"/>
              </a:ext>
            </a:extLst>
          </p:cNvPr>
          <p:cNvCxnSpPr>
            <a:cxnSpLocks/>
          </p:cNvCxnSpPr>
          <p:nvPr/>
        </p:nvCxnSpPr>
        <p:spPr>
          <a:xfrm>
            <a:off x="20442206" y="23551715"/>
            <a:ext cx="0" cy="983369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4A30D69-B974-B301-45DC-C8C11344E431}"/>
              </a:ext>
            </a:extLst>
          </p:cNvPr>
          <p:cNvSpPr txBox="1"/>
          <p:nvPr/>
        </p:nvSpPr>
        <p:spPr>
          <a:xfrm>
            <a:off x="26212904" y="21989128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6FA9779-87DC-E6D0-8D5E-42F302ADA72C}"/>
              </a:ext>
            </a:extLst>
          </p:cNvPr>
          <p:cNvSpPr txBox="1"/>
          <p:nvPr/>
        </p:nvSpPr>
        <p:spPr>
          <a:xfrm>
            <a:off x="26203149" y="22596435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NTPs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EFC31BD-21E6-3946-BF9B-500834812114}"/>
              </a:ext>
            </a:extLst>
          </p:cNvPr>
          <p:cNvCxnSpPr>
            <a:cxnSpLocks/>
          </p:cNvCxnSpPr>
          <p:nvPr/>
        </p:nvCxnSpPr>
        <p:spPr>
          <a:xfrm flipH="1">
            <a:off x="22851460" y="23381265"/>
            <a:ext cx="2737805" cy="0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03FE03CA-7CC8-0A48-C162-3C10607680A3}"/>
              </a:ext>
            </a:extLst>
          </p:cNvPr>
          <p:cNvSpPr/>
          <p:nvPr/>
        </p:nvSpPr>
        <p:spPr>
          <a:xfrm>
            <a:off x="31920276" y="24149805"/>
            <a:ext cx="4636008" cy="1316736"/>
          </a:xfrm>
          <a:prstGeom prst="roundRect">
            <a:avLst>
              <a:gd name="adj" fmla="val 50000"/>
            </a:avLst>
          </a:prstGeom>
          <a:solidFill>
            <a:srgbClr val="45347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3E08135D-CD91-AC9C-0445-299790ECDD5D}"/>
              </a:ext>
            </a:extLst>
          </p:cNvPr>
          <p:cNvSpPr/>
          <p:nvPr/>
        </p:nvSpPr>
        <p:spPr>
          <a:xfrm>
            <a:off x="32034576" y="20858328"/>
            <a:ext cx="4407408" cy="3054096"/>
          </a:xfrm>
          <a:custGeom>
            <a:avLst/>
            <a:gdLst>
              <a:gd name="connsiteX0" fmla="*/ 0 w 2938462"/>
              <a:gd name="connsiteY0" fmla="*/ 1866900 h 2038350"/>
              <a:gd name="connsiteX1" fmla="*/ 0 w 2938462"/>
              <a:gd name="connsiteY1" fmla="*/ 942975 h 2038350"/>
              <a:gd name="connsiteX2" fmla="*/ 42862 w 2938462"/>
              <a:gd name="connsiteY2" fmla="*/ 795338 h 2038350"/>
              <a:gd name="connsiteX3" fmla="*/ 90487 w 2938462"/>
              <a:gd name="connsiteY3" fmla="*/ 671513 h 2038350"/>
              <a:gd name="connsiteX4" fmla="*/ 190500 w 2938462"/>
              <a:gd name="connsiteY4" fmla="*/ 523875 h 2038350"/>
              <a:gd name="connsiteX5" fmla="*/ 357187 w 2938462"/>
              <a:gd name="connsiteY5" fmla="*/ 366713 h 2038350"/>
              <a:gd name="connsiteX6" fmla="*/ 552450 w 2938462"/>
              <a:gd name="connsiteY6" fmla="*/ 238125 h 2038350"/>
              <a:gd name="connsiteX7" fmla="*/ 757237 w 2938462"/>
              <a:gd name="connsiteY7" fmla="*/ 128588 h 2038350"/>
              <a:gd name="connsiteX8" fmla="*/ 938212 w 2938462"/>
              <a:gd name="connsiteY8" fmla="*/ 71438 h 2038350"/>
              <a:gd name="connsiteX9" fmla="*/ 1195387 w 2938462"/>
              <a:gd name="connsiteY9" fmla="*/ 19050 h 2038350"/>
              <a:gd name="connsiteX10" fmla="*/ 1428750 w 2938462"/>
              <a:gd name="connsiteY10" fmla="*/ 0 h 2038350"/>
              <a:gd name="connsiteX11" fmla="*/ 1633537 w 2938462"/>
              <a:gd name="connsiteY11" fmla="*/ 4763 h 2038350"/>
              <a:gd name="connsiteX12" fmla="*/ 1866900 w 2938462"/>
              <a:gd name="connsiteY12" fmla="*/ 38100 h 2038350"/>
              <a:gd name="connsiteX13" fmla="*/ 2038350 w 2938462"/>
              <a:gd name="connsiteY13" fmla="*/ 85725 h 2038350"/>
              <a:gd name="connsiteX14" fmla="*/ 2200275 w 2938462"/>
              <a:gd name="connsiteY14" fmla="*/ 138113 h 2038350"/>
              <a:gd name="connsiteX15" fmla="*/ 2376487 w 2938462"/>
              <a:gd name="connsiteY15" fmla="*/ 219075 h 2038350"/>
              <a:gd name="connsiteX16" fmla="*/ 2524125 w 2938462"/>
              <a:gd name="connsiteY16" fmla="*/ 309563 h 2038350"/>
              <a:gd name="connsiteX17" fmla="*/ 2647950 w 2938462"/>
              <a:gd name="connsiteY17" fmla="*/ 419100 h 2038350"/>
              <a:gd name="connsiteX18" fmla="*/ 2747962 w 2938462"/>
              <a:gd name="connsiteY18" fmla="*/ 533400 h 2038350"/>
              <a:gd name="connsiteX19" fmla="*/ 2828925 w 2938462"/>
              <a:gd name="connsiteY19" fmla="*/ 633413 h 2038350"/>
              <a:gd name="connsiteX20" fmla="*/ 2890837 w 2938462"/>
              <a:gd name="connsiteY20" fmla="*/ 766763 h 2038350"/>
              <a:gd name="connsiteX21" fmla="*/ 2928937 w 2938462"/>
              <a:gd name="connsiteY21" fmla="*/ 876300 h 2038350"/>
              <a:gd name="connsiteX22" fmla="*/ 2933700 w 2938462"/>
              <a:gd name="connsiteY22" fmla="*/ 1014413 h 2038350"/>
              <a:gd name="connsiteX23" fmla="*/ 2938462 w 2938462"/>
              <a:gd name="connsiteY23" fmla="*/ 1209675 h 2038350"/>
              <a:gd name="connsiteX24" fmla="*/ 2928937 w 2938462"/>
              <a:gd name="connsiteY24" fmla="*/ 1462088 h 2038350"/>
              <a:gd name="connsiteX25" fmla="*/ 2933700 w 2938462"/>
              <a:gd name="connsiteY25" fmla="*/ 1857375 h 2038350"/>
              <a:gd name="connsiteX26" fmla="*/ 2914650 w 2938462"/>
              <a:gd name="connsiteY26" fmla="*/ 1919288 h 2038350"/>
              <a:gd name="connsiteX27" fmla="*/ 2862262 w 2938462"/>
              <a:gd name="connsiteY27" fmla="*/ 1976438 h 2038350"/>
              <a:gd name="connsiteX28" fmla="*/ 2771775 w 2938462"/>
              <a:gd name="connsiteY28" fmla="*/ 2014538 h 2038350"/>
              <a:gd name="connsiteX29" fmla="*/ 2647950 w 2938462"/>
              <a:gd name="connsiteY29" fmla="*/ 2038350 h 2038350"/>
              <a:gd name="connsiteX30" fmla="*/ 357187 w 2938462"/>
              <a:gd name="connsiteY30" fmla="*/ 2038350 h 2038350"/>
              <a:gd name="connsiteX31" fmla="*/ 228600 w 2938462"/>
              <a:gd name="connsiteY31" fmla="*/ 2014538 h 2038350"/>
              <a:gd name="connsiteX32" fmla="*/ 147637 w 2938462"/>
              <a:gd name="connsiteY32" fmla="*/ 1985963 h 2038350"/>
              <a:gd name="connsiteX33" fmla="*/ 95250 w 2938462"/>
              <a:gd name="connsiteY33" fmla="*/ 1952625 h 2038350"/>
              <a:gd name="connsiteX34" fmla="*/ 57150 w 2938462"/>
              <a:gd name="connsiteY34" fmla="*/ 1914525 h 2038350"/>
              <a:gd name="connsiteX35" fmla="*/ 0 w 2938462"/>
              <a:gd name="connsiteY35" fmla="*/ 186690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38462" h="2038350">
                <a:moveTo>
                  <a:pt x="0" y="1866900"/>
                </a:moveTo>
                <a:lnTo>
                  <a:pt x="0" y="942975"/>
                </a:lnTo>
                <a:lnTo>
                  <a:pt x="42862" y="795338"/>
                </a:lnTo>
                <a:lnTo>
                  <a:pt x="90487" y="671513"/>
                </a:lnTo>
                <a:lnTo>
                  <a:pt x="190500" y="523875"/>
                </a:lnTo>
                <a:lnTo>
                  <a:pt x="357187" y="366713"/>
                </a:lnTo>
                <a:lnTo>
                  <a:pt x="552450" y="238125"/>
                </a:lnTo>
                <a:lnTo>
                  <a:pt x="757237" y="128588"/>
                </a:lnTo>
                <a:lnTo>
                  <a:pt x="938212" y="71438"/>
                </a:lnTo>
                <a:lnTo>
                  <a:pt x="1195387" y="19050"/>
                </a:lnTo>
                <a:lnTo>
                  <a:pt x="1428750" y="0"/>
                </a:lnTo>
                <a:lnTo>
                  <a:pt x="1633537" y="4763"/>
                </a:lnTo>
                <a:lnTo>
                  <a:pt x="1866900" y="38100"/>
                </a:lnTo>
                <a:lnTo>
                  <a:pt x="2038350" y="85725"/>
                </a:lnTo>
                <a:lnTo>
                  <a:pt x="2200275" y="138113"/>
                </a:lnTo>
                <a:lnTo>
                  <a:pt x="2376487" y="219075"/>
                </a:lnTo>
                <a:lnTo>
                  <a:pt x="2524125" y="309563"/>
                </a:lnTo>
                <a:lnTo>
                  <a:pt x="2647950" y="419100"/>
                </a:lnTo>
                <a:lnTo>
                  <a:pt x="2747962" y="533400"/>
                </a:lnTo>
                <a:lnTo>
                  <a:pt x="2828925" y="633413"/>
                </a:lnTo>
                <a:lnTo>
                  <a:pt x="2890837" y="766763"/>
                </a:lnTo>
                <a:lnTo>
                  <a:pt x="2928937" y="876300"/>
                </a:lnTo>
                <a:lnTo>
                  <a:pt x="2933700" y="1014413"/>
                </a:lnTo>
                <a:lnTo>
                  <a:pt x="2938462" y="1209675"/>
                </a:lnTo>
                <a:lnTo>
                  <a:pt x="2928937" y="1462088"/>
                </a:lnTo>
                <a:cubicBezTo>
                  <a:pt x="2930525" y="1593850"/>
                  <a:pt x="2932112" y="1725613"/>
                  <a:pt x="2933700" y="1857375"/>
                </a:cubicBezTo>
                <a:lnTo>
                  <a:pt x="2914650" y="1919288"/>
                </a:lnTo>
                <a:lnTo>
                  <a:pt x="2862262" y="1976438"/>
                </a:lnTo>
                <a:lnTo>
                  <a:pt x="2771775" y="2014538"/>
                </a:lnTo>
                <a:lnTo>
                  <a:pt x="2647950" y="2038350"/>
                </a:lnTo>
                <a:lnTo>
                  <a:pt x="357187" y="2038350"/>
                </a:lnTo>
                <a:lnTo>
                  <a:pt x="228600" y="2014538"/>
                </a:lnTo>
                <a:lnTo>
                  <a:pt x="147637" y="1985963"/>
                </a:lnTo>
                <a:lnTo>
                  <a:pt x="95250" y="1952625"/>
                </a:lnTo>
                <a:lnTo>
                  <a:pt x="57150" y="1914525"/>
                </a:lnTo>
                <a:lnTo>
                  <a:pt x="0" y="1866900"/>
                </a:lnTo>
                <a:close/>
              </a:path>
            </a:pathLst>
          </a:custGeom>
          <a:solidFill>
            <a:srgbClr val="45347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5E24102-E125-DD55-7639-E571CE6B1FD2}"/>
              </a:ext>
            </a:extLst>
          </p:cNvPr>
          <p:cNvSpPr txBox="1"/>
          <p:nvPr/>
        </p:nvSpPr>
        <p:spPr>
          <a:xfrm>
            <a:off x="31511808" y="22195081"/>
            <a:ext cx="5452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Ribosome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74DC72B-F962-5FB7-5764-BA2642A5A7C6}"/>
              </a:ext>
            </a:extLst>
          </p:cNvPr>
          <p:cNvSpPr txBox="1"/>
          <p:nvPr/>
        </p:nvSpPr>
        <p:spPr>
          <a:xfrm>
            <a:off x="29422341" y="22483835"/>
            <a:ext cx="1628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+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E0D03CE-43AE-31C4-EDBB-59FC6D775AE6}"/>
              </a:ext>
            </a:extLst>
          </p:cNvPr>
          <p:cNvCxnSpPr>
            <a:cxnSpLocks/>
          </p:cNvCxnSpPr>
          <p:nvPr/>
        </p:nvCxnSpPr>
        <p:spPr>
          <a:xfrm>
            <a:off x="28053439" y="19091520"/>
            <a:ext cx="2737805" cy="0"/>
          </a:xfrm>
          <a:prstGeom prst="straightConnector1">
            <a:avLst/>
          </a:prstGeom>
          <a:ln w="203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B9D5C85-3681-8432-9288-3B3DE1497B7D}"/>
              </a:ext>
            </a:extLst>
          </p:cNvPr>
          <p:cNvSpPr txBox="1"/>
          <p:nvPr/>
        </p:nvSpPr>
        <p:spPr>
          <a:xfrm>
            <a:off x="30346303" y="17974051"/>
            <a:ext cx="359493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/>
              <a:t>∅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B47ECED-E674-97E4-F544-54D5E49C662F}"/>
              </a:ext>
            </a:extLst>
          </p:cNvPr>
          <p:cNvSpPr txBox="1"/>
          <p:nvPr/>
        </p:nvSpPr>
        <p:spPr>
          <a:xfrm>
            <a:off x="27744818" y="14682602"/>
            <a:ext cx="2743200" cy="2743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6762214-3525-C715-42F2-E87C637303E0}"/>
              </a:ext>
            </a:extLst>
          </p:cNvPr>
          <p:cNvSpPr txBox="1"/>
          <p:nvPr/>
        </p:nvSpPr>
        <p:spPr>
          <a:xfrm>
            <a:off x="27808766" y="15266918"/>
            <a:ext cx="2679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Mg</a:t>
            </a:r>
            <a:r>
              <a:rPr lang="en-US" sz="9600" b="1" baseline="30000" dirty="0">
                <a:solidFill>
                  <a:schemeClr val="bg1"/>
                </a:solidFill>
              </a:rPr>
              <a:t>2+</a:t>
            </a:r>
            <a:endParaRPr lang="en-US" sz="9600" b="1" dirty="0">
              <a:solidFill>
                <a:schemeClr val="bg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5E80BF-0A40-44CB-47FC-2778F3DA131A}"/>
              </a:ext>
            </a:extLst>
          </p:cNvPr>
          <p:cNvCxnSpPr>
            <a:cxnSpLocks/>
          </p:cNvCxnSpPr>
          <p:nvPr/>
        </p:nvCxnSpPr>
        <p:spPr>
          <a:xfrm>
            <a:off x="28707197" y="18614207"/>
            <a:ext cx="9144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B6B2045-978F-00A8-A24B-5883B1E6125A}"/>
              </a:ext>
            </a:extLst>
          </p:cNvPr>
          <p:cNvCxnSpPr>
            <a:cxnSpLocks/>
          </p:cNvCxnSpPr>
          <p:nvPr/>
        </p:nvCxnSpPr>
        <p:spPr>
          <a:xfrm>
            <a:off x="29173237" y="17699807"/>
            <a:ext cx="0" cy="9144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F7809-65D7-1D6C-641D-8925D3491CBE}"/>
              </a:ext>
            </a:extLst>
          </p:cNvPr>
          <p:cNvSpPr txBox="1"/>
          <p:nvPr/>
        </p:nvSpPr>
        <p:spPr>
          <a:xfrm>
            <a:off x="26382973" y="10737324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B883-F40D-13E3-3DBC-FA8758A064D4}"/>
              </a:ext>
            </a:extLst>
          </p:cNvPr>
          <p:cNvSpPr txBox="1"/>
          <p:nvPr/>
        </p:nvSpPr>
        <p:spPr>
          <a:xfrm>
            <a:off x="26373218" y="11344631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NTPs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214DC-B06B-2738-6D2D-D4D68EE7E38E}"/>
              </a:ext>
            </a:extLst>
          </p:cNvPr>
          <p:cNvSpPr txBox="1"/>
          <p:nvPr/>
        </p:nvSpPr>
        <p:spPr>
          <a:xfrm>
            <a:off x="9710930" y="27399759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52757-17A7-9E4A-3A6D-0805A4B9E46F}"/>
              </a:ext>
            </a:extLst>
          </p:cNvPr>
          <p:cNvSpPr txBox="1"/>
          <p:nvPr/>
        </p:nvSpPr>
        <p:spPr>
          <a:xfrm>
            <a:off x="9701175" y="2800706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NTPs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A0978-D9FE-46D2-C943-E8A61E883C06}"/>
              </a:ext>
            </a:extLst>
          </p:cNvPr>
          <p:cNvSpPr txBox="1"/>
          <p:nvPr/>
        </p:nvSpPr>
        <p:spPr>
          <a:xfrm>
            <a:off x="16198260" y="22738897"/>
            <a:ext cx="2743200" cy="2743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7358F-3BC3-9419-FC01-9B822576C998}"/>
              </a:ext>
            </a:extLst>
          </p:cNvPr>
          <p:cNvSpPr txBox="1"/>
          <p:nvPr/>
        </p:nvSpPr>
        <p:spPr>
          <a:xfrm>
            <a:off x="16262208" y="23323213"/>
            <a:ext cx="2679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Mg</a:t>
            </a:r>
            <a:r>
              <a:rPr lang="en-US" sz="9600" b="1" baseline="30000" dirty="0">
                <a:solidFill>
                  <a:schemeClr val="bg1"/>
                </a:solidFill>
              </a:rPr>
              <a:t>2+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3B991-316E-E1E2-8DF3-AAEB066508A4}"/>
              </a:ext>
            </a:extLst>
          </p:cNvPr>
          <p:cNvSpPr txBox="1"/>
          <p:nvPr/>
        </p:nvSpPr>
        <p:spPr>
          <a:xfrm>
            <a:off x="2525071" y="27404342"/>
            <a:ext cx="2743200" cy="274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FAC43-E286-2331-6A1F-9EF809025352}"/>
              </a:ext>
            </a:extLst>
          </p:cNvPr>
          <p:cNvSpPr txBox="1"/>
          <p:nvPr/>
        </p:nvSpPr>
        <p:spPr>
          <a:xfrm>
            <a:off x="2692752" y="27985874"/>
            <a:ext cx="240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ATP</a:t>
            </a:r>
          </a:p>
        </p:txBody>
      </p:sp>
    </p:spTree>
    <p:extLst>
      <p:ext uri="{BB962C8B-B14F-4D97-AF65-F5344CB8AC3E}">
        <p14:creationId xmlns:p14="http://schemas.microsoft.com/office/powerpoint/2010/main" val="38315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</TotalTime>
  <Words>26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2</cp:revision>
  <dcterms:created xsi:type="dcterms:W3CDTF">2024-03-21T21:23:04Z</dcterms:created>
  <dcterms:modified xsi:type="dcterms:W3CDTF">2024-05-10T23:45:17Z</dcterms:modified>
</cp:coreProperties>
</file>