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4B18-AD82-4B53-A1BC-B7604C5F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3C4E-C2F2-4FD2-A420-E73FC1F5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D502-84FE-40D2-98C6-A73F92AE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F13D-9052-4243-ACD0-F03F26C0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2312-EDD0-4A35-9BB5-A58CF64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4620-384C-4B77-8A85-139CFEF4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CE5E-9C1E-4E77-80A8-6C4BE5F3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50E1-90F8-4F14-B301-DDEACBE3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07B7-258F-4E38-BFE8-C91091E7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CFFA-3227-4049-9498-99910CA6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76E3A-0F2A-4571-9A03-F1997808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C110-F383-424F-9443-64D1F8A6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318B0-3B69-425A-BE4E-7A0EC89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8F33-C6C6-4E7C-869D-A6E01D6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B277-4570-4807-AA3A-0933AEDC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0839-E62E-4B19-B5E7-402E91A1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9697-2EC2-4D75-A8B3-277D9118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52E6-17C1-4ED7-8192-2B0D54D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0053-0B25-42EF-83C5-F78737E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8323-EA2B-420E-938B-6A5AEAD1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6598-07B9-4BF1-A86E-951F2299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4AD7-551A-4DD6-AB45-2FBFA3A6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D006-96B1-4A16-9476-A5281EE2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BD6B-A9A2-42D5-B5D7-D6B6B392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181D-32C7-45DE-86D8-51753132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A6C6-EBEF-42F3-8899-6118561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5282-51D7-477D-A851-D942FA8A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2093-49F6-44EE-AF49-F9829A2A5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6AF6-1E50-4F3E-B8E6-63A3C1F1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6FA8-7474-42B6-9ED4-FAED723D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D3DF-341A-452E-94A0-40D7503E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9683-B849-432D-B19C-1FB06A4B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6932-2C9A-4174-81AA-7FEB2CA9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53E20-484D-44CA-8A40-D0F3F872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CC7A-9832-43A4-9F52-B19E2E61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4CFF2-D115-491C-91F0-B14F0953F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741D-1784-45D7-A75A-8A2DB629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112E7-3714-41A2-9632-74D1780E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DFA3B-7747-44D4-94FC-44726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1932-B3BB-4745-B643-BD2B3304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ED9C6-72B7-4AF1-B142-49691A5E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D649B-8ED1-49C3-9C7D-90B0CDF1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B3E46-78A1-47DA-9BD3-9F37FEF2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8B34D-7B2B-47A8-BD13-C3EBF0D8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FA9D5-5FF0-4B1A-90B5-4F43BCEB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8015-AED0-4067-9A61-2F822BF1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30A8-173E-4DA4-865A-7DAB7C6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7248-0653-43F4-A79D-BEC63D4B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7B56-F173-43B7-9D5A-B320B742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36092-0119-4E6B-BDA1-D4C873A2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88E01-5DFE-458A-AE0F-1853C023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EF61-1246-4A11-B185-B8F926B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0EC9-58E2-4395-8C69-2C869EB3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BC24B-9D34-45E1-B800-1D7CBEE02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30209-55D7-4314-AA71-2E2B9B3D4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7B07-1DFE-40FD-B169-2EB7C1C4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7517-197D-4E90-9633-D737504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A913C-971F-4AF9-A455-84BEC0D4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3A898-1E62-4C86-B9FB-8B18D79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FE00-7C13-4368-8A66-AA49B507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89B6-1EE7-44F9-A6CC-8E49D5810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D61C-8509-4FDB-9E9F-C5EB1D9910C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9F4-A037-42CC-80CD-2350887E5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5A74-B7CF-4BE3-90C8-6D3BC6C3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CA32-1554-4027-B49B-34BCC094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459861-3E92-443B-950B-C19CCCC5E3BA}"/>
              </a:ext>
            </a:extLst>
          </p:cNvPr>
          <p:cNvGrpSpPr/>
          <p:nvPr/>
        </p:nvGrpSpPr>
        <p:grpSpPr>
          <a:xfrm>
            <a:off x="2066141" y="-71656"/>
            <a:ext cx="7315200" cy="8164963"/>
            <a:chOff x="2066141" y="-143154"/>
            <a:chExt cx="7315200" cy="81649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9D3F34-E8EC-4FC8-BF32-1D9FB3C51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642" r="20343"/>
            <a:stretch/>
          </p:blipFill>
          <p:spPr>
            <a:xfrm>
              <a:off x="2066141" y="-143153"/>
              <a:ext cx="3657600" cy="4058205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020199-C0E5-4C9F-B9E1-7B09CB078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642" r="20343"/>
            <a:stretch/>
          </p:blipFill>
          <p:spPr>
            <a:xfrm>
              <a:off x="5723741" y="-143154"/>
              <a:ext cx="3657600" cy="4058205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475242-F7AC-4A2B-9EEB-BAC53E990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642" r="20343"/>
            <a:stretch/>
          </p:blipFill>
          <p:spPr>
            <a:xfrm>
              <a:off x="2066141" y="3963603"/>
              <a:ext cx="3657600" cy="4058205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2A4BFB-C924-4430-AACF-3E841B30B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642" r="20343"/>
            <a:stretch/>
          </p:blipFill>
          <p:spPr>
            <a:xfrm>
              <a:off x="5723741" y="3963604"/>
              <a:ext cx="3657600" cy="4058205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9E09A6-426C-46FC-88A6-4C69A8FDAEF4}"/>
              </a:ext>
            </a:extLst>
          </p:cNvPr>
          <p:cNvSpPr txBox="1"/>
          <p:nvPr/>
        </p:nvSpPr>
        <p:spPr>
          <a:xfrm>
            <a:off x="2066141" y="-143153"/>
            <a:ext cx="42241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A1451-0543-43C8-A93A-9196D4830661}"/>
              </a:ext>
            </a:extLst>
          </p:cNvPr>
          <p:cNvSpPr txBox="1"/>
          <p:nvPr/>
        </p:nvSpPr>
        <p:spPr>
          <a:xfrm>
            <a:off x="5723741" y="-154728"/>
            <a:ext cx="42241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5A217-4411-49CE-AF28-B9D4E34686F6}"/>
              </a:ext>
            </a:extLst>
          </p:cNvPr>
          <p:cNvSpPr txBox="1"/>
          <p:nvPr/>
        </p:nvSpPr>
        <p:spPr>
          <a:xfrm>
            <a:off x="5723741" y="3926625"/>
            <a:ext cx="42241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7B7808-DDD5-4DDB-B4DC-E4BD13CAE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01" y="7107484"/>
            <a:ext cx="1511683" cy="9143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F85AE3A-C9EC-4375-B270-F2E8E463DD5F}"/>
              </a:ext>
            </a:extLst>
          </p:cNvPr>
          <p:cNvSpPr/>
          <p:nvPr/>
        </p:nvSpPr>
        <p:spPr>
          <a:xfrm>
            <a:off x="2361231" y="208344"/>
            <a:ext cx="3148316" cy="35902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C4A2DF-AC78-496C-8850-8D8198F5E44F}"/>
              </a:ext>
            </a:extLst>
          </p:cNvPr>
          <p:cNvSpPr/>
          <p:nvPr/>
        </p:nvSpPr>
        <p:spPr>
          <a:xfrm rot="20651419">
            <a:off x="5836273" y="195896"/>
            <a:ext cx="2816183" cy="151496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B5E3E0-D37B-4AEE-9110-026A2C5EAA14}"/>
              </a:ext>
            </a:extLst>
          </p:cNvPr>
          <p:cNvSpPr/>
          <p:nvPr/>
        </p:nvSpPr>
        <p:spPr>
          <a:xfrm rot="20613818">
            <a:off x="7150187" y="1535808"/>
            <a:ext cx="1789465" cy="80365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576E2-CEE2-4142-88FE-615D20570536}"/>
              </a:ext>
            </a:extLst>
          </p:cNvPr>
          <p:cNvSpPr/>
          <p:nvPr/>
        </p:nvSpPr>
        <p:spPr>
          <a:xfrm rot="20665917">
            <a:off x="7100958" y="2362027"/>
            <a:ext cx="2147383" cy="128466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4FE3F0-A8F7-4306-9AC3-B3F4042CD158}"/>
              </a:ext>
            </a:extLst>
          </p:cNvPr>
          <p:cNvSpPr/>
          <p:nvPr/>
        </p:nvSpPr>
        <p:spPr>
          <a:xfrm rot="20665917">
            <a:off x="3717505" y="7425163"/>
            <a:ext cx="1943224" cy="43284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D42F9-6B8C-4067-814B-85E07C7BD3F4}"/>
              </a:ext>
            </a:extLst>
          </p:cNvPr>
          <p:cNvSpPr/>
          <p:nvPr/>
        </p:nvSpPr>
        <p:spPr>
          <a:xfrm rot="20665917">
            <a:off x="3605151" y="6501442"/>
            <a:ext cx="1943224" cy="88941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F30D0B-976B-4DA8-9E22-309C8B8E0D85}"/>
              </a:ext>
            </a:extLst>
          </p:cNvPr>
          <p:cNvSpPr/>
          <p:nvPr/>
        </p:nvSpPr>
        <p:spPr>
          <a:xfrm rot="20665917">
            <a:off x="3348244" y="6236812"/>
            <a:ext cx="1943224" cy="26629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2CCFDE-5103-4CFF-A454-A697644D0C68}"/>
              </a:ext>
            </a:extLst>
          </p:cNvPr>
          <p:cNvSpPr/>
          <p:nvPr/>
        </p:nvSpPr>
        <p:spPr>
          <a:xfrm rot="20665917">
            <a:off x="3256582" y="5949102"/>
            <a:ext cx="1943224" cy="26629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85DEDA-28BC-40B5-9064-B50D235E3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1413">
            <a:off x="1634747" y="4207524"/>
            <a:ext cx="3161762" cy="20015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EB3413-5530-40F3-9CCD-E8CF52BBA83D}"/>
              </a:ext>
            </a:extLst>
          </p:cNvPr>
          <p:cNvSpPr txBox="1"/>
          <p:nvPr/>
        </p:nvSpPr>
        <p:spPr>
          <a:xfrm>
            <a:off x="2066141" y="3963602"/>
            <a:ext cx="42241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E4343-2D62-45DD-B58E-BD7F20B05849}"/>
              </a:ext>
            </a:extLst>
          </p:cNvPr>
          <p:cNvSpPr txBox="1"/>
          <p:nvPr/>
        </p:nvSpPr>
        <p:spPr>
          <a:xfrm>
            <a:off x="6375400" y="6256993"/>
            <a:ext cx="20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“something complicated”</a:t>
            </a:r>
          </a:p>
        </p:txBody>
      </p:sp>
    </p:spTree>
    <p:extLst>
      <p:ext uri="{BB962C8B-B14F-4D97-AF65-F5344CB8AC3E}">
        <p14:creationId xmlns:p14="http://schemas.microsoft.com/office/powerpoint/2010/main" val="273219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CE191-9ABA-4B19-BD13-EDD1E4A5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57" y="0"/>
            <a:ext cx="773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2A614-29A7-4EE1-A5CB-900F1F97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1" y="0"/>
            <a:ext cx="1083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6FD74-A479-488C-AE8F-78E0973B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37" y="0"/>
            <a:ext cx="4323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11F20-B23A-4B58-82B7-8A38D873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38" y="0"/>
            <a:ext cx="5213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6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mkapur</dc:creator>
  <cp:lastModifiedBy>mkapur</cp:lastModifiedBy>
  <cp:revision>7</cp:revision>
  <dcterms:created xsi:type="dcterms:W3CDTF">2018-11-02T15:11:17Z</dcterms:created>
  <dcterms:modified xsi:type="dcterms:W3CDTF">2018-11-17T22:53:01Z</dcterms:modified>
</cp:coreProperties>
</file>