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414-12C1-45F9-A6E6-33B8CB4D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C972-DC8A-4244-89BD-C6560F06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7842-54F7-4842-974C-A075B66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17C3-D602-4CC1-A868-57564A25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CA23-F580-4256-AFE5-198455E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C14-267F-4E44-BCA6-A583D415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679C3-F0D0-4733-B19A-5929BBD1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D507-CE2E-4F7C-8ECC-4A319A9C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900F-2B7D-42AB-A22E-7A86DC79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46A8-35C2-4935-9B1A-B35A4CDF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89BF4-EE25-4351-8DD5-FC9083FD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FD28-D3A7-4D29-AAA9-322678C2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6252-28B1-4740-85C0-47BB8C40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2518-9052-418B-827F-389D7A99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A68B-26A5-4680-8B9B-2862199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6E43-3426-440B-ADFC-8D2FF7D8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EFBE-8AB0-4522-8BCE-E1268FD5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2638-65F4-4AE7-B2ED-B3375A49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9431-3A41-419E-A2C8-4F0CA70A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0F88-4312-40C7-B866-8551EC9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F277-AAC9-4D4F-9163-F8717DC3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CFE-E2B3-4402-92A9-78FFC835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582C-3D56-4426-9D85-72BC2350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FADB-E172-42D6-B7FE-1368A63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610A-A700-4B75-BE97-B2945CA7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B55-9575-41C4-8A77-B7A82EBB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F9B3-9078-4277-9097-8E9FE5B71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652E-FF30-4C6B-8476-D3336432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52B0-9F69-43A3-AFC3-20915F1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576D-9A09-4CDB-9324-FA54B5E3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79E3-8A45-4991-9D7E-CAC3A8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76BB-E5F6-4B0C-BEF0-B0F4A23B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FF5F-2761-4A35-A9E8-120E793C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C5FF-B07C-4CC6-97C1-C0F86B15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9AB04-B826-4C23-BA56-150CF11C2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CF234-A28D-41B3-B520-AF9240B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74592-A58A-407E-8E23-CEB657AD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76B68-80F6-4ECB-B8C4-8C225D0B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96CBE-D88A-4DE1-9311-8DE271E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75C2-ABE4-48AA-85D0-2A00B306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FAE53-7661-4DC0-8173-E46C2AE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0838F-F606-464A-9EED-54CF09E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5EA14-DEF1-4E39-80B3-8BB569CD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AD336-E368-4688-9604-370DCA60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2E86-5A95-4603-8CF8-DA20C6CF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359A-213F-4F5D-8703-8456AC05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DEB-71B1-4A0A-9B52-C70589C0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86ED-A7C2-421D-A4C1-989FAA38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21A33-03EE-469B-BE27-EE69CDFA6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2DB7-D4F1-4579-93BB-19076224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26C11-30CA-47BB-A8B2-B85C61BA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A03AA-323F-4C4A-8715-79B67FC8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11E5-FBBB-45D3-8DDA-D84979D6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87C58-62F0-4691-BA10-3758F83A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1ECC-3010-4D53-A08C-E42FC942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D73D7-3427-4775-B4C0-035F14C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4149-8DCA-4187-B478-4B56B43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54C6-EED9-490F-A8FE-78E115EE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DBB8C-7892-4418-B7E9-E61BAFF5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B1A1-2C21-4C18-B9E5-4739B5D6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4005-546D-4BBF-AC60-0AB5B85E7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2585-4371-4E89-BFE1-3BBF962DA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B89E-2913-4D69-9BA4-EEC9ACA11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33C01-3FFD-4EC3-8D2B-626ADD07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8" y="1870363"/>
            <a:ext cx="4156364" cy="311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2EDC4-2557-40C8-926A-B7A912DE7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2" y="1867395"/>
            <a:ext cx="3230111" cy="323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70AC-11CB-4031-A647-941028BCF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57" y="1867395"/>
            <a:ext cx="4306815" cy="323011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C3D6B67-4A9A-49E9-BD5C-3DB96750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breaks (temporal or spatial) – 31 Jan</a:t>
            </a:r>
          </a:p>
        </p:txBody>
      </p:sp>
    </p:spTree>
    <p:extLst>
      <p:ext uri="{BB962C8B-B14F-4D97-AF65-F5344CB8AC3E}">
        <p14:creationId xmlns:p14="http://schemas.microsoft.com/office/powerpoint/2010/main" val="30613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C3D6B67-4A9A-49E9-BD5C-3DB96750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spatial break @ 25 degrees – 31 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842C3-6C94-4CF9-9FE1-35EA3C9B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0" y="2193351"/>
            <a:ext cx="42672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C4B75-8299-40F9-8FBB-31781F1B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60" y="2193351"/>
            <a:ext cx="3200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D6A97-9EBA-4008-85E9-2A4D409F2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42" y="2193351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 breaks (temporal or spatial) – 31 Jan</vt:lpstr>
      <vt:lpstr>One spatial break @ 25 degrees – 31 Jan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breaks (temporal or spatial) – 31 Jan</dc:title>
  <dc:creator>Maia Kapur</dc:creator>
  <cp:lastModifiedBy>Maia Kapur</cp:lastModifiedBy>
  <cp:revision>6</cp:revision>
  <cp:lastPrinted>2019-02-01T17:21:17Z</cp:lastPrinted>
  <dcterms:created xsi:type="dcterms:W3CDTF">2019-02-01T01:07:39Z</dcterms:created>
  <dcterms:modified xsi:type="dcterms:W3CDTF">2019-02-01T22:26:26Z</dcterms:modified>
</cp:coreProperties>
</file>