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58" r:id="rId5"/>
    <p:sldId id="261" r:id="rId6"/>
    <p:sldId id="262" r:id="rId7"/>
    <p:sldId id="264" r:id="rId8"/>
    <p:sldId id="260"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6029"/>
  </p:normalViewPr>
  <p:slideViewPr>
    <p:cSldViewPr snapToGrid="0" snapToObjects="1">
      <p:cViewPr>
        <p:scale>
          <a:sx n="120" d="100"/>
          <a:sy n="120" d="100"/>
        </p:scale>
        <p:origin x="256" y="1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12/8/21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12/8/21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12/8/21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12/8/21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12/8/21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12/8/21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12/8/21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12/8/21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12/8/21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EB764-6A07-1541-818D-0E597A19AC46}"/>
              </a:ext>
            </a:extLst>
          </p:cNvPr>
          <p:cNvSpPr>
            <a:spLocks noGrp="1"/>
          </p:cNvSpPr>
          <p:nvPr>
            <p:ph type="ctrTitle"/>
          </p:nvPr>
        </p:nvSpPr>
        <p:spPr>
          <a:xfrm>
            <a:off x="810001" y="1376449"/>
            <a:ext cx="10572000" cy="2971051"/>
          </a:xfrm>
        </p:spPr>
        <p:txBody>
          <a:bodyPr/>
          <a:lstStyle/>
          <a:p>
            <a:r>
              <a:rPr lang="en-PA" dirty="0"/>
              <a:t>BU </a:t>
            </a:r>
            <a:br>
              <a:rPr lang="en-PA" dirty="0"/>
            </a:br>
            <a:r>
              <a:rPr lang="en-PA" dirty="0"/>
              <a:t>Fitness App</a:t>
            </a:r>
            <a:br>
              <a:rPr lang="en-PA" dirty="0"/>
            </a:br>
            <a:endParaRPr lang="en-PA" dirty="0"/>
          </a:p>
        </p:txBody>
      </p:sp>
      <p:sp>
        <p:nvSpPr>
          <p:cNvPr id="3" name="Subtitle 2">
            <a:extLst>
              <a:ext uri="{FF2B5EF4-FFF2-40B4-BE49-F238E27FC236}">
                <a16:creationId xmlns:a16="http://schemas.microsoft.com/office/drawing/2014/main" id="{38D49896-2B74-814F-83CE-AA572736A45F}"/>
              </a:ext>
            </a:extLst>
          </p:cNvPr>
          <p:cNvSpPr>
            <a:spLocks noGrp="1"/>
          </p:cNvSpPr>
          <p:nvPr>
            <p:ph type="subTitle" idx="1"/>
          </p:nvPr>
        </p:nvSpPr>
        <p:spPr>
          <a:xfrm>
            <a:off x="388883" y="4973064"/>
            <a:ext cx="10993118" cy="1766114"/>
          </a:xfrm>
        </p:spPr>
        <p:txBody>
          <a:bodyPr>
            <a:normAutofit fontScale="92500" lnSpcReduction="20000"/>
          </a:bodyPr>
          <a:lstStyle/>
          <a:p>
            <a:r>
              <a:rPr lang="en-PA" dirty="0"/>
              <a:t>Alberto Attie</a:t>
            </a:r>
          </a:p>
          <a:p>
            <a:r>
              <a:rPr lang="en-PA" dirty="0"/>
              <a:t>Ramy Attie</a:t>
            </a:r>
          </a:p>
          <a:p>
            <a:r>
              <a:rPr lang="en-PA" dirty="0"/>
              <a:t>M</a:t>
            </a:r>
            <a:r>
              <a:rPr lang="en-US" dirty="0"/>
              <a:t>a</a:t>
            </a:r>
            <a:r>
              <a:rPr lang="en-PA" dirty="0"/>
              <a:t>x Karambelas</a:t>
            </a:r>
          </a:p>
          <a:p>
            <a:r>
              <a:rPr lang="en-PA" dirty="0"/>
              <a:t>Kfir Flank</a:t>
            </a:r>
          </a:p>
          <a:p>
            <a:r>
              <a:rPr lang="en-PA" dirty="0"/>
              <a:t>Andres Garcia</a:t>
            </a:r>
          </a:p>
          <a:p>
            <a:endParaRPr lang="en-PA" dirty="0"/>
          </a:p>
        </p:txBody>
      </p:sp>
      <p:pic>
        <p:nvPicPr>
          <p:cNvPr id="5" name="Picture 4">
            <a:extLst>
              <a:ext uri="{FF2B5EF4-FFF2-40B4-BE49-F238E27FC236}">
                <a16:creationId xmlns:a16="http://schemas.microsoft.com/office/drawing/2014/main" id="{A204FF12-1C8C-BB47-9F9B-2ED53676D75C}"/>
              </a:ext>
            </a:extLst>
          </p:cNvPr>
          <p:cNvPicPr>
            <a:picLocks noChangeAspect="1"/>
          </p:cNvPicPr>
          <p:nvPr/>
        </p:nvPicPr>
        <p:blipFill>
          <a:blip r:embed="rId2"/>
          <a:stretch>
            <a:fillRect/>
          </a:stretch>
        </p:blipFill>
        <p:spPr>
          <a:xfrm>
            <a:off x="5510893" y="1001879"/>
            <a:ext cx="3720193" cy="3720193"/>
          </a:xfrm>
          <a:prstGeom prst="rect">
            <a:avLst/>
          </a:prstGeom>
        </p:spPr>
      </p:pic>
    </p:spTree>
    <p:extLst>
      <p:ext uri="{BB962C8B-B14F-4D97-AF65-F5344CB8AC3E}">
        <p14:creationId xmlns:p14="http://schemas.microsoft.com/office/powerpoint/2010/main" val="1067606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B3320-1515-9B4B-B306-DD7975894663}"/>
              </a:ext>
            </a:extLst>
          </p:cNvPr>
          <p:cNvSpPr>
            <a:spLocks noGrp="1"/>
          </p:cNvSpPr>
          <p:nvPr>
            <p:ph type="title"/>
          </p:nvPr>
        </p:nvSpPr>
        <p:spPr/>
        <p:txBody>
          <a:bodyPr/>
          <a:lstStyle/>
          <a:p>
            <a:r>
              <a:rPr lang="en-PA" dirty="0"/>
              <a:t>Swift Language</a:t>
            </a:r>
          </a:p>
        </p:txBody>
      </p:sp>
      <p:sp>
        <p:nvSpPr>
          <p:cNvPr id="3" name="Content Placeholder 2">
            <a:extLst>
              <a:ext uri="{FF2B5EF4-FFF2-40B4-BE49-F238E27FC236}">
                <a16:creationId xmlns:a16="http://schemas.microsoft.com/office/drawing/2014/main" id="{D37ED495-D4EE-7541-A65E-C565AB0F3F8E}"/>
              </a:ext>
            </a:extLst>
          </p:cNvPr>
          <p:cNvSpPr>
            <a:spLocks noGrp="1"/>
          </p:cNvSpPr>
          <p:nvPr>
            <p:ph idx="1"/>
          </p:nvPr>
        </p:nvSpPr>
        <p:spPr>
          <a:xfrm>
            <a:off x="426825" y="2730659"/>
            <a:ext cx="6953688" cy="3498254"/>
          </a:xfrm>
        </p:spPr>
        <p:txBody>
          <a:bodyPr/>
          <a:lstStyle/>
          <a:p>
            <a:r>
              <a:rPr lang="en-PA" dirty="0"/>
              <a:t>We decided to use Swift language since that is </a:t>
            </a:r>
            <a:r>
              <a:rPr lang="en-US" b="1" dirty="0"/>
              <a:t>Swift</a:t>
            </a:r>
            <a:r>
              <a:rPr lang="en-US" dirty="0"/>
              <a:t> is a powerful and intuitive </a:t>
            </a:r>
            <a:r>
              <a:rPr lang="en-US" b="1" dirty="0"/>
              <a:t>programming language</a:t>
            </a:r>
            <a:r>
              <a:rPr lang="en-US" dirty="0"/>
              <a:t> for iOS</a:t>
            </a:r>
          </a:p>
          <a:p>
            <a:pPr marL="0" indent="0">
              <a:buNone/>
            </a:pPr>
            <a:r>
              <a:rPr lang="en-US" dirty="0"/>
              <a:t>Advantages</a:t>
            </a:r>
          </a:p>
          <a:p>
            <a:r>
              <a:rPr lang="en-US" dirty="0"/>
              <a:t>It’s also easier to read and write, and it requires much less code than other languages.</a:t>
            </a:r>
          </a:p>
          <a:p>
            <a:r>
              <a:rPr lang="en-US" dirty="0"/>
              <a:t>Can use Classes and create apps in an understandable way</a:t>
            </a:r>
          </a:p>
          <a:p>
            <a:r>
              <a:rPr lang="en-US" dirty="0"/>
              <a:t>Apps developed with Swift require less time to install and less on-device memory, providing a better app experience for users.</a:t>
            </a:r>
          </a:p>
          <a:p>
            <a:endParaRPr lang="en-US" dirty="0"/>
          </a:p>
          <a:p>
            <a:endParaRPr lang="en-US" dirty="0"/>
          </a:p>
          <a:p>
            <a:endParaRPr lang="en-PA" dirty="0"/>
          </a:p>
        </p:txBody>
      </p:sp>
      <p:pic>
        <p:nvPicPr>
          <p:cNvPr id="4" name="Picture 3">
            <a:extLst>
              <a:ext uri="{FF2B5EF4-FFF2-40B4-BE49-F238E27FC236}">
                <a16:creationId xmlns:a16="http://schemas.microsoft.com/office/drawing/2014/main" id="{9288A204-2A24-EA41-B97F-0F15FD8409EA}"/>
              </a:ext>
            </a:extLst>
          </p:cNvPr>
          <p:cNvPicPr>
            <a:picLocks noChangeAspect="1"/>
          </p:cNvPicPr>
          <p:nvPr/>
        </p:nvPicPr>
        <p:blipFill>
          <a:blip r:embed="rId2"/>
          <a:stretch>
            <a:fillRect/>
          </a:stretch>
        </p:blipFill>
        <p:spPr>
          <a:xfrm>
            <a:off x="7930116" y="1848293"/>
            <a:ext cx="3627474" cy="3627474"/>
          </a:xfrm>
          <a:prstGeom prst="rect">
            <a:avLst/>
          </a:prstGeom>
        </p:spPr>
      </p:pic>
    </p:spTree>
    <p:extLst>
      <p:ext uri="{BB962C8B-B14F-4D97-AF65-F5344CB8AC3E}">
        <p14:creationId xmlns:p14="http://schemas.microsoft.com/office/powerpoint/2010/main" val="1580586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5B584-33E7-8945-9988-4FD5168F5D45}"/>
              </a:ext>
            </a:extLst>
          </p:cNvPr>
          <p:cNvSpPr>
            <a:spLocks noGrp="1"/>
          </p:cNvSpPr>
          <p:nvPr>
            <p:ph type="title"/>
          </p:nvPr>
        </p:nvSpPr>
        <p:spPr/>
        <p:txBody>
          <a:bodyPr/>
          <a:lstStyle/>
          <a:p>
            <a:r>
              <a:rPr lang="en-PA" dirty="0"/>
              <a:t>Actions and Outlets IN Swift</a:t>
            </a:r>
          </a:p>
        </p:txBody>
      </p:sp>
      <p:sp>
        <p:nvSpPr>
          <p:cNvPr id="6" name="Content Placeholder 5">
            <a:extLst>
              <a:ext uri="{FF2B5EF4-FFF2-40B4-BE49-F238E27FC236}">
                <a16:creationId xmlns:a16="http://schemas.microsoft.com/office/drawing/2014/main" id="{ADB1C497-FA7C-514A-A635-A846AC55F835}"/>
              </a:ext>
            </a:extLst>
          </p:cNvPr>
          <p:cNvSpPr>
            <a:spLocks noGrp="1"/>
          </p:cNvSpPr>
          <p:nvPr>
            <p:ph idx="1"/>
          </p:nvPr>
        </p:nvSpPr>
        <p:spPr>
          <a:xfrm>
            <a:off x="818712" y="2222287"/>
            <a:ext cx="4465669" cy="4391164"/>
          </a:xfrm>
        </p:spPr>
        <p:txBody>
          <a:bodyPr>
            <a:normAutofit fontScale="85000" lnSpcReduction="10000"/>
          </a:bodyPr>
          <a:lstStyle/>
          <a:p>
            <a:endParaRPr lang="en-US" dirty="0"/>
          </a:p>
          <a:p>
            <a:r>
              <a:rPr lang="en-US" dirty="0"/>
              <a:t>You declare an outlet in the interface of a class, and you make a connection between the outlet and another object in the nib file or storyboard.</a:t>
            </a:r>
          </a:p>
          <a:p>
            <a:r>
              <a:rPr lang="en-US" dirty="0"/>
              <a:t>In our program T</a:t>
            </a:r>
            <a:r>
              <a:rPr lang="en-PA" dirty="0"/>
              <a:t>he label is an outlet for the buttoms comands. An outlet functions as a display or cout buttom. </a:t>
            </a:r>
          </a:p>
          <a:p>
            <a:r>
              <a:rPr lang="en-US" dirty="0"/>
              <a:t>We Create an action connection when </a:t>
            </a:r>
            <a:r>
              <a:rPr lang="en-US" b="1" dirty="0"/>
              <a:t>you need to send a message from a control to your code</a:t>
            </a:r>
            <a:r>
              <a:rPr lang="en-US" dirty="0"/>
              <a:t>. </a:t>
            </a:r>
          </a:p>
          <a:p>
            <a:r>
              <a:rPr lang="en-US" dirty="0"/>
              <a:t>A control is a user interface object that causes instant actions or visible results when the user manipulates the object.</a:t>
            </a:r>
          </a:p>
          <a:p>
            <a:r>
              <a:rPr lang="en-PA" dirty="0"/>
              <a:t>In our case the functions work as actions since they are performing an action, but does not display anything. </a:t>
            </a:r>
          </a:p>
        </p:txBody>
      </p:sp>
      <p:pic>
        <p:nvPicPr>
          <p:cNvPr id="8" name="Picture 7">
            <a:extLst>
              <a:ext uri="{FF2B5EF4-FFF2-40B4-BE49-F238E27FC236}">
                <a16:creationId xmlns:a16="http://schemas.microsoft.com/office/drawing/2014/main" id="{1AEFCB83-4CE9-F146-996B-F7D2D40767D8}"/>
              </a:ext>
            </a:extLst>
          </p:cNvPr>
          <p:cNvPicPr>
            <a:picLocks noChangeAspect="1"/>
          </p:cNvPicPr>
          <p:nvPr/>
        </p:nvPicPr>
        <p:blipFill>
          <a:blip r:embed="rId2"/>
          <a:stretch>
            <a:fillRect/>
          </a:stretch>
        </p:blipFill>
        <p:spPr>
          <a:xfrm>
            <a:off x="6697916" y="2670220"/>
            <a:ext cx="4675372" cy="1517559"/>
          </a:xfrm>
          <a:prstGeom prst="rect">
            <a:avLst/>
          </a:prstGeom>
        </p:spPr>
      </p:pic>
      <p:sp>
        <p:nvSpPr>
          <p:cNvPr id="9" name="TextBox 8">
            <a:extLst>
              <a:ext uri="{FF2B5EF4-FFF2-40B4-BE49-F238E27FC236}">
                <a16:creationId xmlns:a16="http://schemas.microsoft.com/office/drawing/2014/main" id="{54D3E7F8-AA37-5647-8842-55C0FC3C9FAC}"/>
              </a:ext>
            </a:extLst>
          </p:cNvPr>
          <p:cNvSpPr txBox="1"/>
          <p:nvPr/>
        </p:nvSpPr>
        <p:spPr>
          <a:xfrm>
            <a:off x="6485860" y="4701697"/>
            <a:ext cx="4675373" cy="1477328"/>
          </a:xfrm>
          <a:prstGeom prst="rect">
            <a:avLst/>
          </a:prstGeom>
          <a:noFill/>
        </p:spPr>
        <p:txBody>
          <a:bodyPr wrap="square" rtlCol="0">
            <a:spAutoFit/>
          </a:bodyPr>
          <a:lstStyle/>
          <a:p>
            <a:r>
              <a:rPr lang="en-PA" dirty="0"/>
              <a:t>Here the outlet is feeding the lables in our program </a:t>
            </a:r>
          </a:p>
          <a:p>
            <a:endParaRPr lang="en-PA" dirty="0"/>
          </a:p>
          <a:p>
            <a:r>
              <a:rPr lang="en-PA" dirty="0"/>
              <a:t>The Function here are bringing the user input from the textfields to the labels </a:t>
            </a:r>
          </a:p>
        </p:txBody>
      </p:sp>
    </p:spTree>
    <p:extLst>
      <p:ext uri="{BB962C8B-B14F-4D97-AF65-F5344CB8AC3E}">
        <p14:creationId xmlns:p14="http://schemas.microsoft.com/office/powerpoint/2010/main" val="3935771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291B2-8F10-8643-9796-48DF273FF3A9}"/>
              </a:ext>
            </a:extLst>
          </p:cNvPr>
          <p:cNvSpPr>
            <a:spLocks noGrp="1"/>
          </p:cNvSpPr>
          <p:nvPr>
            <p:ph type="title"/>
          </p:nvPr>
        </p:nvSpPr>
        <p:spPr/>
        <p:txBody>
          <a:bodyPr/>
          <a:lstStyle/>
          <a:p>
            <a:r>
              <a:rPr lang="en-PA" dirty="0"/>
              <a:t>Description of the App</a:t>
            </a:r>
          </a:p>
        </p:txBody>
      </p:sp>
      <p:sp>
        <p:nvSpPr>
          <p:cNvPr id="3" name="Content Placeholder 2">
            <a:extLst>
              <a:ext uri="{FF2B5EF4-FFF2-40B4-BE49-F238E27FC236}">
                <a16:creationId xmlns:a16="http://schemas.microsoft.com/office/drawing/2014/main" id="{F3C05EAF-1DA2-FA4A-B3A4-4716862DB24F}"/>
              </a:ext>
            </a:extLst>
          </p:cNvPr>
          <p:cNvSpPr>
            <a:spLocks noGrp="1"/>
          </p:cNvSpPr>
          <p:nvPr>
            <p:ph idx="1"/>
          </p:nvPr>
        </p:nvSpPr>
        <p:spPr>
          <a:xfrm>
            <a:off x="731627" y="2307265"/>
            <a:ext cx="5192728" cy="4103547"/>
          </a:xfrm>
        </p:spPr>
        <p:txBody>
          <a:bodyPr/>
          <a:lstStyle/>
          <a:p>
            <a:r>
              <a:rPr lang="en-PA" sz="2000" dirty="0"/>
              <a:t>Our FitnessApp consists of making a routine of different exercises for people who want to exercise a specific part of the body. </a:t>
            </a:r>
          </a:p>
          <a:p>
            <a:r>
              <a:rPr lang="en-PA" dirty="0"/>
              <a:t>For example if people want to exercise core, the app will create a routine to exercise core depending on the fitness level of the user( Advance, beginner, or Intermedium). The user defines how many repetition he wants to make</a:t>
            </a:r>
          </a:p>
        </p:txBody>
      </p:sp>
      <p:pic>
        <p:nvPicPr>
          <p:cNvPr id="1026" name="Picture 2">
            <a:extLst>
              <a:ext uri="{FF2B5EF4-FFF2-40B4-BE49-F238E27FC236}">
                <a16:creationId xmlns:a16="http://schemas.microsoft.com/office/drawing/2014/main" id="{345824F2-02C4-1E40-A1B2-9F0E336575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2152" y="1417638"/>
            <a:ext cx="2222049" cy="489413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EDFD320-10B9-D74A-A836-ABF14F5CCA80}"/>
              </a:ext>
            </a:extLst>
          </p:cNvPr>
          <p:cNvSpPr txBox="1"/>
          <p:nvPr/>
        </p:nvSpPr>
        <p:spPr>
          <a:xfrm>
            <a:off x="7962105" y="932413"/>
            <a:ext cx="1802096" cy="369332"/>
          </a:xfrm>
          <a:prstGeom prst="rect">
            <a:avLst/>
          </a:prstGeom>
          <a:noFill/>
        </p:spPr>
        <p:txBody>
          <a:bodyPr wrap="none" rtlCol="0">
            <a:spAutoFit/>
          </a:bodyPr>
          <a:lstStyle/>
          <a:p>
            <a:r>
              <a:rPr lang="en-PA" dirty="0"/>
              <a:t>HOME SCREEN</a:t>
            </a:r>
          </a:p>
        </p:txBody>
      </p:sp>
    </p:spTree>
    <p:extLst>
      <p:ext uri="{BB962C8B-B14F-4D97-AF65-F5344CB8AC3E}">
        <p14:creationId xmlns:p14="http://schemas.microsoft.com/office/powerpoint/2010/main" val="2105634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7490E-C558-3C4F-A14A-11C5582B9D2F}"/>
              </a:ext>
            </a:extLst>
          </p:cNvPr>
          <p:cNvSpPr>
            <a:spLocks noGrp="1"/>
          </p:cNvSpPr>
          <p:nvPr>
            <p:ph type="title"/>
          </p:nvPr>
        </p:nvSpPr>
        <p:spPr/>
        <p:txBody>
          <a:bodyPr/>
          <a:lstStyle/>
          <a:p>
            <a:r>
              <a:rPr lang="en-PA" dirty="0"/>
              <a:t>How it works</a:t>
            </a:r>
          </a:p>
        </p:txBody>
      </p:sp>
      <p:pic>
        <p:nvPicPr>
          <p:cNvPr id="5" name="Content Placeholder 4">
            <a:extLst>
              <a:ext uri="{FF2B5EF4-FFF2-40B4-BE49-F238E27FC236}">
                <a16:creationId xmlns:a16="http://schemas.microsoft.com/office/drawing/2014/main" id="{2BED5A49-2FC2-1849-BFDA-81E4DF1574C6}"/>
              </a:ext>
            </a:extLst>
          </p:cNvPr>
          <p:cNvPicPr>
            <a:picLocks noGrp="1" noChangeAspect="1"/>
          </p:cNvPicPr>
          <p:nvPr>
            <p:ph idx="1"/>
          </p:nvPr>
        </p:nvPicPr>
        <p:blipFill>
          <a:blip r:embed="rId2"/>
          <a:stretch>
            <a:fillRect/>
          </a:stretch>
        </p:blipFill>
        <p:spPr>
          <a:xfrm>
            <a:off x="7064868" y="1159463"/>
            <a:ext cx="4586846" cy="4992436"/>
          </a:xfrm>
        </p:spPr>
      </p:pic>
      <p:cxnSp>
        <p:nvCxnSpPr>
          <p:cNvPr id="8" name="Straight Arrow Connector 7">
            <a:extLst>
              <a:ext uri="{FF2B5EF4-FFF2-40B4-BE49-F238E27FC236}">
                <a16:creationId xmlns:a16="http://schemas.microsoft.com/office/drawing/2014/main" id="{6F7374A3-8331-0B45-880E-1204EA761CAC}"/>
              </a:ext>
            </a:extLst>
          </p:cNvPr>
          <p:cNvCxnSpPr>
            <a:cxnSpLocks/>
          </p:cNvCxnSpPr>
          <p:nvPr/>
        </p:nvCxnSpPr>
        <p:spPr>
          <a:xfrm>
            <a:off x="8496637" y="1990641"/>
            <a:ext cx="1386399" cy="364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E9A8962-AB2A-A348-A4A3-3F3637C7BFB7}"/>
              </a:ext>
            </a:extLst>
          </p:cNvPr>
          <p:cNvSpPr txBox="1"/>
          <p:nvPr/>
        </p:nvSpPr>
        <p:spPr>
          <a:xfrm>
            <a:off x="216829" y="2354893"/>
            <a:ext cx="3600259" cy="3792259"/>
          </a:xfrm>
          <a:prstGeom prst="rect">
            <a:avLst/>
          </a:prstGeom>
          <a:noFill/>
        </p:spPr>
        <p:txBody>
          <a:bodyPr wrap="square" rtlCol="0">
            <a:spAutoFit/>
          </a:bodyPr>
          <a:lstStyle/>
          <a:p>
            <a:r>
              <a:rPr lang="en-PA" dirty="0"/>
              <a:t>First the app list all the days of the week in order to plan a workout routine based on the day the user enters.</a:t>
            </a:r>
          </a:p>
          <a:p>
            <a:endParaRPr lang="en-PA" dirty="0"/>
          </a:p>
          <a:p>
            <a:endParaRPr lang="en-PA" dirty="0"/>
          </a:p>
          <a:p>
            <a:r>
              <a:rPr lang="en-PA" dirty="0"/>
              <a:t>Here the user can add any custom workout he wants  to do and it will add to the routine created by the App depending on the reps and and sets the user wants tom do.</a:t>
            </a:r>
          </a:p>
        </p:txBody>
      </p:sp>
      <p:pic>
        <p:nvPicPr>
          <p:cNvPr id="11" name="Picture 2">
            <a:extLst>
              <a:ext uri="{FF2B5EF4-FFF2-40B4-BE49-F238E27FC236}">
                <a16:creationId xmlns:a16="http://schemas.microsoft.com/office/drawing/2014/main" id="{ADEC20EA-4788-CC43-858B-4375FE159B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6220" y="1417638"/>
            <a:ext cx="2379944" cy="4863101"/>
          </a:xfrm>
          <a:prstGeom prst="rect">
            <a:avLst/>
          </a:prstGeom>
          <a:noFill/>
          <a:effectLst>
            <a:outerShdw blurRad="50800" dir="14400000">
              <a:srgbClr val="000000">
                <a:alpha val="4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8543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20154-641C-C444-853D-E0F67424CD52}"/>
              </a:ext>
            </a:extLst>
          </p:cNvPr>
          <p:cNvSpPr>
            <a:spLocks noGrp="1"/>
          </p:cNvSpPr>
          <p:nvPr>
            <p:ph type="title"/>
          </p:nvPr>
        </p:nvSpPr>
        <p:spPr/>
        <p:txBody>
          <a:bodyPr/>
          <a:lstStyle/>
          <a:p>
            <a:r>
              <a:rPr lang="en-PA" dirty="0"/>
              <a:t>Adding workout button</a:t>
            </a:r>
          </a:p>
        </p:txBody>
      </p:sp>
      <p:pic>
        <p:nvPicPr>
          <p:cNvPr id="11" name="Picture 10">
            <a:extLst>
              <a:ext uri="{FF2B5EF4-FFF2-40B4-BE49-F238E27FC236}">
                <a16:creationId xmlns:a16="http://schemas.microsoft.com/office/drawing/2014/main" id="{9453C5EB-A9ED-5F4A-B796-04B8C5FA9B79}"/>
              </a:ext>
            </a:extLst>
          </p:cNvPr>
          <p:cNvPicPr>
            <a:picLocks noChangeAspect="1"/>
          </p:cNvPicPr>
          <p:nvPr/>
        </p:nvPicPr>
        <p:blipFill>
          <a:blip r:embed="rId2"/>
          <a:stretch>
            <a:fillRect/>
          </a:stretch>
        </p:blipFill>
        <p:spPr>
          <a:xfrm>
            <a:off x="8824962" y="447188"/>
            <a:ext cx="2823700" cy="5841579"/>
          </a:xfrm>
          <a:prstGeom prst="rect">
            <a:avLst/>
          </a:prstGeom>
        </p:spPr>
      </p:pic>
      <p:sp>
        <p:nvSpPr>
          <p:cNvPr id="12" name="Content Placeholder 11">
            <a:extLst>
              <a:ext uri="{FF2B5EF4-FFF2-40B4-BE49-F238E27FC236}">
                <a16:creationId xmlns:a16="http://schemas.microsoft.com/office/drawing/2014/main" id="{0D600E27-EFB8-D645-A9DC-F7A3136BE278}"/>
              </a:ext>
            </a:extLst>
          </p:cNvPr>
          <p:cNvSpPr>
            <a:spLocks noGrp="1"/>
          </p:cNvSpPr>
          <p:nvPr>
            <p:ph idx="1"/>
          </p:nvPr>
        </p:nvSpPr>
        <p:spPr>
          <a:xfrm>
            <a:off x="423595" y="4607105"/>
            <a:ext cx="6147326" cy="1681662"/>
          </a:xfrm>
        </p:spPr>
        <p:txBody>
          <a:bodyPr>
            <a:normAutofit/>
          </a:bodyPr>
          <a:lstStyle/>
          <a:p>
            <a:r>
              <a:rPr lang="en-PA" dirty="0"/>
              <a:t>The program creates a list of workouts </a:t>
            </a:r>
          </a:p>
          <a:p>
            <a:r>
              <a:rPr lang="en-PA" dirty="0"/>
              <a:t>The user cannot exceed the amount of workouts created by the computer but he can still add his custom workouts</a:t>
            </a:r>
          </a:p>
        </p:txBody>
      </p:sp>
      <p:pic>
        <p:nvPicPr>
          <p:cNvPr id="16" name="Picture 15">
            <a:extLst>
              <a:ext uri="{FF2B5EF4-FFF2-40B4-BE49-F238E27FC236}">
                <a16:creationId xmlns:a16="http://schemas.microsoft.com/office/drawing/2014/main" id="{8F99F5E6-3C66-BD44-A95F-4998D62AADC6}"/>
              </a:ext>
            </a:extLst>
          </p:cNvPr>
          <p:cNvPicPr>
            <a:picLocks noChangeAspect="1"/>
          </p:cNvPicPr>
          <p:nvPr/>
        </p:nvPicPr>
        <p:blipFill>
          <a:blip r:embed="rId3"/>
          <a:stretch>
            <a:fillRect/>
          </a:stretch>
        </p:blipFill>
        <p:spPr>
          <a:xfrm>
            <a:off x="157780" y="2316697"/>
            <a:ext cx="7816638" cy="1970956"/>
          </a:xfrm>
          <a:prstGeom prst="rect">
            <a:avLst/>
          </a:prstGeom>
        </p:spPr>
      </p:pic>
      <p:cxnSp>
        <p:nvCxnSpPr>
          <p:cNvPr id="18" name="Straight Arrow Connector 17">
            <a:extLst>
              <a:ext uri="{FF2B5EF4-FFF2-40B4-BE49-F238E27FC236}">
                <a16:creationId xmlns:a16="http://schemas.microsoft.com/office/drawing/2014/main" id="{2A086418-1527-7448-BCDD-B4B1B0D055CA}"/>
              </a:ext>
            </a:extLst>
          </p:cNvPr>
          <p:cNvCxnSpPr>
            <a:cxnSpLocks/>
          </p:cNvCxnSpPr>
          <p:nvPr/>
        </p:nvCxnSpPr>
        <p:spPr>
          <a:xfrm>
            <a:off x="6570921" y="2569376"/>
            <a:ext cx="2806995" cy="666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A1C36B3-DA87-3346-A10E-0A15FC5417EE}"/>
              </a:ext>
            </a:extLst>
          </p:cNvPr>
          <p:cNvCxnSpPr>
            <a:cxnSpLocks/>
          </p:cNvCxnSpPr>
          <p:nvPr/>
        </p:nvCxnSpPr>
        <p:spPr>
          <a:xfrm>
            <a:off x="2203251" y="3330297"/>
            <a:ext cx="6887586" cy="37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37313EA-AFE8-0641-8929-E55A1214D48D}"/>
              </a:ext>
            </a:extLst>
          </p:cNvPr>
          <p:cNvSpPr txBox="1"/>
          <p:nvPr/>
        </p:nvSpPr>
        <p:spPr>
          <a:xfrm>
            <a:off x="4308457" y="3072664"/>
            <a:ext cx="4686687" cy="276999"/>
          </a:xfrm>
          <a:prstGeom prst="rect">
            <a:avLst/>
          </a:prstGeom>
          <a:noFill/>
        </p:spPr>
        <p:txBody>
          <a:bodyPr wrap="square" rtlCol="0">
            <a:spAutoFit/>
          </a:bodyPr>
          <a:lstStyle/>
          <a:p>
            <a:r>
              <a:rPr lang="en-PA" sz="1200" dirty="0">
                <a:solidFill>
                  <a:srgbClr val="FF0000"/>
                </a:solidFill>
              </a:rPr>
              <a:t>MAX AMOUNT OF WORKOUTS CREATED BY COMPUTER</a:t>
            </a:r>
          </a:p>
        </p:txBody>
      </p:sp>
      <p:sp>
        <p:nvSpPr>
          <p:cNvPr id="24" name="Rectangle 23">
            <a:extLst>
              <a:ext uri="{FF2B5EF4-FFF2-40B4-BE49-F238E27FC236}">
                <a16:creationId xmlns:a16="http://schemas.microsoft.com/office/drawing/2014/main" id="{E8594159-05F0-CB42-BD55-31C5A04D30A7}"/>
              </a:ext>
            </a:extLst>
          </p:cNvPr>
          <p:cNvSpPr/>
          <p:nvPr/>
        </p:nvSpPr>
        <p:spPr>
          <a:xfrm rot="891386">
            <a:off x="7222125" y="2756001"/>
            <a:ext cx="2355132" cy="276999"/>
          </a:xfrm>
          <a:prstGeom prst="rect">
            <a:avLst/>
          </a:prstGeom>
        </p:spPr>
        <p:txBody>
          <a:bodyPr wrap="none">
            <a:spAutoFit/>
          </a:bodyPr>
          <a:lstStyle/>
          <a:p>
            <a:r>
              <a:rPr lang="en-PA" sz="1200" dirty="0">
                <a:solidFill>
                  <a:srgbClr val="FF0000"/>
                </a:solidFill>
              </a:rPr>
              <a:t>Computer Creating workouts</a:t>
            </a:r>
          </a:p>
        </p:txBody>
      </p:sp>
    </p:spTree>
    <p:extLst>
      <p:ext uri="{BB962C8B-B14F-4D97-AF65-F5344CB8AC3E}">
        <p14:creationId xmlns:p14="http://schemas.microsoft.com/office/powerpoint/2010/main" val="352036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7D427-F7AA-AF40-BFEB-D4D9EDA6DB0D}"/>
              </a:ext>
            </a:extLst>
          </p:cNvPr>
          <p:cNvSpPr>
            <a:spLocks noGrp="1"/>
          </p:cNvSpPr>
          <p:nvPr>
            <p:ph type="title"/>
          </p:nvPr>
        </p:nvSpPr>
        <p:spPr/>
        <p:txBody>
          <a:bodyPr/>
          <a:lstStyle/>
          <a:p>
            <a:endParaRPr lang="en-PA" dirty="0"/>
          </a:p>
        </p:txBody>
      </p:sp>
      <p:pic>
        <p:nvPicPr>
          <p:cNvPr id="4" name="Content Placeholder 3">
            <a:extLst>
              <a:ext uri="{FF2B5EF4-FFF2-40B4-BE49-F238E27FC236}">
                <a16:creationId xmlns:a16="http://schemas.microsoft.com/office/drawing/2014/main" id="{5A877755-B1FB-F64A-9318-535689A1095F}"/>
              </a:ext>
            </a:extLst>
          </p:cNvPr>
          <p:cNvPicPr>
            <a:picLocks noGrp="1" noChangeAspect="1"/>
          </p:cNvPicPr>
          <p:nvPr>
            <p:ph idx="1"/>
          </p:nvPr>
        </p:nvPicPr>
        <p:blipFill>
          <a:blip r:embed="rId2"/>
          <a:stretch>
            <a:fillRect/>
          </a:stretch>
        </p:blipFill>
        <p:spPr>
          <a:xfrm>
            <a:off x="810000" y="2690037"/>
            <a:ext cx="7756467" cy="2004255"/>
          </a:xfrm>
          <a:prstGeom prst="rect">
            <a:avLst/>
          </a:prstGeom>
        </p:spPr>
      </p:pic>
      <p:sp>
        <p:nvSpPr>
          <p:cNvPr id="5" name="TextBox 4">
            <a:extLst>
              <a:ext uri="{FF2B5EF4-FFF2-40B4-BE49-F238E27FC236}">
                <a16:creationId xmlns:a16="http://schemas.microsoft.com/office/drawing/2014/main" id="{A0625FBB-5414-4E4B-9B9C-674FFE1F17B5}"/>
              </a:ext>
            </a:extLst>
          </p:cNvPr>
          <p:cNvSpPr txBox="1"/>
          <p:nvPr/>
        </p:nvSpPr>
        <p:spPr>
          <a:xfrm>
            <a:off x="681370" y="5118850"/>
            <a:ext cx="7756467" cy="1477328"/>
          </a:xfrm>
          <a:prstGeom prst="rect">
            <a:avLst/>
          </a:prstGeom>
          <a:noFill/>
        </p:spPr>
        <p:txBody>
          <a:bodyPr wrap="square" rtlCol="0">
            <a:spAutoFit/>
          </a:bodyPr>
          <a:lstStyle/>
          <a:p>
            <a:r>
              <a:rPr lang="en-PA" dirty="0"/>
              <a:t>The user can input his custom workout and add it to the list created by the game </a:t>
            </a:r>
          </a:p>
          <a:p>
            <a:r>
              <a:rPr lang="en-PA" dirty="0"/>
              <a:t>The IBAction fuction takes the text in the text field controller(user input) and assigns it to the main list </a:t>
            </a:r>
          </a:p>
          <a:p>
            <a:endParaRPr lang="en-PA" dirty="0"/>
          </a:p>
        </p:txBody>
      </p:sp>
      <p:pic>
        <p:nvPicPr>
          <p:cNvPr id="6" name="Picture 5">
            <a:extLst>
              <a:ext uri="{FF2B5EF4-FFF2-40B4-BE49-F238E27FC236}">
                <a16:creationId xmlns:a16="http://schemas.microsoft.com/office/drawing/2014/main" id="{79AC7DC8-0B51-8245-A9C4-C945BB3EC4F8}"/>
              </a:ext>
            </a:extLst>
          </p:cNvPr>
          <p:cNvPicPr>
            <a:picLocks noChangeAspect="1"/>
          </p:cNvPicPr>
          <p:nvPr/>
        </p:nvPicPr>
        <p:blipFill>
          <a:blip r:embed="rId3"/>
          <a:stretch>
            <a:fillRect/>
          </a:stretch>
        </p:blipFill>
        <p:spPr>
          <a:xfrm>
            <a:off x="9377986" y="1107743"/>
            <a:ext cx="2498512" cy="5168841"/>
          </a:xfrm>
          <a:prstGeom prst="rect">
            <a:avLst/>
          </a:prstGeom>
        </p:spPr>
      </p:pic>
      <p:cxnSp>
        <p:nvCxnSpPr>
          <p:cNvPr id="8" name="Straight Arrow Connector 7">
            <a:extLst>
              <a:ext uri="{FF2B5EF4-FFF2-40B4-BE49-F238E27FC236}">
                <a16:creationId xmlns:a16="http://schemas.microsoft.com/office/drawing/2014/main" id="{2619F5A2-3FE3-6446-83BA-93ADB9DCCAF1}"/>
              </a:ext>
            </a:extLst>
          </p:cNvPr>
          <p:cNvCxnSpPr>
            <a:cxnSpLocks/>
          </p:cNvCxnSpPr>
          <p:nvPr/>
        </p:nvCxnSpPr>
        <p:spPr>
          <a:xfrm flipV="1">
            <a:off x="3413051" y="2690037"/>
            <a:ext cx="6804837" cy="616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B9F9202-9400-0149-B285-A1097411195F}"/>
              </a:ext>
            </a:extLst>
          </p:cNvPr>
          <p:cNvCxnSpPr>
            <a:cxnSpLocks/>
          </p:cNvCxnSpPr>
          <p:nvPr/>
        </p:nvCxnSpPr>
        <p:spPr>
          <a:xfrm flipV="1">
            <a:off x="5167423" y="2078193"/>
            <a:ext cx="4423145" cy="920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DAA96A7-CE90-2046-81C6-A625CCFB9320}"/>
              </a:ext>
            </a:extLst>
          </p:cNvPr>
          <p:cNvSpPr txBox="1"/>
          <p:nvPr/>
        </p:nvSpPr>
        <p:spPr>
          <a:xfrm rot="20774833">
            <a:off x="6173325" y="2096202"/>
            <a:ext cx="2593980" cy="338554"/>
          </a:xfrm>
          <a:prstGeom prst="rect">
            <a:avLst/>
          </a:prstGeom>
          <a:noFill/>
        </p:spPr>
        <p:txBody>
          <a:bodyPr wrap="none" rtlCol="0">
            <a:spAutoFit/>
          </a:bodyPr>
          <a:lstStyle/>
          <a:p>
            <a:r>
              <a:rPr lang="en-PA" sz="1600" dirty="0"/>
              <a:t>Create Custom Workout</a:t>
            </a:r>
          </a:p>
        </p:txBody>
      </p:sp>
      <p:sp>
        <p:nvSpPr>
          <p:cNvPr id="17" name="TextBox 16">
            <a:extLst>
              <a:ext uri="{FF2B5EF4-FFF2-40B4-BE49-F238E27FC236}">
                <a16:creationId xmlns:a16="http://schemas.microsoft.com/office/drawing/2014/main" id="{3768489E-DD4C-544D-B826-DD7BBAFE630F}"/>
              </a:ext>
            </a:extLst>
          </p:cNvPr>
          <p:cNvSpPr txBox="1"/>
          <p:nvPr/>
        </p:nvSpPr>
        <p:spPr>
          <a:xfrm>
            <a:off x="8484753" y="2559433"/>
            <a:ext cx="974947" cy="261610"/>
          </a:xfrm>
          <a:prstGeom prst="rect">
            <a:avLst/>
          </a:prstGeom>
          <a:noFill/>
        </p:spPr>
        <p:txBody>
          <a:bodyPr wrap="none" rtlCol="0">
            <a:spAutoFit/>
          </a:bodyPr>
          <a:lstStyle/>
          <a:p>
            <a:r>
              <a:rPr lang="en-PA" sz="1100" dirty="0">
                <a:solidFill>
                  <a:srgbClr val="FF0000"/>
                </a:solidFill>
              </a:rPr>
              <a:t>Add it to list</a:t>
            </a:r>
          </a:p>
        </p:txBody>
      </p:sp>
    </p:spTree>
    <p:extLst>
      <p:ext uri="{BB962C8B-B14F-4D97-AF65-F5344CB8AC3E}">
        <p14:creationId xmlns:p14="http://schemas.microsoft.com/office/powerpoint/2010/main" val="535407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782C2-DBA3-E347-9A58-9FE4D0051AA0}"/>
              </a:ext>
            </a:extLst>
          </p:cNvPr>
          <p:cNvSpPr>
            <a:spLocks noGrp="1"/>
          </p:cNvSpPr>
          <p:nvPr>
            <p:ph type="title"/>
          </p:nvPr>
        </p:nvSpPr>
        <p:spPr/>
        <p:txBody>
          <a:bodyPr/>
          <a:lstStyle/>
          <a:p>
            <a:r>
              <a:rPr lang="en-PA" dirty="0"/>
              <a:t>Sets and reps</a:t>
            </a:r>
          </a:p>
        </p:txBody>
      </p:sp>
      <p:pic>
        <p:nvPicPr>
          <p:cNvPr id="2050" name="Picture 2">
            <a:extLst>
              <a:ext uri="{FF2B5EF4-FFF2-40B4-BE49-F238E27FC236}">
                <a16:creationId xmlns:a16="http://schemas.microsoft.com/office/drawing/2014/main" id="{85DBE45B-70D6-994D-ADB4-5F2CEDBE18D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26196" y="1232714"/>
            <a:ext cx="2127162" cy="454957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E2E2A26-2223-4548-A3B0-BE0D52E0B065}"/>
              </a:ext>
            </a:extLst>
          </p:cNvPr>
          <p:cNvSpPr txBox="1"/>
          <p:nvPr/>
        </p:nvSpPr>
        <p:spPr>
          <a:xfrm>
            <a:off x="924338" y="2527513"/>
            <a:ext cx="4530164" cy="646331"/>
          </a:xfrm>
          <a:prstGeom prst="rect">
            <a:avLst/>
          </a:prstGeom>
          <a:noFill/>
        </p:spPr>
        <p:txBody>
          <a:bodyPr wrap="square" rtlCol="0">
            <a:spAutoFit/>
          </a:bodyPr>
          <a:lstStyle/>
          <a:p>
            <a:r>
              <a:rPr lang="en-PA" dirty="0"/>
              <a:t>The User can edit the numbers of sets and reps he wants to do</a:t>
            </a:r>
          </a:p>
        </p:txBody>
      </p:sp>
      <p:pic>
        <p:nvPicPr>
          <p:cNvPr id="8" name="Picture 7">
            <a:extLst>
              <a:ext uri="{FF2B5EF4-FFF2-40B4-BE49-F238E27FC236}">
                <a16:creationId xmlns:a16="http://schemas.microsoft.com/office/drawing/2014/main" id="{374C7FAD-A7AF-644F-B7E7-8A314ED82305}"/>
              </a:ext>
            </a:extLst>
          </p:cNvPr>
          <p:cNvPicPr>
            <a:picLocks noChangeAspect="1"/>
          </p:cNvPicPr>
          <p:nvPr/>
        </p:nvPicPr>
        <p:blipFill>
          <a:blip r:embed="rId3"/>
          <a:stretch>
            <a:fillRect/>
          </a:stretch>
        </p:blipFill>
        <p:spPr>
          <a:xfrm>
            <a:off x="757188" y="3844740"/>
            <a:ext cx="5442152" cy="1731955"/>
          </a:xfrm>
          <a:prstGeom prst="rect">
            <a:avLst/>
          </a:prstGeom>
        </p:spPr>
      </p:pic>
      <p:cxnSp>
        <p:nvCxnSpPr>
          <p:cNvPr id="10" name="Straight Arrow Connector 9">
            <a:extLst>
              <a:ext uri="{FF2B5EF4-FFF2-40B4-BE49-F238E27FC236}">
                <a16:creationId xmlns:a16="http://schemas.microsoft.com/office/drawing/2014/main" id="{329BBA48-A1D1-7646-8746-C34A6A9877FE}"/>
              </a:ext>
            </a:extLst>
          </p:cNvPr>
          <p:cNvCxnSpPr>
            <a:cxnSpLocks/>
          </p:cNvCxnSpPr>
          <p:nvPr/>
        </p:nvCxnSpPr>
        <p:spPr>
          <a:xfrm flipV="1">
            <a:off x="4287520" y="2203165"/>
            <a:ext cx="5002257" cy="23383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41614C2-F53A-3845-A1D3-7B2F1579AF56}"/>
              </a:ext>
            </a:extLst>
          </p:cNvPr>
          <p:cNvCxnSpPr>
            <a:cxnSpLocks/>
          </p:cNvCxnSpPr>
          <p:nvPr/>
        </p:nvCxnSpPr>
        <p:spPr>
          <a:xfrm>
            <a:off x="5100320" y="4628644"/>
            <a:ext cx="331539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837BF86-B3B1-6149-8F17-3F6380086FF8}"/>
              </a:ext>
            </a:extLst>
          </p:cNvPr>
          <p:cNvCxnSpPr>
            <a:cxnSpLocks/>
          </p:cNvCxnSpPr>
          <p:nvPr/>
        </p:nvCxnSpPr>
        <p:spPr>
          <a:xfrm flipV="1">
            <a:off x="3965805" y="4954615"/>
            <a:ext cx="4522740" cy="237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3257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6AF92-5381-EB49-82C2-56587AFF996E}"/>
              </a:ext>
            </a:extLst>
          </p:cNvPr>
          <p:cNvSpPr>
            <a:spLocks noGrp="1"/>
          </p:cNvSpPr>
          <p:nvPr>
            <p:ph type="title"/>
          </p:nvPr>
        </p:nvSpPr>
        <p:spPr/>
        <p:txBody>
          <a:bodyPr/>
          <a:lstStyle/>
          <a:p>
            <a:r>
              <a:rPr lang="en-PA" dirty="0"/>
              <a:t>Clear </a:t>
            </a:r>
            <a:r>
              <a:rPr lang="en-US" dirty="0"/>
              <a:t>and</a:t>
            </a:r>
            <a:r>
              <a:rPr lang="en-PA" dirty="0"/>
              <a:t> Save Buttom </a:t>
            </a:r>
          </a:p>
        </p:txBody>
      </p:sp>
      <p:pic>
        <p:nvPicPr>
          <p:cNvPr id="5" name="Content Placeholder 4">
            <a:extLst>
              <a:ext uri="{FF2B5EF4-FFF2-40B4-BE49-F238E27FC236}">
                <a16:creationId xmlns:a16="http://schemas.microsoft.com/office/drawing/2014/main" id="{8CB3C039-4DA4-054E-BD5E-83F19205E6F6}"/>
              </a:ext>
            </a:extLst>
          </p:cNvPr>
          <p:cNvPicPr>
            <a:picLocks noGrp="1" noChangeAspect="1"/>
          </p:cNvPicPr>
          <p:nvPr>
            <p:ph idx="1"/>
          </p:nvPr>
        </p:nvPicPr>
        <p:blipFill>
          <a:blip r:embed="rId2"/>
          <a:stretch>
            <a:fillRect/>
          </a:stretch>
        </p:blipFill>
        <p:spPr>
          <a:xfrm>
            <a:off x="8758239" y="1191141"/>
            <a:ext cx="2374049" cy="4856012"/>
          </a:xfrm>
        </p:spPr>
      </p:pic>
      <p:sp>
        <p:nvSpPr>
          <p:cNvPr id="6" name="TextBox 5">
            <a:extLst>
              <a:ext uri="{FF2B5EF4-FFF2-40B4-BE49-F238E27FC236}">
                <a16:creationId xmlns:a16="http://schemas.microsoft.com/office/drawing/2014/main" id="{23F9A561-E590-AE43-8E11-F11FCD4D6936}"/>
              </a:ext>
            </a:extLst>
          </p:cNvPr>
          <p:cNvSpPr txBox="1"/>
          <p:nvPr/>
        </p:nvSpPr>
        <p:spPr>
          <a:xfrm>
            <a:off x="542261" y="2275368"/>
            <a:ext cx="4253023" cy="2031325"/>
          </a:xfrm>
          <a:prstGeom prst="rect">
            <a:avLst/>
          </a:prstGeom>
          <a:noFill/>
        </p:spPr>
        <p:txBody>
          <a:bodyPr wrap="square" rtlCol="0">
            <a:spAutoFit/>
          </a:bodyPr>
          <a:lstStyle/>
          <a:p>
            <a:r>
              <a:rPr lang="en-PA" dirty="0"/>
              <a:t>The clear buttom deletes the users’s custom workout and the workout created by the computer </a:t>
            </a:r>
          </a:p>
          <a:p>
            <a:endParaRPr lang="en-PA" dirty="0"/>
          </a:p>
          <a:p>
            <a:r>
              <a:rPr lang="en-PA" dirty="0"/>
              <a:t>The Save buttom saves the workout created by the user and the computer’s after being added to list</a:t>
            </a:r>
          </a:p>
        </p:txBody>
      </p:sp>
      <p:pic>
        <p:nvPicPr>
          <p:cNvPr id="8" name="Picture 7">
            <a:extLst>
              <a:ext uri="{FF2B5EF4-FFF2-40B4-BE49-F238E27FC236}">
                <a16:creationId xmlns:a16="http://schemas.microsoft.com/office/drawing/2014/main" id="{C41A4122-5E9F-BE4D-8988-6196871F43F3}"/>
              </a:ext>
            </a:extLst>
          </p:cNvPr>
          <p:cNvPicPr>
            <a:picLocks noChangeAspect="1"/>
          </p:cNvPicPr>
          <p:nvPr/>
        </p:nvPicPr>
        <p:blipFill>
          <a:blip r:embed="rId3"/>
          <a:stretch>
            <a:fillRect/>
          </a:stretch>
        </p:blipFill>
        <p:spPr>
          <a:xfrm>
            <a:off x="209546" y="4454429"/>
            <a:ext cx="6448431" cy="2093068"/>
          </a:xfrm>
          <a:prstGeom prst="rect">
            <a:avLst/>
          </a:prstGeom>
        </p:spPr>
      </p:pic>
    </p:spTree>
    <p:extLst>
      <p:ext uri="{BB962C8B-B14F-4D97-AF65-F5344CB8AC3E}">
        <p14:creationId xmlns:p14="http://schemas.microsoft.com/office/powerpoint/2010/main" val="2174196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1294</TotalTime>
  <Words>509</Words>
  <Application>Microsoft Macintosh PowerPoint</Application>
  <PresentationFormat>Widescreen</PresentationFormat>
  <Paragraphs>47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2</vt:lpstr>
      <vt:lpstr>Quotable</vt:lpstr>
      <vt:lpstr>BU  Fitness App </vt:lpstr>
      <vt:lpstr>Swift Language</vt:lpstr>
      <vt:lpstr>Actions and Outlets IN Swift</vt:lpstr>
      <vt:lpstr>Description of the App</vt:lpstr>
      <vt:lpstr>How it works</vt:lpstr>
      <vt:lpstr>Adding workout button</vt:lpstr>
      <vt:lpstr>PowerPoint Presentation</vt:lpstr>
      <vt:lpstr>Sets and reps</vt:lpstr>
      <vt:lpstr>Clear and Save Buttom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  Fitness App </dc:title>
  <dc:creator>Alberto Attie</dc:creator>
  <cp:lastModifiedBy>Alberto Attie</cp:lastModifiedBy>
  <cp:revision>5</cp:revision>
  <dcterms:created xsi:type="dcterms:W3CDTF">2021-12-08T00:11:57Z</dcterms:created>
  <dcterms:modified xsi:type="dcterms:W3CDTF">2021-12-08T23:14:52Z</dcterms:modified>
</cp:coreProperties>
</file>