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notesMasterIdLst>
    <p:notesMasterId r:id="rId23"/>
  </p:notesMasterIdLst>
  <p:sldIdLst>
    <p:sldId id="256" r:id="rId5"/>
    <p:sldId id="271" r:id="rId6"/>
    <p:sldId id="257" r:id="rId7"/>
    <p:sldId id="258" r:id="rId8"/>
    <p:sldId id="272" r:id="rId9"/>
    <p:sldId id="273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5CCE4-D648-44CA-B80D-7DFEB4163D79}" v="63" dt="2019-12-03T18:58:59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Karhavirta" userId="2c4cfd9d-4713-42db-b490-5ba7e0564dfa" providerId="ADAL" clId="{54B5CCE4-D648-44CA-B80D-7DFEB4163D79}"/>
    <pc:docChg chg="undo custSel mod addSld delSld modSld sldOrd">
      <pc:chgData name="Mikko Karhavirta" userId="2c4cfd9d-4713-42db-b490-5ba7e0564dfa" providerId="ADAL" clId="{54B5CCE4-D648-44CA-B80D-7DFEB4163D79}" dt="2019-12-03T19:00:22.149" v="1048" actId="47"/>
      <pc:docMkLst>
        <pc:docMk/>
      </pc:docMkLst>
      <pc:sldChg chg="modSp">
        <pc:chgData name="Mikko Karhavirta" userId="2c4cfd9d-4713-42db-b490-5ba7e0564dfa" providerId="ADAL" clId="{54B5CCE4-D648-44CA-B80D-7DFEB4163D79}" dt="2019-12-03T18:45:13.835" v="561" actId="255"/>
        <pc:sldMkLst>
          <pc:docMk/>
          <pc:sldMk cId="1506171637" sldId="257"/>
        </pc:sldMkLst>
        <pc:spChg chg="mod">
          <ac:chgData name="Mikko Karhavirta" userId="2c4cfd9d-4713-42db-b490-5ba7e0564dfa" providerId="ADAL" clId="{54B5CCE4-D648-44CA-B80D-7DFEB4163D79}" dt="2019-12-03T18:44:52.256" v="558" actId="1076"/>
          <ac:spMkLst>
            <pc:docMk/>
            <pc:sldMk cId="1506171637" sldId="257"/>
            <ac:spMk id="2" creationId="{00000000-0000-0000-0000-000000000000}"/>
          </ac:spMkLst>
        </pc:spChg>
        <pc:spChg chg="mod">
          <ac:chgData name="Mikko Karhavirta" userId="2c4cfd9d-4713-42db-b490-5ba7e0564dfa" providerId="ADAL" clId="{54B5CCE4-D648-44CA-B80D-7DFEB4163D79}" dt="2019-12-03T18:45:13.835" v="561" actId="255"/>
          <ac:spMkLst>
            <pc:docMk/>
            <pc:sldMk cId="1506171637" sldId="257"/>
            <ac:spMk id="4" creationId="{00000000-0000-0000-0000-000000000000}"/>
          </ac:spMkLst>
        </pc:spChg>
        <pc:picChg chg="mod">
          <ac:chgData name="Mikko Karhavirta" userId="2c4cfd9d-4713-42db-b490-5ba7e0564dfa" providerId="ADAL" clId="{54B5CCE4-D648-44CA-B80D-7DFEB4163D79}" dt="2019-12-03T18:44:45.387" v="557" actId="1076"/>
          <ac:picMkLst>
            <pc:docMk/>
            <pc:sldMk cId="1506171637" sldId="257"/>
            <ac:picMk id="5" creationId="{00000000-0000-0000-0000-000000000000}"/>
          </ac:picMkLst>
        </pc:picChg>
      </pc:sldChg>
      <pc:sldChg chg="modSp">
        <pc:chgData name="Mikko Karhavirta" userId="2c4cfd9d-4713-42db-b490-5ba7e0564dfa" providerId="ADAL" clId="{54B5CCE4-D648-44CA-B80D-7DFEB4163D79}" dt="2019-12-03T18:50:58.820" v="871" actId="20577"/>
        <pc:sldMkLst>
          <pc:docMk/>
          <pc:sldMk cId="1657249834" sldId="258"/>
        </pc:sldMkLst>
        <pc:spChg chg="mod">
          <ac:chgData name="Mikko Karhavirta" userId="2c4cfd9d-4713-42db-b490-5ba7e0564dfa" providerId="ADAL" clId="{54B5CCE4-D648-44CA-B80D-7DFEB4163D79}" dt="2019-12-03T18:47:51.195" v="752" actId="1076"/>
          <ac:spMkLst>
            <pc:docMk/>
            <pc:sldMk cId="1657249834" sldId="258"/>
            <ac:spMk id="2" creationId="{00000000-0000-0000-0000-000000000000}"/>
          </ac:spMkLst>
        </pc:spChg>
        <pc:spChg chg="mod">
          <ac:chgData name="Mikko Karhavirta" userId="2c4cfd9d-4713-42db-b490-5ba7e0564dfa" providerId="ADAL" clId="{54B5CCE4-D648-44CA-B80D-7DFEB4163D79}" dt="2019-12-03T18:50:58.820" v="871" actId="20577"/>
          <ac:spMkLst>
            <pc:docMk/>
            <pc:sldMk cId="1657249834" sldId="258"/>
            <ac:spMk id="4" creationId="{00000000-0000-0000-0000-000000000000}"/>
          </ac:spMkLst>
        </pc:spChg>
      </pc:sldChg>
      <pc:sldChg chg="ord">
        <pc:chgData name="Mikko Karhavirta" userId="2c4cfd9d-4713-42db-b490-5ba7e0564dfa" providerId="ADAL" clId="{54B5CCE4-D648-44CA-B80D-7DFEB4163D79}" dt="2019-12-03T18:58:44.449" v="1046"/>
        <pc:sldMkLst>
          <pc:docMk/>
          <pc:sldMk cId="3498686075" sldId="259"/>
        </pc:sldMkLst>
      </pc:sldChg>
      <pc:sldChg chg="addSp modSp add">
        <pc:chgData name="Mikko Karhavirta" userId="2c4cfd9d-4713-42db-b490-5ba7e0564dfa" providerId="ADAL" clId="{54B5CCE4-D648-44CA-B80D-7DFEB4163D79}" dt="2019-12-03T18:40:21.867" v="517" actId="20577"/>
        <pc:sldMkLst>
          <pc:docMk/>
          <pc:sldMk cId="2992462547" sldId="271"/>
        </pc:sldMkLst>
        <pc:spChg chg="mod">
          <ac:chgData name="Mikko Karhavirta" userId="2c4cfd9d-4713-42db-b490-5ba7e0564dfa" providerId="ADAL" clId="{54B5CCE4-D648-44CA-B80D-7DFEB4163D79}" dt="2019-12-03T18:37:32.318" v="208" actId="20577"/>
          <ac:spMkLst>
            <pc:docMk/>
            <pc:sldMk cId="2992462547" sldId="271"/>
            <ac:spMk id="2" creationId="{BDD416D7-C207-4CB4-88A2-BFEB88EBEA93}"/>
          </ac:spMkLst>
        </pc:spChg>
        <pc:spChg chg="add mod">
          <ac:chgData name="Mikko Karhavirta" userId="2c4cfd9d-4713-42db-b490-5ba7e0564dfa" providerId="ADAL" clId="{54B5CCE4-D648-44CA-B80D-7DFEB4163D79}" dt="2019-12-03T18:40:21.867" v="517" actId="20577"/>
          <ac:spMkLst>
            <pc:docMk/>
            <pc:sldMk cId="2992462547" sldId="271"/>
            <ac:spMk id="4" creationId="{36C57577-F461-4868-9B9F-3F3A20F6A3CC}"/>
          </ac:spMkLst>
        </pc:spChg>
      </pc:sldChg>
      <pc:sldChg chg="addSp delSp modSp add">
        <pc:chgData name="Mikko Karhavirta" userId="2c4cfd9d-4713-42db-b490-5ba7e0564dfa" providerId="ADAL" clId="{54B5CCE4-D648-44CA-B80D-7DFEB4163D79}" dt="2019-12-03T18:53:29.064" v="909" actId="1076"/>
        <pc:sldMkLst>
          <pc:docMk/>
          <pc:sldMk cId="218732066" sldId="272"/>
        </pc:sldMkLst>
        <pc:spChg chg="mod">
          <ac:chgData name="Mikko Karhavirta" userId="2c4cfd9d-4713-42db-b490-5ba7e0564dfa" providerId="ADAL" clId="{54B5CCE4-D648-44CA-B80D-7DFEB4163D79}" dt="2019-12-03T18:53:13.365" v="904" actId="1076"/>
          <ac:spMkLst>
            <pc:docMk/>
            <pc:sldMk cId="218732066" sldId="272"/>
            <ac:spMk id="2" creationId="{6D5A97C8-6BF3-415D-8BCE-D7DD760EB649}"/>
          </ac:spMkLst>
        </pc:spChg>
        <pc:spChg chg="del">
          <ac:chgData name="Mikko Karhavirta" userId="2c4cfd9d-4713-42db-b490-5ba7e0564dfa" providerId="ADAL" clId="{54B5CCE4-D648-44CA-B80D-7DFEB4163D79}" dt="2019-12-03T18:52:25.771" v="875" actId="931"/>
          <ac:spMkLst>
            <pc:docMk/>
            <pc:sldMk cId="218732066" sldId="272"/>
            <ac:spMk id="3" creationId="{431F9881-6C98-408D-A1D3-FF075A189F04}"/>
          </ac:spMkLst>
        </pc:spChg>
        <pc:spChg chg="del">
          <ac:chgData name="Mikko Karhavirta" userId="2c4cfd9d-4713-42db-b490-5ba7e0564dfa" providerId="ADAL" clId="{54B5CCE4-D648-44CA-B80D-7DFEB4163D79}" dt="2019-12-03T18:53:01.563" v="900"/>
          <ac:spMkLst>
            <pc:docMk/>
            <pc:sldMk cId="218732066" sldId="272"/>
            <ac:spMk id="4" creationId="{2005BB3E-9DB5-4021-A867-DC5FAC3AD920}"/>
          </ac:spMkLst>
        </pc:spChg>
        <pc:picChg chg="add mod">
          <ac:chgData name="Mikko Karhavirta" userId="2c4cfd9d-4713-42db-b490-5ba7e0564dfa" providerId="ADAL" clId="{54B5CCE4-D648-44CA-B80D-7DFEB4163D79}" dt="2019-12-03T18:53:29.064" v="909" actId="1076"/>
          <ac:picMkLst>
            <pc:docMk/>
            <pc:sldMk cId="218732066" sldId="272"/>
            <ac:picMk id="7" creationId="{D8EC30B9-2375-4631-8A0C-1021790F76B0}"/>
          </ac:picMkLst>
        </pc:picChg>
      </pc:sldChg>
      <pc:sldChg chg="add del">
        <pc:chgData name="Mikko Karhavirta" userId="2c4cfd9d-4713-42db-b490-5ba7e0564dfa" providerId="ADAL" clId="{54B5CCE4-D648-44CA-B80D-7DFEB4163D79}" dt="2019-12-03T18:51:59.937" v="873" actId="2696"/>
        <pc:sldMkLst>
          <pc:docMk/>
          <pc:sldMk cId="3082055362" sldId="272"/>
        </pc:sldMkLst>
      </pc:sldChg>
      <pc:sldChg chg="addSp delSp modSp add mod setBg delDesignElem">
        <pc:chgData name="Mikko Karhavirta" userId="2c4cfd9d-4713-42db-b490-5ba7e0564dfa" providerId="ADAL" clId="{54B5CCE4-D648-44CA-B80D-7DFEB4163D79}" dt="2019-12-03T18:58:27.122" v="1044" actId="14100"/>
        <pc:sldMkLst>
          <pc:docMk/>
          <pc:sldMk cId="3895058418" sldId="273"/>
        </pc:sldMkLst>
        <pc:spChg chg="mod">
          <ac:chgData name="Mikko Karhavirta" userId="2c4cfd9d-4713-42db-b490-5ba7e0564dfa" providerId="ADAL" clId="{54B5CCE4-D648-44CA-B80D-7DFEB4163D79}" dt="2019-12-03T18:55:46.142" v="954" actId="14100"/>
          <ac:spMkLst>
            <pc:docMk/>
            <pc:sldMk cId="3895058418" sldId="273"/>
            <ac:spMk id="2" creationId="{3D003E23-A87B-48EE-BC26-29B198E16E20}"/>
          </ac:spMkLst>
        </pc:spChg>
        <pc:spChg chg="del">
          <ac:chgData name="Mikko Karhavirta" userId="2c4cfd9d-4713-42db-b490-5ba7e0564dfa" providerId="ADAL" clId="{54B5CCE4-D648-44CA-B80D-7DFEB4163D79}" dt="2019-12-03T18:54:11.219" v="934" actId="931"/>
          <ac:spMkLst>
            <pc:docMk/>
            <pc:sldMk cId="3895058418" sldId="273"/>
            <ac:spMk id="3" creationId="{297197BB-5991-4026-BF5E-536C544AAD4A}"/>
          </ac:spMkLst>
        </pc:spChg>
        <pc:spChg chg="mod">
          <ac:chgData name="Mikko Karhavirta" userId="2c4cfd9d-4713-42db-b490-5ba7e0564dfa" providerId="ADAL" clId="{54B5CCE4-D648-44CA-B80D-7DFEB4163D79}" dt="2019-12-03T18:54:21.723" v="937" actId="26606"/>
          <ac:spMkLst>
            <pc:docMk/>
            <pc:sldMk cId="3895058418" sldId="273"/>
            <ac:spMk id="4" creationId="{C935A396-3CB1-4ABD-A3F6-005C66598DE2}"/>
          </ac:spMkLst>
        </pc:spChg>
        <pc:spChg chg="add del mod">
          <ac:chgData name="Mikko Karhavirta" userId="2c4cfd9d-4713-42db-b490-5ba7e0564dfa" providerId="ADAL" clId="{54B5CCE4-D648-44CA-B80D-7DFEB4163D79}" dt="2019-12-03T18:55:03.230" v="943"/>
          <ac:spMkLst>
            <pc:docMk/>
            <pc:sldMk cId="3895058418" sldId="273"/>
            <ac:spMk id="10" creationId="{4757E4C1-A0BB-4928-9816-8E531FCAFBD0}"/>
          </ac:spMkLst>
        </pc:spChg>
        <pc:spChg chg="add del">
          <ac:chgData name="Mikko Karhavirta" userId="2c4cfd9d-4713-42db-b490-5ba7e0564dfa" providerId="ADAL" clId="{54B5CCE4-D648-44CA-B80D-7DFEB4163D79}" dt="2019-12-03T18:55:03.230" v="943"/>
          <ac:spMkLst>
            <pc:docMk/>
            <pc:sldMk cId="3895058418" sldId="273"/>
            <ac:spMk id="13" creationId="{0A22D114-11B7-46ED-94A9-18DC1C977BF4}"/>
          </ac:spMkLst>
        </pc:spChg>
        <pc:picChg chg="add del mod">
          <ac:chgData name="Mikko Karhavirta" userId="2c4cfd9d-4713-42db-b490-5ba7e0564dfa" providerId="ADAL" clId="{54B5CCE4-D648-44CA-B80D-7DFEB4163D79}" dt="2019-12-03T18:55:05.614" v="944" actId="478"/>
          <ac:picMkLst>
            <pc:docMk/>
            <pc:sldMk cId="3895058418" sldId="273"/>
            <ac:picMk id="6" creationId="{8E53CA9F-AA37-4B9C-A09E-527F51C29759}"/>
          </ac:picMkLst>
        </pc:picChg>
        <pc:picChg chg="add mod">
          <ac:chgData name="Mikko Karhavirta" userId="2c4cfd9d-4713-42db-b490-5ba7e0564dfa" providerId="ADAL" clId="{54B5CCE4-D648-44CA-B80D-7DFEB4163D79}" dt="2019-12-03T18:58:27.122" v="1044" actId="14100"/>
          <ac:picMkLst>
            <pc:docMk/>
            <pc:sldMk cId="3895058418" sldId="273"/>
            <ac:picMk id="8" creationId="{94BD8087-D44E-43F1-806E-4054BF3BCDE0}"/>
          </ac:picMkLst>
        </pc:picChg>
      </pc:sldChg>
      <pc:sldChg chg="add del">
        <pc:chgData name="Mikko Karhavirta" userId="2c4cfd9d-4713-42db-b490-5ba7e0564dfa" providerId="ADAL" clId="{54B5CCE4-D648-44CA-B80D-7DFEB4163D79}" dt="2019-12-03T19:00:22.149" v="1048" actId="47"/>
        <pc:sldMkLst>
          <pc:docMk/>
          <pc:sldMk cId="3046158784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9F900-6795-4445-8267-C71C3E434316}" type="datetimeFigureOut">
              <a:rPr lang="fi-FI" smtClean="0"/>
              <a:t>3.12.2019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86F3-B71C-41BD-B92A-6175ED55C2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925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3C95-19C5-4674-AE61-E26F0DEB0A5B}" type="datetime1">
              <a:rPr lang="fi-FI" smtClean="0"/>
              <a:t>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319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6DB2-D8E5-4AD5-ADF0-C63716B8F342}" type="datetime1">
              <a:rPr lang="fi-FI" smtClean="0"/>
              <a:t>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94726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6DB2-D8E5-4AD5-ADF0-C63716B8F342}" type="datetime1">
              <a:rPr lang="fi-FI" smtClean="0"/>
              <a:t>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915044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6DB2-D8E5-4AD5-ADF0-C63716B8F342}" type="datetime1">
              <a:rPr lang="fi-FI" smtClean="0"/>
              <a:t>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69030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6DB2-D8E5-4AD5-ADF0-C63716B8F342}" type="datetime1">
              <a:rPr lang="fi-FI" smtClean="0"/>
              <a:t>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886954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6DB2-D8E5-4AD5-ADF0-C63716B8F342}" type="datetime1">
              <a:rPr lang="fi-FI" smtClean="0"/>
              <a:t>3.12.2019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898774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6DB2-D8E5-4AD5-ADF0-C63716B8F342}" type="datetime1">
              <a:rPr lang="fi-FI" smtClean="0"/>
              <a:t>3.12.2019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125144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972-B520-4FFD-8A2A-21B55555934D}" type="datetime1">
              <a:rPr lang="fi-FI" smtClean="0"/>
              <a:t>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031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937-0A4D-499B-B188-0034BCB2147D}" type="datetime1">
              <a:rPr lang="fi-FI" smtClean="0"/>
              <a:t>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100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2DA-7EB5-485A-BBB0-7778D481CB1F}" type="datetime1">
              <a:rPr lang="fi-FI" smtClean="0"/>
              <a:t>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490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CDA9-5003-4225-8185-F8F27F9F736E}" type="datetime1">
              <a:rPr lang="fi-FI" smtClean="0"/>
              <a:t>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BA08-C1F8-47E5-B9E6-A20EEEE9A54D}" type="datetime1">
              <a:rPr lang="fi-FI" smtClean="0"/>
              <a:t>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765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6DB2-D8E5-4AD5-ADF0-C63716B8F342}" type="datetime1">
              <a:rPr lang="fi-FI" smtClean="0"/>
              <a:t>3.12.2019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121256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545E-2B95-4326-973B-36AEF471C0BF}" type="datetime1">
              <a:rPr lang="fi-FI" smtClean="0"/>
              <a:t>3.12.2019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70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0E-ED14-4CBD-AC7C-FD6963C007ED}" type="datetime1">
              <a:rPr lang="fi-FI" smtClean="0"/>
              <a:t>3.12.2019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693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ABC5-C952-4DDA-88EB-ED40B4FC8517}" type="datetime1">
              <a:rPr lang="fi-FI" smtClean="0"/>
              <a:t>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95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87E3-35C0-43C7-8761-D79BB7D9E56B}" type="datetime1">
              <a:rPr lang="fi-FI" smtClean="0"/>
              <a:t>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122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D6DB2-D8E5-4AD5-ADF0-C63716B8F342}" type="datetime1">
              <a:rPr lang="fi-FI" smtClean="0"/>
              <a:t>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i-FI"/>
              <a:t>Järvinen ja Karhavirta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40635A-3C10-4CA3-B60F-CF722C4813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1956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Tietokantaprojekti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Tilavaraus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102321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191208"/>
          </a:xfrm>
        </p:spPr>
        <p:txBody>
          <a:bodyPr/>
          <a:lstStyle/>
          <a:p>
            <a:r>
              <a:rPr lang="fi-FI" dirty="0"/>
              <a:t>Haku 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1910003"/>
            <a:ext cx="6411912" cy="258079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1987420"/>
            <a:ext cx="3706889" cy="380377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Tietyn tilan varaukset asiakastiedoilla pvm ja tilan nimen mukaan järjestettynä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Haku Varaus-tauluun, josta </a:t>
            </a:r>
            <a:r>
              <a:rPr lang="fi-FI" dirty="0" err="1"/>
              <a:t>TilaID:n</a:t>
            </a:r>
            <a:r>
              <a:rPr lang="fi-FI" dirty="0"/>
              <a:t> avulla Tila-tauluun ja </a:t>
            </a:r>
            <a:r>
              <a:rPr lang="fi-FI" dirty="0" err="1"/>
              <a:t>AsiakasID:n</a:t>
            </a:r>
            <a:r>
              <a:rPr lang="fi-FI" dirty="0"/>
              <a:t> avulla Asiakas-tauluun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Ensimmäisen haun tulokset tallennetaan apuna käytettävään Tilavaraukset-näkymään, joka yhdistää tietoja tietokannan taulukoista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Listataan näkymä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Lopuksi </a:t>
            </a:r>
            <a:r>
              <a:rPr lang="fi-FI" dirty="0" err="1"/>
              <a:t>Dropataan</a:t>
            </a:r>
            <a:r>
              <a:rPr lang="fi-FI" dirty="0"/>
              <a:t> </a:t>
            </a:r>
            <a:r>
              <a:rPr lang="fi-FI" dirty="0" err="1"/>
              <a:t>View</a:t>
            </a:r>
            <a:r>
              <a:rPr lang="fi-FI" dirty="0"/>
              <a:t>, jotta uusi haku mahdollinen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284376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1964469"/>
            <a:ext cx="6411912" cy="24718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Haetaan monelleko hengelle varaus on tehty </a:t>
            </a:r>
            <a:r>
              <a:rPr lang="fi-FI" dirty="0" err="1"/>
              <a:t>AsiakasID:n</a:t>
            </a:r>
            <a:r>
              <a:rPr lang="fi-FI" dirty="0"/>
              <a:t> avulla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Haku Varaus-taulukkoon, josta </a:t>
            </a:r>
            <a:r>
              <a:rPr lang="fi-FI" dirty="0" err="1"/>
              <a:t>AsiakasID:n</a:t>
            </a:r>
            <a:r>
              <a:rPr lang="fi-FI" dirty="0"/>
              <a:t> avulla asiakkaan tiedot Asiakas-taulusta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367053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6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1619563"/>
            <a:ext cx="6411912" cy="31616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Selvitetään tilan varaukset </a:t>
            </a:r>
            <a:r>
              <a:rPr lang="fi-FI" dirty="0" err="1"/>
              <a:t>TilaID:n</a:t>
            </a:r>
            <a:r>
              <a:rPr lang="fi-FI" dirty="0"/>
              <a:t> avulla tiettyjen päivämäärien välissä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Haku Varaus-tauluun, josta </a:t>
            </a:r>
            <a:r>
              <a:rPr lang="fi-FI" dirty="0" err="1"/>
              <a:t>TilaID:n</a:t>
            </a:r>
            <a:r>
              <a:rPr lang="fi-FI" dirty="0"/>
              <a:t> avulla Tila-tauluun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278802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25" y="1323713"/>
            <a:ext cx="5277587" cy="37533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Listataan asiakkaiden yhteystiedot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Selkeä haku Asiakas-taulusta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187742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8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1924560"/>
            <a:ext cx="6411912" cy="255167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Selvitetään eri tiloihin varatut tunnit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Haku Varaus-tauluun, josta </a:t>
            </a:r>
            <a:r>
              <a:rPr lang="fi-FI" dirty="0" err="1"/>
              <a:t>TilaID:n</a:t>
            </a:r>
            <a:r>
              <a:rPr lang="fi-FI" dirty="0"/>
              <a:t> avulla Tila-tauluun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71412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9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42" y="1790503"/>
            <a:ext cx="4867954" cy="281979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Selvitetään asiakasryhmien keskimääräinen ryhmäkoko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Luodaan avuksi Henkilömäärä-näkymä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Haetaan Varaus-taulusta ryhmäkoot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Tallennetaan haun tulokset näkymään ja listataan 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Lopuksi pudotetaan näkymä pois uutta hakua varten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348663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10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67" y="1447555"/>
            <a:ext cx="5572903" cy="350568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Listataan asiakkaiden yhteystiedot sekä varausnumero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Haku Varaus-tauluun, josta </a:t>
            </a:r>
            <a:r>
              <a:rPr lang="fi-FI" dirty="0" err="1"/>
              <a:t>AsiakasID:n</a:t>
            </a:r>
            <a:r>
              <a:rPr lang="fi-FI" dirty="0"/>
              <a:t> avulla asiakkaan tiedot Asiakas-taulusta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169841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11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20" y="1657134"/>
            <a:ext cx="4991797" cy="308653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Listataan varaukseen kuuluvat tilat varausnumerolla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Haku Varaus-tauluun, josta </a:t>
            </a:r>
            <a:r>
              <a:rPr lang="fi-FI" dirty="0" err="1"/>
              <a:t>TilaID:n</a:t>
            </a:r>
            <a:r>
              <a:rPr lang="fi-FI" dirty="0"/>
              <a:t> avulla Tila-tauluun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149888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12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88" y="1609503"/>
            <a:ext cx="6173061" cy="318179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Listataan kaikki yli kahden tunnin mittaiset tilaukset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Haku Varaus-tauluun, josta </a:t>
            </a:r>
            <a:r>
              <a:rPr lang="fi-FI" dirty="0" err="1"/>
              <a:t>AsiakasID:n</a:t>
            </a:r>
            <a:r>
              <a:rPr lang="fi-FI" dirty="0"/>
              <a:t> avulla asiakkaan tiedot Asiakas-taulusta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12768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D416D7-C207-4CB4-88A2-BFEB88E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Applikaation tarkoitus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6C57577-F461-4868-9B9F-3F3A20F6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Tietokannan tehtävänä on yrityksen tilojen ja asiakkaiden tekemien varausten hallinta sekä asiakastietojen säilyttäminen</a:t>
            </a:r>
          </a:p>
          <a:p>
            <a:r>
              <a:rPr lang="fi-FI" dirty="0"/>
              <a:t>Applikaation avulla on myös mahdollista tilastoida kävijämääriä sekä eri tilojen varausastetta</a:t>
            </a:r>
          </a:p>
          <a:p>
            <a:r>
              <a:rPr lang="fi-FI" dirty="0"/>
              <a:t>Käyttäjinä ovat pääasiassa yrityksen työntekijät</a:t>
            </a:r>
          </a:p>
          <a:p>
            <a:r>
              <a:rPr lang="fi-FI" dirty="0"/>
              <a:t>Toisaalta myös asiakkailla voisi olla pääsy varausten tekoon</a:t>
            </a:r>
          </a:p>
          <a:p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7942E05-79C7-4A0B-9AF9-DA421CB4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299246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11" y="354563"/>
            <a:ext cx="3706889" cy="510073"/>
          </a:xfrm>
        </p:spPr>
        <p:txBody>
          <a:bodyPr/>
          <a:lstStyle/>
          <a:p>
            <a:r>
              <a:rPr lang="fi-FI" dirty="0"/>
              <a:t>Tilavaraustietokanta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0" y="1219529"/>
            <a:ext cx="4344006" cy="442974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510" y="985526"/>
            <a:ext cx="6537959" cy="48977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Luodaan tietokanta, joka koostuu kolmesta taulusta</a:t>
            </a:r>
          </a:p>
          <a:p>
            <a:r>
              <a:rPr lang="fi-FI" sz="1800" b="1" dirty="0"/>
              <a:t>Asiakas: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i-FI" sz="1500" dirty="0"/>
              <a:t>Asiakkaan tiedot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i-FI" sz="1500" dirty="0" err="1"/>
              <a:t>Primary</a:t>
            </a:r>
            <a:r>
              <a:rPr lang="fi-FI" sz="1500" dirty="0"/>
              <a:t> </a:t>
            </a:r>
            <a:r>
              <a:rPr lang="fi-FI" sz="1500" dirty="0" err="1"/>
              <a:t>key</a:t>
            </a:r>
            <a:r>
              <a:rPr lang="fi-FI" sz="1500" dirty="0"/>
              <a:t> </a:t>
            </a:r>
            <a:r>
              <a:rPr lang="fi-FI" sz="1500" dirty="0" err="1"/>
              <a:t>AsiakasID</a:t>
            </a:r>
            <a:endParaRPr lang="fi-FI" sz="1500" dirty="0"/>
          </a:p>
          <a:p>
            <a:r>
              <a:rPr lang="fi-FI" sz="1800" b="1" dirty="0"/>
              <a:t>Tila: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i-FI" sz="1500" dirty="0"/>
              <a:t>Tilatiedot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i-FI" sz="1500" dirty="0" err="1"/>
              <a:t>Primary</a:t>
            </a:r>
            <a:r>
              <a:rPr lang="fi-FI" sz="1500" dirty="0"/>
              <a:t> </a:t>
            </a:r>
            <a:r>
              <a:rPr lang="fi-FI" sz="1500" dirty="0" err="1"/>
              <a:t>key</a:t>
            </a:r>
            <a:r>
              <a:rPr lang="fi-FI" sz="1500" dirty="0"/>
              <a:t> </a:t>
            </a:r>
            <a:r>
              <a:rPr lang="fi-FI" sz="1500" dirty="0" err="1"/>
              <a:t>TilaID</a:t>
            </a:r>
            <a:endParaRPr lang="fi-FI" sz="1500" dirty="0"/>
          </a:p>
          <a:p>
            <a:r>
              <a:rPr lang="fi-FI" sz="1800" b="1" dirty="0"/>
              <a:t>Varaus: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i-FI" sz="1500" dirty="0"/>
              <a:t>Varauksen tiedot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i-FI" sz="1500" dirty="0" err="1"/>
              <a:t>Primary</a:t>
            </a:r>
            <a:r>
              <a:rPr lang="fi-FI" sz="1500" dirty="0"/>
              <a:t> </a:t>
            </a:r>
            <a:r>
              <a:rPr lang="fi-FI" sz="1500" dirty="0" err="1"/>
              <a:t>key</a:t>
            </a:r>
            <a:r>
              <a:rPr lang="fi-FI" sz="1500" dirty="0"/>
              <a:t> </a:t>
            </a:r>
            <a:r>
              <a:rPr lang="fi-FI" sz="1500" dirty="0" err="1"/>
              <a:t>VarausID</a:t>
            </a:r>
            <a:endParaRPr lang="fi-FI" sz="1500" dirty="0"/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i-FI" sz="1500" dirty="0"/>
              <a:t>Vierasavaimet Asiakas -&gt; </a:t>
            </a:r>
            <a:r>
              <a:rPr lang="fi-FI" sz="1500" dirty="0" err="1"/>
              <a:t>AsiakasID</a:t>
            </a:r>
            <a:r>
              <a:rPr lang="fi-FI" sz="1500" dirty="0"/>
              <a:t> ja Tila -&gt; </a:t>
            </a:r>
            <a:r>
              <a:rPr lang="fi-FI" sz="1500" dirty="0" err="1"/>
              <a:t>TilaID</a:t>
            </a:r>
            <a:endParaRPr lang="fi-FI" sz="1500" dirty="0"/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i-FI" sz="1500" dirty="0"/>
              <a:t>Varaus-taulukon pääavaimena olisi voinut käyttää yhdistelmäavainta. Erilliseen </a:t>
            </a:r>
            <a:r>
              <a:rPr lang="fi-FI" sz="1500" dirty="0" err="1"/>
              <a:t>VarausID</a:t>
            </a:r>
            <a:r>
              <a:rPr lang="fi-FI" sz="1500" dirty="0"/>
              <a:t>-arvoon päädyttiin sen tarjoamien helpompien hakujen vuoksi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15061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6209"/>
            <a:ext cx="3706889" cy="457201"/>
          </a:xfrm>
        </p:spPr>
        <p:txBody>
          <a:bodyPr/>
          <a:lstStyle/>
          <a:p>
            <a:r>
              <a:rPr lang="fi-FI" dirty="0"/>
              <a:t>Tietokannan sisältö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99" y="909318"/>
            <a:ext cx="6201640" cy="458216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800100"/>
            <a:ext cx="3706889" cy="4991099"/>
          </a:xfrm>
        </p:spPr>
        <p:txBody>
          <a:bodyPr/>
          <a:lstStyle/>
          <a:p>
            <a:r>
              <a:rPr lang="fi-FI" dirty="0"/>
              <a:t>Asiakas-taulu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Yksilöllinen asiakasnumero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Asiakkaiden yhteystiedot</a:t>
            </a:r>
          </a:p>
          <a:p>
            <a:r>
              <a:rPr lang="fi-FI" dirty="0"/>
              <a:t>Tila-taulu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Yksilöllinen </a:t>
            </a:r>
            <a:r>
              <a:rPr lang="fi-FI" dirty="0" err="1"/>
              <a:t>TilaID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Selkokielinen tilan kuvaus</a:t>
            </a:r>
          </a:p>
          <a:p>
            <a:r>
              <a:rPr lang="fi-FI" dirty="0"/>
              <a:t>Varaus-taulu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Yksilöllinen </a:t>
            </a:r>
            <a:r>
              <a:rPr lang="fi-FI" dirty="0" err="1"/>
              <a:t>VarausID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Varausnumero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AsiakasID</a:t>
            </a:r>
            <a:r>
              <a:rPr lang="fi-FI" dirty="0"/>
              <a:t> ja </a:t>
            </a:r>
            <a:r>
              <a:rPr lang="fi-FI" dirty="0" err="1"/>
              <a:t>TilaID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Päivämäärä ja aloitus- sekä lopetusaika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Henkilömäärä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165724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5A97C8-6BF3-415D-8BCE-D7DD760E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2561"/>
            <a:ext cx="10353762" cy="970450"/>
          </a:xfrm>
        </p:spPr>
        <p:txBody>
          <a:bodyPr/>
          <a:lstStyle/>
          <a:p>
            <a:r>
              <a:rPr lang="fi-FI" dirty="0" err="1"/>
              <a:t>Tietokannnan</a:t>
            </a:r>
            <a:r>
              <a:rPr lang="fi-FI" dirty="0"/>
              <a:t> rakenne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EA22E2E-D7D6-447D-8F4F-F455E1B9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  <p:pic>
        <p:nvPicPr>
          <p:cNvPr id="7" name="Sisällön paikkamerkki 6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D8EC30B9-2375-4631-8A0C-1021790F76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78" y="1545761"/>
            <a:ext cx="9025967" cy="4077799"/>
          </a:xfrm>
        </p:spPr>
      </p:pic>
    </p:spTree>
    <p:extLst>
      <p:ext uri="{BB962C8B-B14F-4D97-AF65-F5344CB8AC3E}">
        <p14:creationId xmlns:p14="http://schemas.microsoft.com/office/powerpoint/2010/main" val="21873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935A396-3CB1-4ABD-A3F6-005C6659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i-FI"/>
              <a:t>Järvinen ja Karhavirta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D003E23-A87B-48EE-BC26-29B198E16E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3795" y="289199"/>
            <a:ext cx="4635667" cy="593670"/>
          </a:xfrm>
        </p:spPr>
        <p:txBody>
          <a:bodyPr anchor="b">
            <a:normAutofit/>
          </a:bodyPr>
          <a:lstStyle/>
          <a:p>
            <a:pPr algn="l"/>
            <a:r>
              <a:rPr lang="fi-FI" sz="2800" dirty="0"/>
              <a:t>Tietokannan lisänäkymät</a:t>
            </a:r>
          </a:p>
        </p:txBody>
      </p:sp>
      <p:pic>
        <p:nvPicPr>
          <p:cNvPr id="8" name="Kuva 7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94BD8087-D44E-43F1-806E-4054BF3BCD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1" y="1056290"/>
            <a:ext cx="10534650" cy="5192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505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09" y="1104607"/>
            <a:ext cx="6230219" cy="419158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Haetaan tietyn päivämäärän jälkeiset varaukset (esimerkissä 1.1.2020)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Varaus-taulukosta löytyy </a:t>
            </a:r>
            <a:r>
              <a:rPr lang="fi-FI" dirty="0" err="1"/>
              <a:t>AsiakasID</a:t>
            </a:r>
            <a:r>
              <a:rPr lang="fi-FI" dirty="0"/>
              <a:t>, jonka avulla löydetään Asiakas-taulusta asiakkaan tarkemmat tiedot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349868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94" y="1704766"/>
            <a:ext cx="4829849" cy="29912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Etsitään tietyn päivämäärän varaukset (esimerkissä 13.12.2019)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Haku suoritetaan Varaus-tauluun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349686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Haku 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04" y="1561871"/>
            <a:ext cx="6306430" cy="32770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Etsitään tietyn henkilön nimellä varauksia (esimerkissä Tommi Mäkinen)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Haku suoritetaan Varaus-tauluun, josta </a:t>
            </a:r>
            <a:r>
              <a:rPr lang="fi-FI" dirty="0" err="1"/>
              <a:t>AsiakasID:n</a:t>
            </a:r>
            <a:r>
              <a:rPr lang="fi-FI" dirty="0"/>
              <a:t> avulla löydetään asiakas Asiakas-taulusta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Järvinen ja Karhavirta</a:t>
            </a:r>
          </a:p>
        </p:txBody>
      </p:sp>
    </p:spTree>
    <p:extLst>
      <p:ext uri="{BB962C8B-B14F-4D97-AF65-F5344CB8AC3E}">
        <p14:creationId xmlns:p14="http://schemas.microsoft.com/office/powerpoint/2010/main" val="382888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1F2AC556998DE4A9646562BC4F2E2D6" ma:contentTypeVersion="8" ma:contentTypeDescription="Luo uusi asiakirja." ma:contentTypeScope="" ma:versionID="1c10f5a34b09346a7305f524f48d7a0c">
  <xsd:schema xmlns:xsd="http://www.w3.org/2001/XMLSchema" xmlns:xs="http://www.w3.org/2001/XMLSchema" xmlns:p="http://schemas.microsoft.com/office/2006/metadata/properties" xmlns:ns3="8533e460-6c29-41bb-8ab7-84a5084562bd" targetNamespace="http://schemas.microsoft.com/office/2006/metadata/properties" ma:root="true" ma:fieldsID="2080488ddb378eca05acf3c8fd4920b9" ns3:_="">
    <xsd:import namespace="8533e460-6c29-41bb-8ab7-84a5084562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3e460-6c29-41bb-8ab7-84a5084562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E7EA-E49A-4925-ABA8-8051A5F1D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33e460-6c29-41bb-8ab7-84a5084562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3F7CA5-FE59-4A30-B02A-F5C19EDB59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227C1D-87BA-4062-97D4-0D04C21114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433</Words>
  <Application>Microsoft Office PowerPoint</Application>
  <PresentationFormat>Laajakuva</PresentationFormat>
  <Paragraphs>95</Paragraphs>
  <Slides>18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Calisto MT</vt:lpstr>
      <vt:lpstr>Wingdings 2</vt:lpstr>
      <vt:lpstr>Slate</vt:lpstr>
      <vt:lpstr>Tietokantaprojekti</vt:lpstr>
      <vt:lpstr>Applikaation tarkoitus</vt:lpstr>
      <vt:lpstr>Tilavaraustietokanta</vt:lpstr>
      <vt:lpstr>Tietokannan sisältö</vt:lpstr>
      <vt:lpstr>Tietokannnan rakenne</vt:lpstr>
      <vt:lpstr>Tietokannan lisänäkymät</vt:lpstr>
      <vt:lpstr>Haku 1</vt:lpstr>
      <vt:lpstr>Haku 2</vt:lpstr>
      <vt:lpstr>Haku 3</vt:lpstr>
      <vt:lpstr>Haku 4</vt:lpstr>
      <vt:lpstr>Haku 5</vt:lpstr>
      <vt:lpstr>Haku 6</vt:lpstr>
      <vt:lpstr>Haku 7</vt:lpstr>
      <vt:lpstr>Haku 8</vt:lpstr>
      <vt:lpstr>Haku 9</vt:lpstr>
      <vt:lpstr>Haku 10</vt:lpstr>
      <vt:lpstr>Haku 11</vt:lpstr>
      <vt:lpstr>Haku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Tietokantaprojekti</dc:title>
  <dc:creator>Mikko Karhavirta</dc:creator>
  <cp:lastModifiedBy>Mikko Karhavirta</cp:lastModifiedBy>
  <cp:revision>1</cp:revision>
  <dcterms:created xsi:type="dcterms:W3CDTF">2019-12-03T18:54:21Z</dcterms:created>
  <dcterms:modified xsi:type="dcterms:W3CDTF">2019-12-03T19:00:30Z</dcterms:modified>
</cp:coreProperties>
</file>