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F431F-5D05-49F2-9F6B-223E9D4209EE}" v="109" dt="2023-10-17T01:51:45.879"/>
    <p1510:client id="{8D6FD984-9EB9-4475-8DF1-B846755BC9CC}" v="257" dt="2023-10-12T01:33:24.752"/>
    <p1510:client id="{B45AD97D-3448-4C01-AA8D-FB2267952036}" v="74" dt="2023-10-12T01:40:4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15425 10668 16383 0 0,'0'1'0'0'0,"0"1"0"0"0,0 0 0 0 0,0 1 0 0 0,0 1 0 0 0,1-1 0 0 0,0 0 0 0 0,0 0 0 0 0,-1 1 0 0 0,1-1 0 0 0,0 0 0 0 0,0 0 0 0 0,0 0 0 0 0,-1 1 0 0 0,1-2 0 0 0,1 1 0 0 0,-1 0 0 0 0,-1 0 0 0 0,1 1 0 0 0,-1 0 0 0 0,0-1 0 0 0,0 1 0 0 0,0 0 0 0 0,0 0 0 0 0,0 0 0 0 0,0 0 0 0 0,0 0 0 0 0,0 0 0 0 0,0 0 0 0 0,0 0 0 0 0,0 0 0 0 0,0 0 0 0 0,0-1 0 0 0,0 2 0 0 0,0-2 0 0 0,-1 1 0 0 0,0-1 0 0 0,1 0 0 0 0,-1 0 0 0 0,0 0 0 0 0,1 1 0 0 0,0 0 0 0 0,0 0 0 0 0,0 0 0 0 0,0 0 0 0 0,0 0 0 0 0,0-1 0 0 0,1 1 0 0 0,0-1 0 0 0,0 0 0 0 0,-1 0 0 0 0,1 0 0 0 0,-1 1 0 0 0,0 0 0 0 0,1-1 0 0 0,0 0 0 0 0,-1 0 0 0 0,1 1 0 0 0,0-1 0 0 0,-1 1 0 0 0,1-1 0 0 0,0 0 0 0 0,0 0 0 0 0,-1 0 0 0 0,1 1 0 0 0,-1-1 0 0 0,0 1 0 0 0,0 0 0 0 0,1-1 0 0 0,0 0 0 0 0,-1 0 0 0 0,1 1 0 0 0,0-1 0 0 0,-1 1 0 0 0,0 0 0 0 0,0-1 0 0 0,0 2 0 0 0,0-2 0 0 0,0 1 0 0 0,0 0 0 0 0,0 0 0 0 0,1 0 0 0 0,0-1 0 0 0,-1 0 0 0 0,1 0 0 0 0,0 0 0 0 0,-1 1 0 0 0,0-1 0 0 0,1 1 0 0 0,0-1 0 0 0,-1 0 0 0 0,1 0 0 0 0,0 1 0 0 0,-1-1 0 0 0,0 1 0 0 0,0 0 0 0 0,0 0 0 0 0,1-1 0 0 0,0 0 0 0 0,1-1 0 0 0,0 0 0 0 0,1-1 0 0 0,0 0 0 0 0,1-1 0 0 0,0 0 0 0 0,0 0 0 0 0,0 0 0 0 0,0 0 0 0 0,0 0 0 0 0,0 0 0 0 0,0 0 0 0 0,0 0 0 0 0,0 0 0 0 0,0 0 0 0 0,0 0 0 0 0,0 0 0 0 0,0 0 0 0 0,0 0 0 0 0,0 0 0 0 0,0 0 0 0 0,-1-1 0 0 0,0-1 0 0 0,-2 0 0 0 0,0-1 0 0 0,0 0 0 0 0,0 0 0 0 0,0 0 0 0 0,-1 0 0 0 0,1-1 0 0 0,-1 0 0 0 0,1 1 0 0 0,0 0 0 0 0,-1 0 0 0 0,1-1 0 0 0,0 1 0 0 0,-1-1 0 0 0,0 1 0 0 0,0-1 0 0 0,0 0 0 0 0,0 0 0 0 0,0 0 0 0 0,0 0 0 0 0,0 0 0 0 0,0 0 0 0 0,0 0 0 0 0,0 0 0 0 0,0 0 0 0 0,0 0 0 0 0,0 0 0 0 0,0 0 0 0 0,0 1 0 0 0,0-2 0 0 0,0 2 0 0 0,0-1 0 0 0,0 0 0 0 0,0 0 0 0 0,0 0 0 0 0,0 0 0 0 0,0 0 0 0 0,0 0 0 0 0,0 0 0 0 0,0 1 0 0 0,0-2 0 0 0,0 2 0 0 0,0-1 0 0 0,0 0 0 0 0,0 0 0 0 0,0 0 0 0 0,0 0 0 0 0,0 0 0 0 0,0 0 0 0 0,0 1 0 0 0,0 3 0 0 0,0 1 0 0 0,-1 0 0 0 0,0 1 0 0 0,0 1 0 0 0,1 1 0 0 0,-1 0 0 0 0,0-1 0 0 0,0 0 0 0 0,0 0 0 0 0,0 1 0 0 0,1-1 0 0 0,-1 0 0 0 0,0 0 0 0 0,0 0 0 0 0,1 0 0 0 0,-1 1 0 0 0,1 0 0 0 0,0-1 0 0 0,0 1 0 0 0,0 0 0 0 0,0 0 0 0 0,0 0 0 0 0,0 0 0 0 0,0 0 0 0 0,0 0 0 0 0,0 0 0 0 0,0 0 0 0 0,0 0 0 0 0,0 0 0 0 0,-1-1 0 0 0,0 0 0 0 0,0 0 0 0 0,1 0 0 0 0,-1 1 0 0 0,1 0 0 0 0,-1-1 0 0 0,0 0 0 0 0,0 0 0 0 0,1 0 0 0 0,-1 0 0 0 0,1 1 0 0 0,0 0 0 0 0,-1-1 0 0 0,0 0 0 0 0,0 0 0 0 0,1 0 0 0 0,-1 0 0 0 0,-1-1 0 0 0,0 0 0 0 0,-1 0 0 0 0,1-1 0 0 0,-2 0 0 0 0,1-1 0 0 0,-1 1 0 0 0,0-1 0 0 0,1-1 0 0 0,-1 0 0 0 0,1-1 0 0 0,0 0 0 0 0,-1 1 0 0 0,1-1 0 0 0,0 1 0 0 0,1-1 0 0 0,0 0 0 0 0,1-1 0 0 0,1-1 0 0 0,0 2 0 0 0,1-1 0 0 0,0 0 0 0 0,0-1 0 0 0,-1 0 0 0 0,1 1 0 0 0,0 0 0 0 0,1 0 0 0 0,-2 0 0 0 0,1 0 0 0 0,-1-1 0 0 0,0 0 0 0 0,0 0 0 0 0,0 0 0 0 0,0 1 0 0 0,0-2 0 0 0,0 2 0 0 0,-1-1 0 0 0,0 1 0 0 0,0 0 0 0 0,1 0 0 0 0,-1-1 0 0 0,0 2 0 0 0,0-1 0 0 0,0 0 0 0 0,1-1 0 0 0,-1 1 0 0 0,1-1 0 0 0,-1 1 0 0 0,0 0 0 0 0,0 1 0 0 0,-1-1 0 0 0,1 1 0 0 0,0-1 0 0 0,0-1 0 0 0,0 1 0 0 0,0 1 0 0 0,0-2 0 0 0,1 1 0 0 0,-1 0 0 0 0,-1 1 0 0 0,1-1 0 0 0,1-1 0 0 0,-1 1 0 0 0,1-1 0 0 0,0 1 0 0 0,-1-1 0 0 0,0 1 0 0 0,1 0 0 0 0,-1 0 0 0 0,0-1 0 0 0,1 1 0 0 0,0-1 0 0 0,0 1 0 0 0,2 0 0 0 0,-1 0 0 0 0,1 1 0 0 0,1 1 0 0 0,1 1 0 0 0,0 0 0 0 0,-1 0 0 0 0,2 0 0 0 0,-1 0 0 0 0,0 0 0 0 0,0 0 0 0 0,0 0 0 0 0,0 0 0 0 0,0 1 0 0 0,-1 0 0 0 0,-1 0 0 0 0,1 1 0 0 0,-1-1 0 0 0,0 1 0 0 0,0 0 0 0 0,-1 1 0 0 0,0 0 0 0 0,-1 1 0 0 0,0 0 0 0 0,0-1 0 0 0,0 1 0 0 0,0 1 0 0 0,0-1 0 0 0,0-1 0 0 0,0 1 0 0 0,0 1 0 0 0,-1-2 0 0 0,0 0 0 0 0,0 0 0 0 0,1 0 0 0 0,-1 0 0 0 0,1 1 0 0 0,0 0 0 0 0,0 0 0 0 0,0 0 0 0 0,-1-1 0 0 0,0 0 0 0 0,0 0 0 0 0,1 0 0 0 0,-1 1 0 0 0,1 0 0 0 0,0-1 0 0 0,0 1 0 0 0,0 0 0 0 0,0 0 0 0 0,-1 0 0 0 0,0 0 0 0 0,0 0 0 0 0,1 0 0 0 0,-1 0 0 0 0,1 0 0 0 0,0 0 0 0 0,-1-1 0 0 0,0 0 0 0 0,0 0 0 0 0,0 0 0 0 0,-1-1 0 0 0,1 1 0 0 0,1 0 0 0 0,-2 0 0 0 0,1-2 0 0 0,0-1 0 0 0,0-2 0 0 0,1-1 0 0 0,0 0 0 0 0,0-1 0 0 0,0 0 0 0 0,0 0 0 0 0,0 0 0 0 0,0-1 0 0 0,0 1 0 0 0,0 0 0 0 0,0 0 0 0 0,0 0 0 0 0,0 1 0 0 0,0-2 0 0 0,0 2 0 0 0,0-1 0 0 0,0 0 0 0 0,0 0 0 0 0,0 0 0 0 0,0 0 0 0 0,0 0 0 0 0,0 0 0 0 0,0 0 0 0 0,0 1 0 0 0,0-2 0 0 0,0 2 0 0 0,0-1 0 0 0,0 0 0 0 0,0 0 0 0 0,0 0 0 0 0,0 0 0 0 0,0 0 0 0 0,0 0 0 0 0,0 0 0 0 0,-1 1 0 0 0,0 0 0 0 0,0 1 0 0 0,-1 0 0 0 0,-1 0 0 0 0,1 1 0 0 0,-1-1 0 0 0,2 0 0 0 0,0-1 0 0 0,-1 0 0 0 0,1 1 0 0 0,0-1 0 0 0,0-1 0 0 0,1 1 0 0 0,0-1 0 0 0,-1 1 0 0 0,0 0 0 0 0,0 0 0 0 0,-1 1 0 0 0,1-1 0 0 0,0 0 0 0 0,0 0 0 0 0,0 0 0 0 0,0 0 0 0 0,0 0 0 0 0,0 1 0 0 0,-1-1 0 0 0,1 0 0 0 0,1 0 0 0 0,-1 0 0 0 0,0 0 0 0 0,0 0 0 0 0,0 0 0 0 0,-1 1 0 0 0,1-1 0 0 0,0 0 0 0 0,0 0 0 0 0,1-1 0 0 0,0 1 0 0 0,0-1 0 0 0,-1 0 0 0 0,0 0 0 0 0,1 0 0 0 0,-1 0 0 0 0,0 0 0 0 0,1 0 0 0 0,0 0 0 0 0,0 0 0 0 0,0 0 0 0 0,0 0 0 0 0,0 0 0 0 0,0 0 0 0 0,0 1 0 0 0,0-2 0 0 0,0 2 0 0 0,0-1 0 0 0,0 0 0 0 0,0 0 0 0 0,0 0 0 0 0,1 1 0 0 0,0 0 0 0 0,0 0 0 0 0,1 1 0 0 0,1 0 0 0 0,0 0 0 0 0,0 0 0 0 0,0 1 0 0 0,0-1 0 0 0,-1 0 0 0 0,0 0 0 0 0,0 1 0 0 0,1-1 0 0 0,-2 0 0 0 0,1 0 0 0 0,0 0 0 0 0,0 0 0 0 0,1 0 0 0 0,-1 0 0 0 0,0 1 0 0 0,0-1 0 0 0,0 0 0 0 0,0 1 0 0 0,1-1 0 0 0,-1 1 0 0 0,1-1 0 0 0,-2 0 0 0 0,1-1 0 0 0,0 1 0 0 0,0 1 0 0 0,1-1 0 0 0,-1 0 0 0 0,0 0 0 0 0,0 0 0 0 0,0 1 0 0 0,0-2 0 0 0,0 1 0 0 0,0 1 0 0 0,1-1 0 0 0,-1 1 0 0 0,1-1 0 0 0,-1 1 0 0 0,1-1 0 0 0,-1 1 0 0 0,1-1 0 0 0,-1 1 0 0 0,0-1 0 0 0,0 1 0 0 0,1-1 0 0 0,-1 0 0 0 0,1 1 0 0 0,-1-1 0 0 0,1 1 0 0 0,0-1 0 0 0,0 0 0 0 0,0 1 0 0 0,0-1 0 0 0,0 1 0 0 0,0-1 0 0 0,0 1 0 0 0,-1-1 0 0 0,2 2 0 0 0,-1-1 0 0 0,1-1 0 0 0,-1 1 0 0 0,0-1 0 0 0,0 1 0 0 0,-1-1 0 0 0,1 0 0 0 0,-1 1 0 0 0,1-1 0 0 0,-1 1 0 0 0,1 0 0 0 0,-1-1 0 0 0,1 1 0 0 0,0-1 0 0 0,-1 1 0 0 0,0-1 0 0 0,1 1 0 0 0,-1-1 0 0 0,1 2 0 0 0,0-2 0 0 0,0 1 0 0 0,0 0 0 0 0,0 1 0 0 0,0-2 0 0 0,0 1 0 0 0,0 0 0 0 0,0 0 0 0 0,1 1 0 0 0,0 0 0 0 0,-1-1 0 0 0,0 0 0 0 0,0 0 0 0 0,0 1 0 0 0,1-1 0 0 0,-1 0 0 0 0,0 0 0 0 0,0 0 0 0 0,0 1 0 0 0,0-1 0 0 0,0 0 0 0 0,0 0 0 0 0,0 0 0 0 0,1 0 0 0 0,-1 1 0 0 0,1 0 0 0 0,0 0 0 0 0,0-1 0 0 0,-1 1 0 0 0,0-1 0 0 0,0 0 0 0 0,1 1 0 0 0,-1-1 0 0 0,1 1 0 0 0,0 0 0 0 0,-1 1 0 0 0,0 0 0 0 0,-1 2 0 0 0,-1-1 0 0 0,0 1 0 0 0,0 0 0 0 0,0 0 0 0 0,-1 1 0 0 0,1-1 0 0 0,0 0 0 0 0,0 0 0 0 0,0 1 0 0 0,0-1 0 0 0,0-1 0 0 0,0 1 0 0 0,0 0 0 0 0,0-1 0 0 0,1 0 0 0 0,0 1 0 0 0,-1-1 0 0 0,1 0 0 0 0,0 0 0 0 0,0 0 0 0 0,1 0 0 0 0,-1-1 0 0 0,1 0 0 0 0,0 1 0 0 0,-1 0 0 0 0,0-1 0 0 0,1 1 0 0 0,0 0 0 0 0,0 0 0 0 0,-1 0 0 0 0,1-2 0 0 0,-1 0 0 0 0,-2-1 0 0 0,0-1 0 0 0,-2 0 0 0 0,0 0 0 0 0,0 0 0 0 0,-1 1 0 0 0,0-1 0 0 0,0 1 0 0 0,1-1 0 0 0,-1 1 0 0 0,1-1 0 0 0,0 0 0 0 0,0 0 0 0 0,2-1 0 0 0,-1-1 0 0 0,1 1 0 0 0,-1-1 0 0 0,0 1 0 0 0,0 0 0 0 0,1 0 0 0 0,-1 1 0 0 0,1 1 0 0 0,0 2 0 0 0,0 1 0 0 0,1 1 0 0 0,0 0 0 0 0,0-1 0 0 0,1 1 0 0 0,-1 0 0 0 0,1 0 0 0 0,0-1 0 0 0,-1 1 0 0 0,0-1 0 0 0,1 1 0 0 0,-1 0 0 0 0,0-1 0 0 0,1 0 0 0 0,0 0 0 0 0,0 0 0 0 0,0 0 0 0 0,0 1 0 0 0,-1-1 0 0 0,0 1 0 0 0,1-1 0 0 0,0 0 0 0 0,-1 1 0 0 0,1-1 0 0 0,1 1 0 0 0,-1-1 0 0 0,0 1 0 0 0,0-1 0 0 0,-1 1 0 0 0,2-1 0 0 0,-2 1 0 0 0,1-2 0 0 0,1 1 0 0 0,0 0 0 0 0,-1 0 0 0 0,1 0 0 0 0,0 0 0 0 0,-1 0 0 0 0,1 0 0 0 0,-1-1 0 0 0,1 1 0 0 0,0-1 0 0 0,-1 0 0 0 0,1 0 0 0 0,-1 1 0 0 0,0 0 0 0 0,0 0 0 0 0,0 0 0 0 0,0 0 0 0 0,-1 0 0 0 0,1 0 0 0 0,0 1 0 0 0,-1-1 0 0 0,2 0 0 0 0,0-1 0 0 0,-1 0 0 0 0,0 1 0 0 0,1 0 0 0 0,-1-1 0 0 0,1 0 0 0 0,0 1 0 0 0,1-1 0 0 0,0 0 0 0 0,0 0 0 0 0,-1 0 0 0 0,0 0 0 0 0,0 0 0 0 0,1-1 0 0 0,-1 1 0 0 0,-1 1 0 0 0,1-1 0 0 0,1-1 0 0 0,-1 2 0 0 0,-1-1 0 0 0,1-1 0 0 0,1 1 0 0 0,-1 0 0 0 0,1 0 0 0 0,0 1 0 0 0,-2-2 0 0 0,-1 1 0 0 0,-2-1 0 0 0,-1 0 0 0 0,-1 0 0 0 0,-1 0 0 0 0,0 0 0 0 0,0 0 0 0 0,-1 0 0 0 0,1 0 0 0 0,0 0 0 0 0,-1 0 0 0 0,2 0 0 0 0,-2 0 0 0 0,2 0 0 0 0,-2 0 0 0 0,2 0 0 0 0,-2 0 0 0 0,3 0 0 0 0,1 0 0 0 0,1 2 0 0 0,1-2 0 0 0,1 1 0 0 0,0 1 0 0 0,1 0 0 0 0,-1 0 0 0 0,1-1 0 0 0,0 0 0 0 0,0 0 0 0 0,0 1 0 0 0,0-2 0 0 0,1 1 0 0 0,-1 0 0 0 0,-1 0 0 0 0,1 0 0 0 0,1 0 0 0 0,-1-1 0 0 0,1 1 0 0 0,0-1 0 0 0,0 0 0 0 0,0 0 0 0 0,0 0 0 0 0,0 0 0 0 0,-1-1 0 0 0,0 0 0 0 0,0 0 0 0 0,0 0 0 0 0,0-1 0 0 0,-1 0 0 0 0,0 1 0 0 0,0-1 0 0 0,1 1 0 0 0,-2-1 0 0 0,-1 1 0 0 0,0-1 0 0 0,-2 0 0 0 0,-1 1 0 0 0,1-1 0 0 0,0 1 0 0 0,2 0 0 0 0,1 1 0 0 0,2 0 0 0 0,0 0 0 0 0,0 0 0 0 0,2 0 0 0 0,-1 0 0 0 0,0 0 0 0 0,0-1 0 0 0,-1 0 0 0 0,0 0 0 0 0,0 0 0 0 0,0 0 0 0 0,-1 0 0 0 0,1-1 0 0 0,-1 1 0 0 0,1-1 0 0 0,0 1 0 0 0,-2-1 0 0 0,1-1 0 0 0,-1 1 0 0 0,1-1 0 0 0,-2 0 0 0 0,1 0 0 0 0,0-1 0 0 0,-1 1 0 0 0,1 0 0 0 0,1 1 0 0 0,-1-1 0 0 0,1 1 0 0 0,-1-1 0 0 0,-1 0 0 0 0,1 0 0 0 0,0 0 0 0 0,0 0 0 0 0,0-1 0 0 0,-1 1 0 0 0,0-1 0 0 0,1 1 0 0 0,0 0 0 0 0,0 0 0 0 0,0-1 0 0 0,-1 1 0 0 0,1-1 0 0 0,-1 1 0 0 0,0-1 0 0 0,0 0 0 0 0,0 1 0 0 0,1-1 0 0 0,0 1 0 0 0,0 0 0 0 0,0 0 0 0 0,0 0 0 0 0,0 1 0 0 0,0-2 0 0 0,-1 1 0 0 0,1 0 0 0 0,0 0 0 0 0,0 0 0 0 0,0 0 0 0 0,0 0 0 0 0,0 0 0 0 0,0 0 0 0 0,1 1 0 0 0,-1-1 0 0 0,1 1 0 0 0,-1 0 0 0 0,1-1 0 0 0,0 1 0 0 0,-1 0 0 0 0,2 1 0 0 0,1 0 0 0 0,-1 1 0 0 0,0 0 0 0 0,0 2 0 0 0,-1 1 0 0 0,-2 0 0 0 0,1 0 0 0 0,-1 1 0 0 0,1 0 0 0 0,0-1 0 0 0,-1 0 0 0 0,1 1 0 0 0,-1-1 0 0 0,0 1 0 0 0,0 0 0 0 0,0 0 0 0 0,0-1 0 0 0,0 1 0 0 0,0 0 0 0 0,-1 0 0 0 0,-1 0 0 0 0,1-1 0 0 0,-1 0 0 0 0,1-1 0 0 0,-1 1 0 0 0,1-1 0 0 0,0 1 0 0 0,0 0 0 0 0,-1 0 0 0 0,2 0 0 0 0,-1 0 0 0 0,0 0 0 0 0,0 0 0 0 0,-1-1 0 0 0,1 1 0 0 0,-1-1 0 0 0,1 0 0 0 0,-1 1 0 0 0,1 0 0 0 0,0 0 0 0 0,0 0 0 0 0,-1-1 0 0 0,2 1 0 0 0,-1 1 0 0 0,0-2 0 0 0,0 1 0 0 0,-1 0 0 0 0,1-1 0 0 0,-2 0 0 0 0,2 0 0 0 0,-1 0 0 0 0,0 1 0 0 0,1-1 0 0 0,-1 0 0 0 0,0 0 0 0 0,1 1 0 0 0,-1-1 0 0 0,0 0 0 0 0,0 0 0 0 0,0 0 0 0 0,0-1 0 0 0,-1 1 0 0 0,1 0 0 0 0,0 0 0 0 0,0-1 0 0 0,0 1 0 0 0,-1 0 0 0 0,0-1 0 0 0,1 0 0 0 0,-1 1 0 0 0,0 0 0 0 0,0-1 0 0 0,0 1 0 0 0,0 0 0 0 0,1 0 0 0 0,0 0 0 0 0,-2-1 0 0 0,1 0 0 0 0,1 0 0 0 0,-1 0 0 0 0,1 1 0 0 0,0-1 0 0 0,-1 1 0 0 0,0-1 0 0 0,-1-1 0 0 0,1 1 0 0 0,0 0 0 0 0,0 0 0 0 0,0 0 0 0 0,0 0 0 0 0,0 0 0 0 0,0 0 0 0 0,0 0 0 0 0,0 0 0 0 0,0 0 0 0 0,0 0 0 0 0,1 0 0 0 0,-1 0 0 0 0,0 1 0 0 0,0-2 0 0 0,-1 1 0 0 0,1-1 0 0 0,-1 0 0 0 0,0 0 0 0 0,0 0 0 0 0,0 0 0 0 0,0 0 0 0 0,0 0 0 0 0,0-1 0 0 0,1 1 0 0 0,0-2 0 0 0,0 1 0 0 0,1 0 0 0 0,-1 0 0 0 0,0-1 0 0 0,0 1 0 0 0,-1-1 0 0 0,0 0 0 0 0,1 0 0 0 0,0 0 0 0 0,-1 0 0 0 0,1 1 0 0 0,0-2 0 0 0,0 1 0 0 0,1 0 0 0 0,0 1 0 0 0,-1-2 0 0 0,2 2 0 0 0,-1-2 0 0 0,0 2 0 0 0,-1-1 0 0 0,1 0 0 0 0,0 1 0 0 0,-1-1 0 0 0,1 0 0 0 0,-1 0 0 0 0,1-1 0 0 0,-1 1 0 0 0,1 0 0 0 0,0 0 0 0 0,0 0 0 0 0,0 0 0 0 0,0 0 0 0 0,0 0 0 0 0,0 0 0 0 0,0 0 0 0 0,0 0 0 0 0,0 0 0 0 0,0 0 0 0 0,0 0 0 0 0,0 0 0 0 0,0 0 0 0 0,0 1 0 0 0,0-1 0 0 0,0-1 0 0 0,0 2 0 0 0,0-1 0 0 0,0 0 0 0 0,0 0 0 0 0,0 0 0 0 0,0 0 0 0 0,0 0 0 0 0,0 0 0 0 0,0 0 0 0 0,0 0 0 0 0,0 0 0 0 0,0 0 0 0 0,1 0 0 0 0,0-1 0 0 0,-1 0 0 0 0,1 0 0 0 0,0 0 0 0 0,0 0 0 0 0,0 1 0 0 0,-1-1 0 0 0,0 0 0 0 0,0 0 0 0 0,0 0 0 0 0,1 0 0 0 0,-1 1 0 0 0,1-1 0 0 0,-1 0 0 0 0,1 1 0 0 0,-1 0 0 0 0,0 0 0 0 0,0 0 0 0 0,1 0 0 0 0,-1 0 0 0 0,0-1 0 0 0,0 1 0 0 0,1 0 0 0 0,0-1 0 0 0,0 0 0 0 0,-1 1 0 0 0,0 0 0 0 0,0-1 0 0 0,1 1 0 0 0,-1 0 0 0 0,1-1 0 0 0,-1 1 0 0 0,1-1 0 0 0,-1 0 0 0 0,1 1 0 0 0,0-1 0 0 0,-1 1 0 0 0,0 0 0 0 0,-1 1 0 0 0,0 2 0 0 0,0-1 0 0 0,0 1 0 0 0,0 0 0 0 0,1 1 0 0 0,0 0 0 0 0,-1 0 0 0 0,1 0 0 0 0,0 0 0 0 0,0 0 0 0 0,0 0 0 0 0,0-1 0 0 0,-1 0 0 0 0,0 1 0 0 0,0-1 0 0 0,0-1 0 0 0,0 1 0 0 0,-1 0 0 0 0,0-1 0 0 0,1 1 0 0 0,0-1 0 0 0,0 1 0 0 0,0 1 0 0 0,1-1 0 0 0,-1 0 0 0 0,0 0 0 0 0,1 1 0 0 0,-1-1 0 0 0,0 0 0 0 0,0 0 0 0 0,0 0 0 0 0,0 0 0 0 0,0 0 0 0 0,0 0 0 0 0,0 0 0 0 0,0 0 0 0 0,0 0 0 0 0,1 1 0 0 0,-1-1 0 0 0,0 0 0 0 0,1 1 0 0 0,-1-1 0 0 0,0 0 0 0 0,1 0 0 0 0,-1 1 0 0 0,0-2 0 0 0,0 2 0 0 0,0-1 0 0 0,0 0 0 0 0,1 0 0 0 0,-1 0 0 0 0,0 0 0 0 0,0 0 0 0 0,0 0 0 0 0,0 0 0 0 0,0 0 0 0 0,0 0 0 0 0,0 0 0 0 0,0 0 0 0 0,-1-1 0 0 0,2 2 0 0 0,0-1 0 0 0,-1 2 0 0 0,0-2 0 0 0,0 1 0 0 0,0 0 0 0 0,0 0 0 0 0,0-1 0 0 0,0 0 0 0 0,0 0 0 0 0,0 0 0 0 0,1 0 0 0 0,-1 1 0 0 0,0-1 0 0 0,0 1 0 0 0,-1-1 0 0 0,1 1 0 0 0,1 0 0 0 0,-1 0 0 0 0,1-1 0 0 0,-1 1 0 0 0,2 0 0 0 0,-1 0 0 0 0,0 1 0 0 0,1-1 0 0 0,-1 0 0 0 0,1 1 0 0 0,-1 0 0 0 0,0 0 0 0 0,0 0 0 0 0,1 0 0 0 0,-1-1 0 0 0,0 1 0 0 0,1 0 0 0 0,0 0 0 0 0,0 0 0 0 0,0 0 0 0 0,0 0 0 0 0,1 0 0 0 0,-1 0 0 0 0,1 1 0 0 0,0 0 0 0 0,-1-1 0 0 0,0 0 0 0 0,1 0 0 0 0,-1 1 0 0 0,0-1 0 0 0,1 1 0 0 0,1-1 0 0 0,0-1 0 0 0,2 0 0 0 0,0-1 0 0 0,0-2 0 0 0,0 1 0 0 0,-1-2 0 0 0,0-1 0 0 0,0 1 0 0 0,0 0 0 0 0,-1-1 0 0 0,0 0 0 0 0,1 0 0 0 0,-1 1 0 0 0,1-1 0 0 0,0 2 0 0 0,0-1 0 0 0,-1-1 0 0 0,1 1 0 0 0,-1-1 0 0 0,1 1 0 0 0,0 0 0 0 0,0 0 0 0 0,0 0 0 0 0,-1-1 0 0 0,1 1 0 0 0,-1 0 0 0 0,1-1 0 0 0,-1 1 0 0 0,0-1 0 0 0,0 0 0 0 0,0 0 0 0 0,0 0 0 0 0,0 0 0 0 0,1 0 0 0 0,-1 1 0 0 0,0-1 0 0 0,0 0 0 0 0,1 1 0 0 0,-1-1 0 0 0,0 0 0 0 0,1 1 0 0 0,-1-1 0 0 0,1 1 0 0 0,0 1 0 0 0,1-1 0 0 0,-1 1 0 0 0,0-1 0 0 0,1 0 0 0 0,-1 0 0 0 0,0 1 0 0 0,0-1 0 0 0,1 1 0 0 0,-1-1 0 0 0,1 1 0 0 0,0-1 0 0 0,-1 1 0 0 0,1 0 0 0 0,0 0 0 0 0,-1-1 0 0 0,1 0 0 0 0,-1 1 0 0 0,1-1 0 0 0,-1 1 0 0 0,1-1 0 0 0,-1 1 0 0 0,1 0 0 0 0,-1-1 0 0 0,0 1 0 0 0,1-1 0 0 0,-1 1 0 0 0,1 0 0 0 0,0 0 0 0 0,0-1 0 0 0,-1 1 0 0 0,1-1 0 0 0,-1 1 0 0 0,1-1 0 0 0,-1 1 0 0 0,1 0 0 0 0,0 0 0 0 0,0 0 0 0 0,0-1 0 0 0,0 2 0 0 0,0-2 0 0 0,-1 1 0 0 0,1 0 0 0 0,0-1 0 0 0,-1 1 0 0 0,1 0 0 0 0,0 0 0 0 0,1 1 0 0 0,-1-1 0 0 0,0 0 0 0 0,0 0 0 0 0,0 0 0 0 0,0 0 0 0 0,0 0 0 0 0,0 0 0 0 0,0 0 0 0 0,1 1 0 0 0,0-1 0 0 0,-1 1 0 0 0,1 0 0 0 0,0 0 0 0 0,0 0 0 0 0,0 0 0 0 0,1 1 0 0 0,-2-1 0 0 0,-1 2 0 0 0,0 0 0 0 0,-1 1 0 0 0,-1 1 0 0 0,0 0 0 0 0,0 0 0 0 0,0 0 0 0 0,0-1 0 0 0,1 0 0 0 0,0 1 0 0 0,-1-1 0 0 0,1 0 0 0 0,1 0 0 0 0,0-1 0 0 0,-1 0 0 0 0,1 0 0 0 0,0 0 0 0 0,0 0 0 0 0,0 0 0 0 0,0 0 0 0 0,0 0 0 0 0,1 0 0 0 0,-2 0 0 0 0,1-1 0 0 0,1 1 0 0 0,-1-1 0 0 0,0 2 0 0 0,0-1 0 0 0,0 0 0 0 0,0 0 0 0 0,-1 0 0 0 0,1 0 0 0 0,1 0 0 0 0,-1-1 0 0 0,1 1 0 0 0,-1 0 0 0 0,0-1 0 0 0,0 1 0 0 0,0 0 0 0 0,0 0 0 0 0,0 0 0 0 0,1 0 0 0 0,-1 0 0 0 0,1 1 0 0 0,-1-1 0 0 0,0 1 0 0 0,1-1 0 0 0,0 0 0 0 0,0 0 0 0 0,-1 0 0 0 0,1 1 0 0 0,-1 0 0 0 0,0 0 0 0 0,0-1 0 0 0,1 0 0 0 0,-1 1 0 0 0,1-1 0 0 0,-1 1 0 0 0,0-1 0 0 0,0 0 0 0 0,0 0 0 0 0,1 0 0 0 0,-1-1 0 0 0,1 1 0 0 0,-1-1 0 0 0,1 0 0 0 0,0 0 0 0 0,-1 1 0 0 0,0 0 0 0 0,1-1 0 0 0,-1 1 0 0 0,1-1 0 0 0,0 0 0 0 0,0 0 0 0 0,0 0 0 0 0,-1 0 0 0 0,1 0 0 0 0,1 0 0 0 0,-1-1 0 0 0,1 1 0 0 0,0-1 0 0 0,0 0 0 0 0,0 0 0 0 0,0 0 0 0 0,0 0 0 0 0,0 0 0 0 0,0 0 0 0 0,-1 0 0 0 0,1 1 0 0 0,-1 0 0 0 0,0 0 0 0 0,1-1 0 0 0,-1 1 0 0 0,-1 0 0 0 0,1 0 0 0 0,1 0 0 0 0,-1-1 0 0 0,1 0 0 0 0,0 0 0 0 0,0 0 0 0 0,0 0 0 0 0,0 0 0 0 0,0 0 0 0 0,0 0 0 0 0,0 0 0 0 0,0 0 0 0 0,0 0 0 0 0,0 0 0 0 0,0 0 0 0 0,-1 0 0 0 0,0-1 0 0 0,0 0 0 0 0,1 0 0 0 0,-1 1 0 0 0,1-1 0 0 0,0 1 0 0 0,0 0 0 0 0,-1 0 0 0 0,0-1 0 0 0,0 0 0 0 0,0 0 0 0 0,-1-1 0 0 0,1 1 0 0 0,-1-1 0 0 0,0 0 0 0 0,0 0 0 0 0,0 0 0 0 0,0 0 0 0 0,-1 0 0 0 0,1-1 0 0 0,0 1 0 0 0,-1-1 0 0 0,1 1 0 0 0,-1 0 0 0 0,1-1 0 0 0,0 1 0 0 0,0 0 0 0 0,0 0 0 0 0,-1 0 0 0 0,1 0 0 0 0,0 0 0 0 0,0-1 0 0 0,-1 1 0 0 0,1-1 0 0 0,0 1 0 0 0,0 0 0 0 0,0 0 0 0 0,-1 0 0 0 0,0 0 0 0 0,1-1 0 0 0,-1 0 0 0 0,1 1 0 0 0,-1 0 0 0 0,1-1 0 0 0,0 1 0 0 0,-1-1 0 0 0,0 0 0 0 0,1 1 0 0 0,0 0 0 0 0,0 0 0 0 0,-1 0 0 0 0,1-1 0 0 0,-1 1 0 0 0,0-1 0 0 0,1 1 0 0 0,0-1 0 0 0,-1 1 0 0 0,0-1 0 0 0,1 1 0 0 0,0 0 0 0 0,-1-1 0 0 0,2 2 0 0 0,-2-2 0 0 0,1 1 0 0 0,-1 0 0 0 0,1-1 0 0 0,0 1 0 0 0,-1 0 0 0 0,1 0 0 0 0,0 0 0 0 0,0-1 0 0 0,-1 0 0 0 0,1 0 0 0 0,0 0 0 0 0,-1 0 0 0 0,1 0 0 0 0,-1 0 0 0 0,2 2 0 0 0,-1-1 0 0 0,1 1 0 0 0,1 1 0 0 0,0 0 0 0 0,0 0 0 0 0,0 0 0 0 0,-1 0 0 0 0,1-1 0 0 0,-1 0 0 0 0,-1 0 0 0 0,-2 1 0 0 0,-1 0 0 0 0,-1 0 0 0 0,-2 0 0 0 0,2 0 0 0 0,0 0 0 0 0,2 1 0 0 0,1 0 0 0 0,0 0 0 0 0,2 1 0 0 0,0-1 0 0 0,-1 0 0 0 0,1 1 0 0 0,0-1 0 0 0,0 1 0 0 0,0-1 0 0 0,0 0 0 0 0,0 0 0 0 0,0 0 0 0 0,0 0 0 0 0,-1 1 0 0 0,1-1 0 0 0,-1 1 0 0 0,1-2 0 0 0,0 2 0 0 0,0-1 0 0 0,0 0 0 0 0,-1 0 0 0 0,1 0 0 0 0,0 1 0 0 0,0-2 0 0 0,0 1 0 0 0,-1 1 0 0 0,1-1 0 0 0,-1 1 0 0 0,1-1 0 0 0,0 0 0 0 0,0 0 0 0 0,0 0 0 0 0,0 0 0 0 0,1-1 0 0 0,-2 2 0 0 0,1-1 0 0 0,0 1 0 0 0,-1 0 0 0 0,1 0 0 0 0,0 1 0 0 0,0-1 0 0 0,0 1 0 0 0,-1-2 0 0 0,1 2 0 0 0,-1-1 0 0 0,0-1 0 0 0,0 1 0 0 0,0 1 0 0 0,0-2 0 0 0,1 1 0 0 0,-1-1 0 0 0,0 1 0 0 0,1-1 0 0 0,-1 1 0 0 0,0 0 0 0 0,-1 1 0 0 0,1-1 0 0 0,0 0 0 0 0,-1 1 0 0 0,1-1 0 0 0,0 0 0 0 0,0 1 0 0 0,0 0 0 0 0,0 0 0 0 0,0-1 0 0 0,0 0 0 0 0,-1 1 0 0 0,1 0 0 0 0,-1-1 0 0 0,0 1 0 0 0,0 0 0 0 0,0 0 0 0 0,1 0 0 0 0,-1 0 0 0 0,-1 0 0 0 0,1 0 0 0 0,0 0 0 0 0,1-1 0 0 0,0 2 0 0 0,-1-1 0 0 0,1 0 0 0 0,-1 0 0 0 0,1 0 0 0 0,1-1 0 0 0,-1 0 0 0 0,0 1 0 0 0,0-1 0 0 0,1 0 0 0 0,-1 0 0 0 0,0 0 0 0 0,0 1 0 0 0,-1-1 0 0 0,0 1 0 0 0,1-1 0 0 0,-1 1 0 0 0,0 0 0 0 0,1-1 0 0 0,-1 0 0 0 0,1 1 0 0 0,-1-1 0 0 0,0 1 0 0 0,1 0 0 0 0,-1-1 0 0 0,0 1 0 0 0,1-1 0 0 0,0 0 0 0 0,0 1 0 0 0,0-2 0 0 0,0 1 0 0 0,0 0 0 0 0,0 0 0 0 0,-1 1 0 0 0,0 0 0 0 0,1-1 0 0 0,-1 1 0 0 0,1-1 0 0 0,0 0 0 0 0,-1 1 0 0 0,0 0 0 0 0,-1 0 0 0 0,2 0 0 0 0,-2 0 0 0 0,1 0 0 0 0,0 0 0 0 0,-1 1 0 0 0,1-1 0 0 0,-1 1 0 0 0,1-1 0 0 0,0 0 0 0 0,0 0 0 0 0,-1 1 0 0 0,0-1 0 0 0,2 0 0 0 0,-2 0 0 0 0,1 0 0 0 0,0 1 0 0 0,0-1 0 0 0,0-1 0 0 0,0 1 0 0 0,0 0 0 0 0,-1 1 0 0 0,1-1 0 0 0,0 1 0 0 0,-1-1 0 0 0,1 0 0 0 0,0 0 0 0 0,-1 0 0 0 0,1 1 0 0 0,-1-1 0 0 0,1 0 0 0 0,0 1 0 0 0,0-1 0 0 0,-1 0 0 0 0,0 1 0 0 0,1-1 0 0 0,0 0 0 0 0,1-1 0 0 0,-1 1 0 0 0,0 0 0 0 0,1-1 0 0 0,-2 2 0 0 0,1-1 0 0 0,0 0 0 0 0,0 0 0 0 0,0 0 0 0 0,-1 0 0 0 0,1 1 0 0 0,-1 0 0 0 0,0 0 0 0 0,0 0 0 0 0,0 0 0 0 0,0-1 0 0 0,0 2 0 0 0,0-2 0 0 0,-1 1 0 0 0,0-1 0 0 0,0-1 0 0 0,-2 0 0 0 0,0-1 0 0 0,0-1 0 0 0,-1 1 0 0 0,1-1 0 0 0,-1 1 0 0 0,1 0 0 0 0,0 0 0 0 0,1 0 0 0 0,-1 0 0 0 0,0 1 0 0 0,1-1 0 0 0,-1 0 0 0 0,0 1 0 0 0,1-1 0 0 0,-1 1 0 0 0,0-2 0 0 0,0 1 0 0 0,0 1 0 0 0,1-1 0 0 0,-1 1 0 0 0,1-1 0 0 0,-1 0 0 0 0,1 1 0 0 0,-1-1 0 0 0,0 0 0 0 0,0 0 0 0 0,0 0 0 0 0,0 0 0 0 0,1 0 0 0 0,-1 1 0 0 0,0-1 0 0 0,1 0 0 0 0,-1 1 0 0 0,0-1 0 0 0,0-1 0 0 0,-1 1 0 0 0,1 0 0 0 0,-1-1 0 0 0,0 0 0 0 0,0 0 0 0 0,0 0 0 0 0,0-1 0 0 0,0 1 0 0 0,-1 0 0 0 0,2 0 0 0 0,-1 1 0 0 0,1 0 0 0 0,0-1 0 0 0,0 1 0 0 0,-1 0 0 0 0,1-1 0 0 0,1-2 0 0 0,0 0 0 0 0,1-2 0 0 0,0 1 0 0 0,0-1 0 0 0,0 0 0 0 0,1 0 0 0 0,-1 0 0 0 0,1 0 0 0 0,0 0 0 0 0,1 0 0 0 0,-1 0 0 0 0,0 0 0 0 0,0 0 0 0 0,0 0 0 0 0,0 0 0 0 0,0 0 0 0 0,0 0 0 0 0,0 0 0 0 0,0 0 0 0 0,0 0 0 0 0,0 1 0 0 0,0-2 0 0 0,0 2 0 0 0,0-1 0 0 0,0 0 0 0 0,0 0 0 0 0,-1 1 0 0 0,0 0 0 0 0,1-1 0 0 0,-1 1 0 0 0,0 0 0 0 0,1-1 0 0 0,0 1 0 0 0,0-1 0 0 0,-1 0 0 0 0,0 1 0 0 0,0 0 0 0 0,1 0 0 0 0,-1-1 0 0 0,1 1 0 0 0,-1 0 0 0 0,0 0 0 0 0,0 0 0 0 0,1-1 0 0 0,-1 2 0 0 0,0-1 0 0 0,-1 0 0 0 0,2 0 0 0 0,-1-1 0 0 0,1 1 0 0 0,0-1 0 0 0,-1 0 0 0 0,0 1 0 0 0,0 0 0 0 0,1 0 0 0 0,-1 0 0 0 0,1-1 0 0 0,0 0 0 0 0,0 0 0 0 0,0 0 0 0 0,0 0 0 0 0,0 0 0 0 0,0 0 0 0 0,-1 1 0 0 0,1 0 0 0 0,-2 0 0 0 0,2 0 0 0 0,-1-1 0 0 0,1 1 0 0 0,1 0 0 0 0,0 0 0 0 0,1 2 0 0 0,1 0 0 0 0,1 1 0 0 0,0-1 0 0 0,-1 0 0 0 0,0 0 0 0 0,1 1 0 0 0,-1-1 0 0 0,1 1 0 0 0,0 0 0 0 0,-1 0 0 0 0,1-2 0 0 0,-1 2 0 0 0,-1-1 0 0 0,1-1 0 0 0,0 1 0 0 0,0 0 0 0 0,0 0 0 0 0,-1 0 0 0 0,1 0 0 0 0,1 0 0 0 0,-1 1 0 0 0,0-1 0 0 0,0 0 0 0 0,0 0 0 0 0,1 0 0 0 0,-1 1 0 0 0,1 0 0 0 0,0 0 0 0 0,0 0 0 0 0,0 0 0 0 0,0 0 0 0 0,-1 0 0 0 0,0 2 0 0 0,-2 0 0 0 0,1 1 0 0 0,-1-1 0 0 0,0 1 0 0 0,0 0 0 0 0,0 0 0 0 0,1-1 0 0 0,0 0 0 0 0,-1 1 0 0 0,0 0 0 0 0,0 0 0 0 0,0 1 0 0 0,0 0 0 0 0,0 0 0 0 0,0-1 0 0 0,1 0 0 0 0,-2 0 0 0 0,1 0 0 0 0,-1 1 0 0 0,2-1 0 0 0,-2 0 0 0 0,1 0 0 0 0,1-1 0 0 0,-1 1 0 0 0,0 0 0 0 0,0 0 0 0 0,-1 0 0 0 0,2 0 0 0 0,-2 0 0 0 0,1 0 0 0 0,0 1 0 0 0,-1-1 0 0 0,1 0 0 0 0,0 0 0 0 0,0 0 0 0 0,0 0 0 0 0,0 0 0 0 0,0 0 0 0 0,0 0 0 0 0,1-1 0 0 0,-1 1 0 0 0,0 0 0 0 0,0-1 0 0 0,1 1 0 0 0,-1 0 0 0 0,0 0 0 0 0,0-1 0 0 0,0 1 0 0 0,0 0 0 0 0,0 0 0 0 0,-1 1 0 0 0,1-1 0 0 0,-1 2 0 0 0,0-2 0 0 0,0 1 0 0 0,0 0 0 0 0,0 0 0 0 0,0 0 0 0 0,-1 0 0 0 0,1 0 0 0 0,0 0 0 0 0,0 0 0 0 0,0 0 0 0 0,0 0 0 0 0,0-1 0 0 0,-2 0 0 0 0,1-2 0 0 0,-2 1 0 0 0,1-1 0 0 0,-2 0 0 0 0,1 0 0 0 0,0 0 0 0 0,0 0 0 0 0,0 0 0 0 0,1 1 0 0 0,-1-1 0 0 0,0 0 0 0 0,-1-1 0 0 0,0 0 0 0 0,1 0 0 0 0,-1 0 0 0 0,0 0 0 0 0,0 1 0 0 0,1 0 0 0 0,0 0 0 0 0,0 0 0 0 0,1 0 0 0 0,-1 0 0 0 0,0 1 0 0 0,1-1 0 0 0,0 1 0 0 0,0 0 0 0 0,-1-1 0 0 0,1 1 0 0 0,-1-1 0 0 0,0 0 0 0 0,1 1 0 0 0,-1-1 0 0 0,0 1 0 0 0,1-1 0 0 0,-1 0 0 0 0,1 1 0 0 0,-1 0 0 0 0,1-1 0 0 0,-1 0 0 0 0,0-1 0 0 0,-1 1 0 0 0,1 0 0 0 0,-1-1 0 0 0,2 1 0 0 0,0-2 0 0 0,1-1 0 0 0,1-1 0 0 0,-1-1 0 0 0,1 1 0 0 0,0-1 0 0 0,1 0 0 0 0,0 1 0 0 0,0-1 0 0 0,0 1 0 0 0,-1 0 0 0 0,2 0 0 0 0,-1 0 0 0 0,0 0 0 0 0,-1-1 0 0 0,1 1 0 0 0,-1-1 0 0 0,0 0 0 0 0,0 1 0 0 0,0-1 0 0 0,0 0 0 0 0,0 0 0 0 0,0 0 0 0 0,0 0 0 0 0,0 0 0 0 0,0 0 0 0 0,0 0 0 0 0,0 0 0 0 0,0 0 0 0 0,-1 1 0 0 0,0 0 0 0 0,0 0 0 0 0,1 0 0 0 0,-1-1 0 0 0,1 1 0 0 0,0-1 0 0 0,-1 0 0 0 0,0 1 0 0 0,0 0 0 0 0,1 0 0 0 0,-1 0 0 0 0,0 0 0 0 0,0 0 0 0 0,0 0 0 0 0,1 0 0 0 0,-1-1 0 0 0,1 1 0 0 0,-1-1 0 0 0,0 1 0 0 0,0 0 0 0 0,0 0 0 0 0,1 0 0 0 0,-1 0 0 0 0,0 0 0 0 0,0 0 0 0 0,1-1 0 0 0,-1 1 0 0 0,1-1 0 0 0,-1 1 0 0 0,0 0 0 0 0,0 0 0 0 0,1 0 0 0 0,-1-1 0 0 0,1 1 0 0 0,-1-1 0 0 0,0 1 0 0 0,0 0 0 0 0,1 0 0 0 0,0 0 0 0 0,1 1 0 0 0,1 1 0 0 0,1 0 0 0 0,1 0 0 0 0,0 1 0 0 0,0 0 0 0 0,0 1 0 0 0,0 0 0 0 0,-1 0 0 0 0,0-1 0 0 0,1 1 0 0 0,0 0 0 0 0,-1-1 0 0 0,1 0 0 0 0,0 0 0 0 0,0 0 0 0 0,0 0 0 0 0,-1 0 0 0 0,0-2 0 0 0,1 2 0 0 0,-2-2 0 0 0,1 1 0 0 0,-1 0 0 0 0,0 2 0 0 0,0-1 0 0 0,-1 2 0 0 0,0 1 0 0 0,0 1 0 0 0,-1-1 0 0 0,0 1 0 0 0,0 0 0 0 0,0 0 0 0 0,1 0 0 0 0,0-1 0 0 0,-1 0 0 0 0,1 0 0 0 0,-1 1 0 0 0,1 0 0 0 0,-1-1 0 0 0,0 1 0 0 0,0 0 0 0 0,0 0 0 0 0,0 0 0 0 0,0 0 0 0 0,0 0 0 0 0,0 0 0 0 0,1-1 0 0 0,-1 0 0 0 0,2 0 0 0 0,-1-1 0 0 0,1 0 0 0 0,0 0 0 0 0,0-1 0 0 0,1 1 0 0 0,0-1 0 0 0,1-1 0 0 0,-1 1 0 0 0,-1 0 0 0 0,0-2 0 0 0,-1-1 0 0 0,-1-1 0 0 0,0 0 0 0 0,0 0 0 0 0,-2 0 0 0 0,1 0 0 0 0,-1 1 0 0 0,1-1 0 0 0,0 0 0 0 0,-1 0 0 0 0,1 2 0 0 0,0 1 0 0 0,0 2 0 0 0,2-1 0 0 0,-1 2 0 0 0,1 0 0 0 0,0 0 0 0 0,1 0 0 0 0,-1 0 0 0 0,0 0 0 0 0,-1 1 0 0 0,2-1 0 0 0,-2 0 0 0 0,1 0 0 0 0,0 0 0 0 0,0 0 0 0 0,-1 1 0 0 0,0-1 0 0 0,2 0 0 0 0,-2 0 0 0 0,1 1 0 0 0,-1-1 0 0 0,1 1 0 0 0,0-1 0 0 0,-1 0 0 0 0,2-1 0 0 0,-1 1 0 0 0,1 0 0 0 0,-1-1 0 0 0,-1 2 0 0 0,1-1 0 0 0,-1 1 0 0 0,0 0 0 0 0,0 0 0 0 0,-1-1 0 0 0,0 0 0 0 0,0 0 0 0 0,-2-2 0 0 0,0 0 0 0 0,0 0 0 0 0,-1-1 0 0 0,0 0 0 0 0,0 0 0 0 0,0 0 0 0 0,0 0 0 0 0,0 0 0 0 0,-1 0 0 0 0,2-1 0 0 0,-2 1 0 0 0,2 0 0 0 0,-1 1 0 0 0,1 0 0 0 0,0 1 0 0 0,1-1 0 0 0,0 0 0 0 0,-1 1 0 0 0,1 0 0 0 0,0 0 0 0 0,0 0 0 0 0,1 0 0 0 0,-1 1 0 0 0,0-1 0 0 0,1 0 0 0 0,-1 0 0 0 0,0-1 0 0 0,1-1 0 0 0,1-1 0 0 0,0-1 0 0 0,0-1 0 0 0,2 1 0 0 0,-1-1 0 0 0,0-1 0 0 0,0 1 0 0 0,0 0 0 0 0,0 0 0 0 0,0 0 0 0 0,0 0 0 0 0,0 0 0 0 0,1 0 0 0 0,-2 0 0 0 0,1 0 0 0 0,-1 0 0 0 0,1-1 0 0 0,-1 0 0 0 0,0 0 0 0 0,0 0 0 0 0,0 0 0 0 0,0 0 0 0 0,0 0 0 0 0,0 1 0 0 0,0-2 0 0 0,0 2 0 0 0,0-1 0 0 0,-1 0 0 0 0,0 1 0 0 0,0 0 0 0 0,1 0 0 0 0,-1-1 0 0 0,0 1 0 0 0,0 1 0 0 0,0-1 0 0 0,0 0 0 0 0,-1 1 0 0 0,1-1 0 0 0,0 0 0 0 0,-1 1 0 0 0,1-1 0 0 0,1 0 0 0 0,-2 0 0 0 0,1 1 0 0 0,0-1 0 0 0,0-1 0 0 0,1 1 0 0 0,0-1 0 0 0,-1 1 0 0 0,0 0 0 0 0,0 0 0 0 0,1-1 0 0 0,-1 1 0 0 0,1-1 0 0 0,0 0 0 0 0,0 1 0 0 0,2 1 0 0 0,0 0 0 0 0,1 2 0 0 0,1-1 0 0 0,0 1 0 0 0,0 0 0 0 0,0 0 0 0 0,1 0 0 0 0,-3 1 0 0 0,-1-1 0 0 0,-1 0 0 0 0,-3 0 0 0 0,1 0 0 0 0,-1 1 0 0 0,-1 0 0 0 0,1 0 0 0 0,0 0 0 0 0,-1 0 0 0 0,2 1 0 0 0,1 0 0 0 0,1 0 0 0 0,1 1 0 0 0,1-1 0 0 0,1 0 0 0 0,0-1 0 0 0,0 1 0 0 0,0-1 0 0 0,0 0 0 0 0,0 0 0 0 0,0 0 0 0 0,0 0 0 0 0,-1 0 0 0 0,-1-1 0 0 0,-3 0 0 0 0,0 0 0 0 0,0 1 0 0 0,-2 0 0 0 0,1 0 0 0 0,0-1 0 0 0,0 1 0 0 0,1 1 0 0 0,2-1 0 0 0,1 0 0 0 0,0 0 0 0 0,2 0 0 0 0,0 0 0 0 0,1 0 0 0 0,0 0 0 0 0,-1 0 0 0 0,0 0 0 0 0,-1-1 0 0 0,-1 1 0 0 0,-2 1 0 0 0,-1-1 0 0 0,-1 1 0 0 0,0-1 0 0 0,0 1 0 0 0,-1-1 0 0 0,1 1 0 0 0,1 0 0 0 0,1 0 0 0 0,2 0 0 0 0,0 0 0 0 0,2 0 0 0 0,1-1 0 0 0,0 0 0 0 0,0 0 0 0 0,0-1 0 0 0,0 0 0 0 0,-1 2 0 0 0,0-2 0 0 0,0 1 0 0 0,-1 0 0 0 0,-3 1 0 0 0,0-1 0 0 0,-1 1 0 0 0,0-1 0 0 0,0 1 0 0 0,-1-1 0 0 0,0 1 0 0 0,2-1 0 0 0,0 1 0 0 0,2 0 0 0 0,1-1 0 0 0,1 0 0 0 0,0 0 0 0 0,1-1 0 0 0,0 0 0 0 0,0 0 0 0 0,0 1 0 0 0,-2 0 0 0 0,-2 0 0 0 0,0 1 0 0 0,-2-1 0 0 0,-1 0 0 0 0,0 0 0 0 0,0 1 0 0 0,0-2 0 0 0,-1 2 0 0 0,1-1 0 0 0,0 1 0 0 0,1 0 0 0 0,2-1 0 0 0,1 0 0 0 0,2-1 0 0 0,0 1 0 0 0,1-1 0 0 0,-1 2 0 0 0,1-2 0 0 0,-1 1 0 0 0,1-1 0 0 0,0 0 0 0 0,0 1 0 0 0,0-1 0 0 0,-2 0 0 0 0,-1 0 0 0 0,-2 1 0 0 0,-1 0 0 0 0,-1-1 0 0 0,-1 1 0 0 0,0 0 0 0 0,0-1 0 0 0,1 1 0 0 0,-1 0 0 0 0,1 0 0 0 0,0 0 0 0 0,0 0 0 0 0,0 1 0 0 0,3-1 0 0 0,0 1 0 0 0,0 0 0 0 0,2-1 0 0 0,1 1 0 0 0,1 0 0 0 0,0-1 0 0 0,0 0 0 0 0,0-2 0 0 0,-1 1 0 0 0,-1-2 0 0 0,1 1 0 0 0,-1-1 0 0 0,0 0 0 0 0,0 0 0 0 0,-1-1 0 0 0,0 0 0 0 0,1 0 0 0 0,-1 0 0 0 0,-1 0 0 0 0,1 0 0 0 0,0-1 0 0 0,-1 0 0 0 0,0 1 0 0 0,0-1 0 0 0,0 0 0 0 0,0 0 0 0 0,-1 1 0 0 0,-1 0 0 0 0,1 1 0 0 0,-1 0 0 0 0,-1 0 0 0 0,1 1 0 0 0,0-1 0 0 0,0 0 0 0 0,-1 1 0 0 0,0-1 0 0 0,2 0 0 0 0,-1 0 0 0 0,0 0 0 0 0,0-1 0 0 0,0 0 0 0 0,0 0 0 0 0,0 0 0 0 0,1 0 0 0 0,-1 1 0 0 0,1-1 0 0 0,0 0 0 0 0,0 1 0 0 0,-1-1 0 0 0,0 1 0 0 0,1 0 0 0 0,-1 0 0 0 0,0 0 0 0 0,0-1 0 0 0,1 1 0 0 0,-1 0 0 0 0,0 0 0 0 0,-1 1 0 0 0,1-1 0 0 0,0 0 0 0 0,0 0 0 0 0,0 0 0 0 0,0 0 0 0 0,2 0 0 0 0,0 1 0 0 0,1-1 0 0 0,1 1 0 0 0,0 0 0 0 0,2 0 0 0 0,-1 1 0 0 0,1 0 0 0 0,0-1 0 0 0,-1 0 0 0 0,0 0 0 0 0,-2-2 0 0 0,1 1 0 0 0,0 0 0 0 0,-1-1 0 0 0,-1 0 0 0 0,0 0 0 0 0,0 0 0 0 0,-1 0 0 0 0,0-1 0 0 0,0 1 0 0 0,1-1 0 0 0,-1 1 0 0 0,0 0 0 0 0,0 0 0 0 0,1 0 0 0 0,-1-1 0 0 0,1 1 0 0 0,-1-1 0 0 0,0 1 0 0 0,0 0 0 0 0,0 0 0 0 0,1 0 0 0 0,-1 0 0 0 0,0 0 0 0 0,0 0 0 0 0,0 0 0 0 0,-1 1 0 0 0,0-1 0 0 0,-1 0 0 0 0,1 1 0 0 0,0 0 0 0 0,0 0 0 0 0,0-1 0 0 0,0 1 0 0 0,1-1 0 0 0,-1 1 0 0 0,0 0 0 0 0,1-1 0 0 0,0 1 0 0 0,-1-1 0 0 0,1 0 0 0 0,0 1 0 0 0,-1 0 0 0 0,1-1 0 0 0,-2 1 0 0 0,0-1 0 0 0,0 1 0 0 0,0 0 0 0 0,1-1 0 0 0,-1 0 0 0 0,1 2 0 0 0,-1-1 0 0 0,1 0 0 0 0,0 0 0 0 0,0 0 0 0 0,0 1 0 0 0,0-1 0 0 0,0 0 0 0 0,0 0 0 0 0,0 0 0 0 0,0 0 0 0 0,-1 1 0 0 0,1-1 0 0 0,-1 0 0 0 0,1 1 0 0 0,0-1 0 0 0,0 0 0 0 0,0 0 0 0 0,0 0 0 0 0,0 0 0 0 0,-1 1 0 0 0,0 0 0 0 0,0 0 0 0 0,1 0 0 0 0,-1-1 0 0 0,1 0 0 0 0,-1 1 0 0 0,1 0 0 0 0,-1-1 0 0 0,1 1 0 0 0,-1-1 0 0 0,0 1 0 0 0,1 0 0 0 0,-2 0 0 0 0,1 0 0 0 0,1 0 0 0 0,-1 0 0 0 0,-1 0 0 0 0,1 0 0 0 0,-1 0 0 0 0,0 0 0 0 0,1 0 0 0 0,0-1 0 0 0,-1 1 0 0 0,1 0 0 0 0,0 0 0 0 0,1 0 0 0 0,-1 0 0 0 0,-1 1 0 0 0,1-1 0 0 0,1 0 0 0 0,-1-1 0 0 0,-1 2 0 0 0,2 0 0 0 0,-1 1 0 0 0,2 1 0 0 0,0 1 0 0 0,1 1 0 0 0,0 0 0 0 0,0 0 0 0 0,0 0 0 0 0,2-1 0 0 0,-1-1 0 0 0,1 0 0 0 0,1 0 0 0 0,-1 0 0 0 0,1-1 0 0 0,1-1 0 0 0,-1 1 0 0 0,0 0 0 0 0,0 0 0 0 0,-1 1 0 0 0,1-1 0 0 0,0 0 0 0 0,0 0 0 0 0,0 0 0 0 0,0 0 0 0 0,0 0 0 0 0,0 0 0 0 0,1-1 0 0 0,-1 1 0 0 0,-1 0 0 0 0,2 0 0 0 0,-2 0 0 0 0,1 0 0 0 0,0 0 0 0 0,-1 1 0 0 0,1-1 0 0 0,0 1 0 0 0,-1-1 0 0 0,1 1 0 0 0,0-1 0 0 0,-1 0 0 0 0,1 0 0 0 0,0 0 0 0 0,-1 1 0 0 0,0 0 0 0 0,0 0 0 0 0,1 0 0 0 0,-2-1 0 0 0,2 1 0 0 0,-1-1 0 0 0,1 1 0 0 0,0-1 0 0 0,-1 1 0 0 0,0-1 0 0 0,1 1 0 0 0,-1-1 0 0 0,1 1 0 0 0,-1 0 0 0 0,0-1 0 0 0,0 1 0 0 0,0 0 0 0 0,1-1 0 0 0,-1 1 0 0 0,0 0 0 0 0,0 0 0 0 0,0 1 0 0 0,-1-1 0 0 0,1 0 0 0 0,0 0 0 0 0,0 0 0 0 0,0 0 0 0 0,0 0 0 0 0,-1 1 0 0 0,1-1 0 0 0,0 0 0 0 0,-1 1 0 0 0,0-1 0 0 0,0 1 0 0 0,0 0 0 0 0,1-1 0 0 0,-1 1 0 0 0,1-1 0 0 0,0 0 0 0 0,-1 1 0 0 0,0 0 0 0 0,0 0 0 0 0,1 0 0 0 0,-1-1 0 0 0,1 0 0 0 0,-1 1 0 0 0,1-1 0 0 0,-1 1 0 0 0,1-2 0 0 0,0 2 0 0 0,-1-1 0 0 0,1 1 0 0 0,-1-1 0 0 0,0 1 0 0 0,0-1 0 0 0,-1-1 0 0 0,-1-2 0 0 0,0 1 0 0 0,-2-2 0 0 0,1 0 0 0 0,-1 0 0 0 0,0 0 0 0 0,0 0 0 0 0,1 0 0 0 0,0 0 0 0 0,0 0 0 0 0,0 0 0 0 0,0-1 0 0 0,1 1 0 0 0,-1-1 0 0 0,0 1 0 0 0,1 0 0 0 0,-1 0 0 0 0,0 0 0 0 0,0-1 0 0 0,2 0 0 0 0,-2 1 0 0 0,1-1 0 0 0,-1 1 0 0 0,1-1 0 0 0,-1 1 0 0 0,1-1 0 0 0,-1 1 0 0 0,0 0 0 0 0,1-1 0 0 0,-1 1 0 0 0,0 1 0 0 0,0-1 0 0 0,0-1 0 0 0,0 1 0 0 0,1 0 0 0 0,-1 0 0 0 0,0 0 0 0 0,-1 0 0 0 0,1 0 0 0 0,0 1 0 0 0,-1-1 0 0 0,1 1 0 0 0,-1-1 0 0 0,1 1 0 0 0,0-1 0 0 0,-1 1 0 0 0,1-1 0 0 0,-1 1 0 0 0,0-1 0 0 0,1 1 0 0 0,-1 0 0 0 0,0 0 0 0 0,1-1 0 0 0,-1 1 0 0 0,0 0 0 0 0,0 0 0 0 0,0 0 0 0 0,1 0 0 0 0,-1-1 0 0 0,1 1 0 0 0,-1 0 0 0 0,0-1 0 0 0,0 1 0 0 0,1 0 0 0 0,-1 0 0 0 0,0 0 0 0 0,0-1 0 0 0,1 1 0 0 0,-2 1 0 0 0,1-2 0 0 0,1 1 0 0 0,-1 0 0 0 0,0 0 0 0 0,0 0 0 0 0,0-1 0 0 0,0 2 0 0 0,0-1 0 0 0,0 0 0 0 0,0 0 0 0 0,0 0 0 0 0,-1 1 0 0 0,2-2 0 0 0,-1 1 0 0 0,0 1 0 0 0,0-1 0 0 0,-1 0 0 0 0,1 1 0 0 0,3 0 0 0 0,0 0 0 0 0,1 2 0 0 0,2-2 0 0 0,-1 2 0 0 0,1-1 0 0 0,-1 1 0 0 0,1 0 0 0 0,0-1 0 0 0,0 1 0 0 0,1 0 0 0 0,-1-1 0 0 0,1 1 0 0 0,0-1 0 0 0,0 1 0 0 0,-2 0 0 0 0,0 0 0 0 0,1 0 0 0 0,-1-1 0 0 0,1 0 0 0 0,0 0 0 0 0,-1 1 0 0 0,0 0 0 0 0,1-1 0 0 0,0 1 0 0 0,0-1 0 0 0,1 1 0 0 0,-1-1 0 0 0,-1 1 0 0 0,1 0 0 0 0,-1 0 0 0 0,1-2 0 0 0,0 2 0 0 0,0-1 0 0 0,0 0 0 0 0,-1 0 0 0 0,1 0 0 0 0,0 1 0 0 0,0-1 0 0 0,0 1 0 0 0,0-1 0 0 0,1 1 0 0 0,-1-1 0 0 0,-1 1 0 0 0,1-1 0 0 0,0 1 0 0 0,-1-1 0 0 0,1 0 0 0 0,0 0 0 0 0,-1 1 0 0 0,1-1 0 0 0,-1 1 0 0 0,0 0 0 0 0,0 0 0 0 0,0-1 0 0 0,0 2 0 0 0,0-1 0 0 0,0-1 0 0 0,0 2 0 0 0,-2 0 0 0 0,2 0 0 0 0,-1 0 0 0 0,0 0 0 0 0,0 0 0 0 0,0 0 0 0 0,1 1 0 0 0,-2 0 0 0 0,1 0 0 0 0,-2-1 0 0 0,0 0 0 0 0,-2-2 0 0 0,1 1 0 0 0,-1-1 0 0 0,0 0 0 0 0,0 0 0 0 0,0 0 0 0 0,0 0 0 0 0,0 0 0 0 0,0 0 0 0 0,1 0 0 0 0,-1 1 0 0 0,1 0 0 0 0,-1-1 0 0 0,0-1 0 0 0,-1 1 0 0 0,1 0 0 0 0,-1-1 0 0 0,0 0 0 0 0,0 0 0 0 0,0 0 0 0 0,0 0 0 0 0,0 0 0 0 0,0 0 0 0 0,1-1 0 0 0,2 1 0 0 0,2 0 0 0 0,1 0 0 0 0,2 0 0 0 0,0 0 0 0 0,0 0 0 0 0,-1 0 0 0 0,1-1 0 0 0,0 0 0 0 0,-1 0 0 0 0,0 1 0 0 0,0-1 0 0 0,1 0 0 0 0,-1 0 0 0 0,-1 0 0 0 0,1-1 0 0 0,0 1 0 0 0,0 0 0 0 0,0 0 0 0 0,-1-1 0 0 0,1 0 0 0 0,0 0 0 0 0,0 0 0 0 0,-1 0 0 0 0,0 0 0 0 0,0 0 0 0 0,0 0 0 0 0,0 0 0 0 0,0 0 0 0 0,0 0 0 0 0,0 0 0 0 0,0 0 0 0 0,0 0 0 0 0,0 0 0 0 0,-1 0 0 0 0,0-1 0 0 0,-2 2 0 0 0,-1-1 0 0 0,-1 1 0 0 0,0-1 0 0 0,0 2 0 0 0,0-1 0 0 0,0 0 0 0 0,0 0 0 0 0,-1 0 0 0 0,1 0 0 0 0,0 0 0 0 0,0 0 0 0 0,0 0 0 0 0,1 0 0 0 0,-1-1 0 0 0,0 1 0 0 0,0 0 0 0 0,0 1 0 0 0,-1 0 0 0 0,0 0 0 0 0,0 0 0 0 0,0 0 0 0 0,0 0 0 0 0,0 0 0 0 0,0 0 0 0 0,0 0 0 0 0,1 1 0 0 0,0 0 0 0 0,1 0 0 0 0,-1 1 0 0 0,0-1 0 0 0,1 0 0 0 0,-1 1 0 0 0,1 0 0 0 0,1 0 0 0 0,-1 0 0 0 0,0 1 0 0 0,1 0 0 0 0,1-1 0 0 0,1 0 0 0 0,1 0 0 0 0,1-1 0 0 0,0 0 0 0 0,0 0 0 0 0,0 0 0 0 0,0 0 0 0 0,0 0 0 0 0,0 0 0 0 0,1-1 0 0 0,0 1 0 0 0,-1-1 0 0 0,1 0 0 0 0,0 0 0 0 0,0 0 0 0 0,0 0 0 0 0,-1-1 0 0 0,1 1 0 0 0,-1-2 0 0 0,0 2 0 0 0,0-1 0 0 0,1 1 0 0 0,-1-1 0 0 0,0 0 0 0 0,0 0 0 0 0,-1-1 0 0 0,1 1 0 0 0,-1 0 0 0 0,-1-2 0 0 0,-1 1 0 0 0,-2 1 0 0 0,0-1 0 0 0,0 0 0 0 0,-2 1 0 0 0,1 0 0 0 0,-1 1 0 0 0,0-1 0 0 0,0 1 0 0 0,0 0 0 0 0,0 0 0 0 0,0 0 0 0 0,0 0 0 0 0,0 1 0 0 0,0-1 0 0 0,0 0 0 0 0,0 0 0 0 0,0 0 0 0 0,0 0 0 0 0,0 0 0 0 0,0 0 0 0 0,0 0 0 0 0,0 0 0 0 0,0 0 0 0 0,1 0 0 0 0,0 1 0 0 0,-1 0 0 0 0,2 0 0 0 0,-1 0 0 0 0,1 1 0 0 0,0 0 0 0 0,0 0 0 0 0,1 0 0 0 0,1 0 0 0 0,1 0 0 0 0,1-1 0 0 0,0 1 0 0 0,1-1 0 0 0,0 1 0 0 0,0-1 0 0 0,1-1 0 0 0,0 0 0 0 0,0 0 0 0 0,0 0 0 0 0,0 0 0 0 0,0 0 0 0 0,0 0 0 0 0,0 0 0 0 0,0 0 0 0 0,0 0 0 0 0,-1-1 0 0 0,0 0 0 0 0,-1-2 0 0 0,-1 1 0 0 0,0-1 0 0 0,0 0 0 0 0,0 0 0 0 0,-1-1 0 0 0,-1 1 0 0 0,0 0 0 0 0,-1 0 0 0 0,0 0 0 0 0,0 1 0 0 0,-1-1 0 0 0,1 2 0 0 0,-1-1 0 0 0,1 1 0 0 0,-1 0 0 0 0,0-1 0 0 0,0 1 0 0 0,1-1 0 0 0,0 1 0 0 0,-1 0 0 0 0,1-1 0 0 0,-1 1 0 0 0,0-1 0 0 0,0 1 0 0 0,0 1 0 0 0,0-1 0 0 0,0 0 0 0 0,0 0 0 0 0,-1 1 0 0 0,1-1 0 0 0,-1 1 0 0 0,0 0 0 0 0,0 0 0 0 0,1-1 0 0 0,0 0 0 0 0,0 1 0 0 0,0-2 0 0 0,0 1 0 0 0,1 0 0 0 0,-1-1 0 0 0,0 1 0 0 0,1 0 0 0 0,-1-1 0 0 0,1 1 0 0 0,-1-1 0 0 0,1 0 0 0 0,-1 1 0 0 0,0 0 0 0 0,1 0 0 0 0,-1 0 0 0 0,1-1 0 0 0,-1 1 0 0 0,2-1 0 0 0,0 2 0 0 0,2 1 0 0 0,0-1 0 0 0,2 1 0 0 0,-1 1 0 0 0,0-1 0 0 0,1 1 0 0 0,-1 0 0 0 0,1 0 0 0 0,-1 0 0 0 0,0-1 0 0 0,1 2 0 0 0,0-2 0 0 0,-1 2 0 0 0,1-1 0 0 0,0-1 0 0 0,-1 1 0 0 0,1 0 0 0 0,0-1 0 0 0,-1 0 0 0 0,0 1 0 0 0,0 0 0 0 0,1 0 0 0 0,-1 0 0 0 0,0-1 0 0 0,0 1 0 0 0,0 0 0 0 0,0 0 0 0 0,0 0 0 0 0,-1 1 0 0 0,2-2 0 0 0,-2 1 0 0 0,1 1 0 0 0,0-1 0 0 0,0 0 0 0 0,0 0 0 0 0,-1 1 0 0 0,1-1 0 0 0,-2 0 0 0 0,-1 0 0 0 0,-1-1 0 0 0,-1-2 0 0 0,-1 0 0 0 0,1-1 0 0 0,-1 0 0 0 0,1 0 0 0 0,0 0 0 0 0,0 0 0 0 0,1 0 0 0 0,0 0 0 0 0,0 0 0 0 0,0 1 0 0 0,-1-1 0 0 0,1 1 0 0 0,0-1 0 0 0,-1 0 0 0 0,1 1 0 0 0,0-1 0 0 0,1-1 0 0 0,-1 1 0 0 0,0 0 0 0 0,0 0 0 0 0,0 0 0 0 0,-1 0 0 0 0,1 1 0 0 0,0-1 0 0 0,-2 2 0 0 0,2-1 0 0 0,-1-1 0 0 0,1 1 0 0 0,-1-1 0 0 0,0 1 0 0 0,0-1 0 0 0,1 1 0 0 0,-1 2 0 0 0,3 0 0 0 0,0 1 0 0 0,1-1 0 0 0,0 1 0 0 0,2 1 0 0 0,-1-1 0 0 0,0 0 0 0 0,0 0 0 0 0,0 0 0 0 0,0 0 0 0 0,1 0 0 0 0,-2 0 0 0 0,1 0 0 0 0,0 0 0 0 0,1 0 0 0 0,-2 0 0 0 0,1 0 0 0 0,1-1 0 0 0,-1 1 0 0 0,1-1 0 0 0,-1 1 0 0 0,0 0 0 0 0,1-1 0 0 0,-1 1 0 0 0,1-1 0 0 0,-1 1 0 0 0,0-1 0 0 0,1 1 0 0 0,-1-1 0 0 0,1 1 0 0 0,0-1 0 0 0,-1 1 0 0 0,1-1 0 0 0,-1 1 0 0 0,1-1 0 0 0,-2 1 0 0 0,1 0 0 0 0,0 0 0 0 0,1 0 0 0 0,-1-1 0 0 0,0 1 0 0 0,1-1 0 0 0,-1 1 0 0 0,1 0 0 0 0,0 1 0 0 0,-1-1 0 0 0,0 0 0 0 0,0 0 0 0 0,1 1 0 0 0,-2-1 0 0 0,1 0 0 0 0,-1 0 0 0 0,1 1 0 0 0,0 0 0 0 0,1-1 0 0 0,-1 1 0 0 0,-1 0 0 0 0,0 0 0 0 0,1 0 0 0 0,-1 0 0 0 0,-1-1 0 0 0,-1 0 0 0 0,-1-2 0 0 0,-1 1 0 0 0,0 0 0 0 0,-1-1 0 0 0,0 0 0 0 0,1 1 0 0 0,0-1 0 0 0,0 2 0 0 0,1 0 0 0 0,0 0 0 0 0,0 0 0 0 0,0 0 0 0 0,1 0 0 0 0,-1 1 0 0 0,-1-2 0 0 0,1 1 0 0 0,0 0 0 0 0,0 0 0 0 0,1 0 0 0 0,-1 0 0 0 0,0 0 0 0 0,0 0 0 0 0,0 0 0 0 0,-1-1 0 0 0,1 2 0 0 0,0-2 0 0 0,0 1 0 0 0,0 0 0 0 0,0-1 0 0 0,-1 1 0 0 0,0-1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19420 7408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19420 7461 16383 0 0,'0'2'0'0'0,"0"0"0"0"0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19394 7726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19368 7885 16383 0 0,'0'1'0'0'0,"2"2"0"0"0,0-1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19394 7964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19394 8149 16383 0 0,'2'0'0'0'0,"0"2"0"0"0,2 0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19923 8520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20241 8546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20119 8520 16383 0 0,'-2'0'0'0'0,"-2"0"0"0"0,-1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19897 8493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16285 11514 16383 0 0,'-1'0'0'0'0,"0"0"0"0"0,0 1 0 0 0,-1 1 0 0 0,0-1 0 0 0,0 1 0 0 0,-1-1 0 0 0,-1-1 0 0 0,0 1 0 0 0,0-1 0 0 0,0 0 0 0 0,0 0 0 0 0,0-1 0 0 0,0 0 0 0 0,0 0 0 0 0,0 0 0 0 0,0 0 0 0 0,1 0 0 0 0,0 0 0 0 0,0 0 0 0 0,0 1 0 0 0,-1 0 0 0 0,1-1 0 0 0,0 0 0 0 0,0 0 0 0 0,-1 1 0 0 0,1-1 0 0 0,0 0 0 0 0,0 0 0 0 0,0 0 0 0 0,-1 0 0 0 0,1 0 0 0 0,0 0 0 0 0,1 0 0 0 0,-2 1 0 0 0,1-1 0 0 0,-1 1 0 0 0,0 0 0 0 0,0 0 0 0 0,1-1 0 0 0,0 0 0 0 0,0 0 0 0 0,-1 1 0 0 0,1 0 0 0 0,-1-1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0,-2 0 0 0 0,2 0 0 0 0,-2 0 0 0 0,2 0 0 0 0,-2 0 0 0 0,2 0 0 0 0,-2 0 0 0 0,2 0 0 0 0,-2 0 0 0 0,2 0 0 0 0,-2 0 0 0 0,2 0 0 0 0,-2 0 0 0 0,2 0 0 0 0,-2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1 0 0 0,0 0 0 0 0,0-1 0 0 0,-1 1 0 0 0,1 0 0 0 0,-1-1 0 0 0,0 0 0 0 0,0 0 0 0 0,0 0 0 0 0,1 1 0 0 0,0 0 0 0 0,0 0 0 0 0,-1-1 0 0 0,1 1 0 0 0,-1-1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0,-1-1 0 0 0,1 0 0 0 0,0 0 0 0 0,0 1 0 0 0,0-1 0 0 0,0-1 0 0 0,0 1 0 0 0,0 1 0 0 0,0-2 0 0 0,0 1 0 0 0,0 1 0 0 0,0-1 0 0 0,-1 0 0 0 0,1 1 0 0 0,-1-1 0 0 0,1 0 0 0 0,1 0 0 0 0,-1-1 0 0 0,1 1 0 0 0,-1 1 0 0 0,1 1 0 0 0,1 1 0 0 0,1 0 0 0 0,1 1 0 0 0,-1 0 0 0 0,2 0 0 0 0,0-2 0 0 0,1 1 0 0 0,0-1 0 0 0,1-1 0 0 0,0 0 0 0 0,1 0 0 0 0,-2 0 0 0 0,2 0 0 0 0,-2 1 0 0 0,0 0 0 0 0,0-1 0 0 0,1 1 0 0 0,-1-1 0 0 0,1 1 0 0 0,0-1 0 0 0,0 0 0 0 0,0 0 0 0 0,0 0 0 0 0,0 0 0 0 0,0 0 0 0 0,-1 1 0 0 0,0-1 0 0 0,0 1 0 0 0,1 0 0 0 0,-1 0 0 0 0,1-1 0 0 0,-1 1 0 0 0,0-1 0 0 0,0 1 0 0 0,0 0 0 0 0,0 0 0 0 0,0 0 0 0 0,0 0 0 0 0,0 0 0 0 0,1-1 0 0 0,-1 1 0 0 0,1-1 0 0 0,0 0 0 0 0,0 0 0 0 0,0 0 0 0 0,1 0 0 0 0,-2 0 0 0 0,2 0 0 0 0,-2 0 0 0 0,2-1 0 0 0,-2 1 0 0 0,2 0 0 0 0,-2 0 0 0 0,2 0 0 0 0,-2 0 0 0 0,2 0 0 0 0,-2 0 0 0 0,2 0 0 0 0,-2 1 0 0 0,1-1 0 0 0,0 0 0 0 0,0 0 0 0 0,0 0 0 0 0,0 0 0 0 0,0 0 0 0 0,0 0 0 0 0,0 0 0 0 0,0 0 0 0 0,-3 1 0 0 0,-1 0 0 0 0,-1 0 0 0 0,-2-1 0 0 0,-1 1 0 0 0,1-1 0 0 0,-2 0 0 0 0,2 0 0 0 0,1 0 0 0 0,2 1 0 0 0,1 0 0 0 0,2 0 0 0 0,0-1 0 0 0,1 0 0 0 0,0 1 0 0 0,-1 0 0 0 0,0 0 0 0 0,1 0 0 0 0,-1 0 0 0 0,0 0 0 0 0,0 0 0 0 0,0 0 0 0 0,0-1 0 0 0,1 1 0 0 0,0-1 0 0 0,0 0 0 0 0,0 0 0 0 0,0-1 0 0 0,0 0 0 0 0,0 0 0 0 0,0 0 0 0 0,0 1 0 0 0,0-1 0 0 0,0 1 0 0 0,0 0 0 0 0,0 0 0 0 0,0 0 0 0 0,0 0 0 0 0,0 0 0 0 0,0 0 0 0 0,0 0 0 0 0,-1 0 0 0 0,0-1 0 0 0,1 0 0 0 0,-1 0 0 0 0,0 1 0 0 0,1 0 0 0 0,0-1 0 0 0,0 1 0 0 0,0 0 0 0 0,-1 0 0 0 0,-3 0 0 0 0,0 0 0 0 0,-3 0 0 0 0,0 0 0 0 0,-1 0 0 0 0,1 1 0 0 0,0 1 0 0 0,1 0 0 0 0,1 0 0 0 0,3 1 0 0 0,0-2 0 0 0,1 0 0 0 0,1-1 0 0 0,0 1 0 0 0,0-1 0 0 0,0 0 0 0 0,1 0 0 0 0,-1-1 0 0 0,0 1 0 0 0,0 0 0 0 0,0 0 0 0 0,0 0 0 0 0,0 0 0 0 0,0 0 0 0 0,0 0 0 0 0,0 0 0 0 0,-1 1 0 0 0,0 0 0 0 0,0 0 0 0 0,1-1 0 0 0,-1 1 0 0 0,1-1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 0 0 0 0,2 0 0 0 0,-2 0 0 0 0,0-1 0 0 0,0 0 0 0 0,0 0 0 0 0,1 1 0 0 0,-1-1 0 0 0,1 1 0 0 0,0 0 0 0 0,0 0 0 0 0,0 0 0 0 0,0 0 0 0 0,0 0 0 0 0,0 0 0 0 0,0 0 0 0 0,0 0 0 0 0,0 0 0 0 0,0 0 0 0 0,0 0 0 0 0,0 0 0 0 0,0 0 0 0 0,0 0 0 0 0,0 0 0 0 0,0 0 0 0 0,0 0 0 0 0,0 0 0 0 0,0 0 0 0 0,0 0 0 0 0,0 0 0 0 0,0 0 0 0 0,0 0 0 0 0,-1-1 0 0 0,0 0 0 0 0,0 0 0 0 0,0 0 0 0 0,0 0 0 0 0,0 0 0 0 0,-1-1 0 0 0,0 1 0 0 0,-1-2 0 0 0,-2 2 0 0 0,-1 0 0 0 0,-1 0 0 0 0,0 0 0 0 0,-1 0 0 0 0,1 0 0 0 0,-1 0 0 0 0,1 0 0 0 0,0 0 0 0 0,0 0 0 0 0,0 0 0 0 0,-1 1 0 0 0,1 0 0 0 0,-1 0 0 0 0,0-1 0 0 0,0 2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0,-2 0 0 0 0,2 0 0 0 0,0 1 0 0 0,0 0 0 0 0,-1 0 0 0 0,1-1 0 0 0,0 0 0 0 0,-2 1 0 0 0,2-1 0 0 0,-1 0 0 0 0,0 0 0 0 0,0 0 0 0 0,0 0 0 0 0,-1 0 0 0 0,2 0 0 0 0,-2 0 0 0 0,2-1 0 0 0,-2 1 0 0 0,2 0 0 0 0,-2 0 0 0 0,2 0 0 0 0,-2 0 0 0 0,2 0 0 0 0,-1 0 0 0 0,0 1 0 0 0,0-1 0 0 0,0 0 0 0 0,0 0 0 0 0,0 0 0 0 0,0 0 0 0 0,0 0 0 0 0,0 0 0 0 0,0 0 0 0 0,0 0 0 0 0,0 0 0 0 0,0 0 0 0 0,0 0 0 0 0,0 0 0 0 0,0 0 0 0 0,0 0 0 0 0,0 0 0 0 0,0 0 0 0 0,0 0 0 0 0,0 0 0 0 0,0 0 0 0 0,1-1 0 0 0,0 0 0 0 0,-1 0 0 0 0,1 0 0 0 0,0 1 0 0 0,-1 0 0 0 0,0 0 0 0 0,0 0 0 0 0,0 0 0 0 0,0 0 0 0 0,0 0 0 0 0,0 0 0 0 0,0 0 0 0 0,0 0 0 0 0,0 0 0 0 0,1-1 0 0 0,0 0 0 0 0,0 0 0 0 0,-1 1 0 0 0,1-1 0 0 0,-1 1 0 0 0,0 0 0 0 0,0 0 0 0 0,0 0 0 0 0,0 0 0 0 0,1-1 0 0 0,0 0 0 0 0,0 0 0 0 0,-1 1 0 0 0,1-1 0 0 0,-1 1 0 0 0,0 0 0 0 0,0 0 0 0 0,0 0 0 0 0,1-1 0 0 0,0 0 0 0 0,0 0 0 0 0,-1 1 0 0 0,2-1 0 0 0,-1 0 0 0 0,0-1 0 0 0,0 2 0 0 0,-1-1 0 0 0,0 1 0 0 0,1-1 0 0 0,0 0 0 0 0,0 0 0 0 0,0 1 0 0 0,-1-1 0 0 0,0 1 0 0 0,1-1 0 0 0,0 0 0 0 0,0 1 0 0 0,0-1 0 0 0,-1 0 0 0 0,0 1 0 0 0,1 0 0 0 0,-1 0 0 0 0,0-1 0 0 0,1 1 0 0 0,0-2 0 0 0,0 2 0 0 0,0-1 0 0 0,0 0 0 0 0,0 0 0 0 0,0 0 0 0 0,-1 1 0 0 0,0-1 0 0 0,1 1 0 0 0,-1 0 0 0 0,0-1 0 0 0,1 1 0 0 0,1-2 0 0 0,0 0 0 0 0,1-1 0 0 0,0 0 0 0 0,1-1 0 0 0,0 0 0 0 0,0 0 0 0 0,0 0 0 0 0,1 0 0 0 0,-1 0 0 0 0,0 0 0 0 0,0 0 0 0 0,0 0 0 0 0,0 0 0 0 0,0 0 0 0 0,0 0 0 0 0,0 1 0 0 0,1 0 0 0 0,0 0 0 0 0,0 0 0 0 0,-1-1 0 0 0,1 1 0 0 0,-1-1 0 0 0,0 0 0 0 0,0 0 0 0 0,0 0 0 0 0,0 0 0 0 0,0 0 0 0 0,0 0 0 0 0,0 0 0 0 0,0 0 0 0 0,0 0 0 0 0,0 1 0 0 0,0-2 0 0 0,0 2 0 0 0,0-1 0 0 0,0 0 0 0 0,0 0 0 0 0,0 0 0 0 0,0 1 0 0 0,1 0 0 0 0,0 0 0 0 0,0-1 0 0 0,-1 1 0 0 0,1-1 0 0 0,-1 0 0 0 0,0 1 0 0 0,0-1 0 0 0,0 0 0 0 0,0 0 0 0 0,0 0 0 0 0,0 0 0 0 0,0 0 0 0 0,0 0 0 0 0,0 0 0 0 0,0 0 0 0 0,0 0 0 0 0,0 0 0 0 0,0 1 0 0 0,0-2 0 0 0,0 2 0 0 0,0-1 0 0 0,0 0 0 0 0,0 0 0 0 0,0 0 0 0 0,0 0 0 0 0,0 0 0 0 0,0 0 0 0 0,0 0 0 0 0,0 0 0 0 0,0 0 0 0 0,0 1 0 0 0,0-2 0 0 0,0 2 0 0 0,0-1 0 0 0,0 0 0 0 0,0 0 0 0 0,0 0 0 0 0,0 0 0 0 0,0 0 0 0 0,0 0 0 0 0,0 1 0 0 0,1 0 0 0 0,0 0 0 0 0,0 0 0 0 0,-1-1 0 0 0,1 1 0 0 0,0 0 0 0 0,0 0 0 0 0,0 0 0 0 0,0 0 0 0 0,0 0 0 0 0,0 0 0 0 0,0 0 0 0 0,-1 0 0 0 0,1-1 0 0 0,-1 0 0 0 0,0 0 0 0 0,0 1 0 0 0,0-1 0 0 0,0-1 0 0 0,0 2 0 0 0,0-1 0 0 0,0 0 0 0 0,0 0 0 0 0,0 0 0 0 0,1 1 0 0 0,0 0 0 0 0,0 0 0 0 0,-1 0 0 0 0,1-1 0 0 0,-1 0 0 0 0,0 0 0 0 0,0 1 0 0 0,0-2 0 0 0,0 2 0 0 0,1 0 0 0 0,0 0 0 0 0,0 0 0 0 0,-1-1 0 0 0,1 1 0 0 0,-1-1 0 0 0,0 0 0 0 0,0 0 0 0 0,0 0 0 0 0,0 0 0 0 0,0 0 0 0 0,0 0 0 0 0,0 1 0 0 0,0-2 0 0 0,0 2 0 0 0,0-1 0 0 0,0 0 0 0 0,0 0 0 0 0,-1 1 0 0 0,0-1 0 0 0,0 1 0 0 0,1 0 0 0 0,-1 0 0 0 0,1-1 0 0 0,0 1 0 0 0,0-2 0 0 0,0 2 0 0 0,0-1 0 0 0,0 0 0 0 0,-1 0 0 0 0,0 1 0 0 0,0 0 0 0 0,0 0 0 0 0,1 0 0 0 0,0-1 0 0 0,-1 1 0 0 0,-1 1 0 0 0,0 0 0 0 0,-1 2 0 0 0,1 1 0 0 0,1 1 0 0 0,0 2 0 0 0,1-1 0 0 0,-1 1 0 0 0,2 0 0 0 0,0-1 0 0 0,0 0 0 0 0,0 1 0 0 0,-1-1 0 0 0,1 1 0 0 0,-1 0 0 0 0,0 0 0 0 0,0-1 0 0 0,1 0 0 0 0,0 0 0 0 0,0 0 0 0 0,0 1 0 0 0,-1-1 0 0 0,0 1 0 0 0,0 0 0 0 0,0 0 0 0 0,1-1 0 0 0,-1 0 0 0 0,1 0 0 0 0,0 1 0 0 0,-1-1 0 0 0,1 1 0 0 0,-1 0 0 0 0,0-1 0 0 0,0 1 0 0 0,0 0 0 0 0,0 0 0 0 0,0 0 0 0 0,-1-1 0 0 0,0 0 0 0 0,0 1 0 0 0,1-1 0 0 0,-1 0 0 0 0,1 1 0 0 0,0 0 0 0 0,-1-1 0 0 0,0-2 0 0 0,0-1 0 0 0,0 0 0 0 0,0-2 0 0 0,-1 0 0 0 0,0 0 0 0 0,0-1 0 0 0,0 1 0 0 0,0 0 0 0 0,-1 1 0 0 0,1-1 0 0 0,-1 0 0 0 0,0 1 0 0 0,0 0 0 0 0,0 0 0 0 0,0 0 0 0 0,0 0 0 0 0,0 1 0 0 0,-1-1 0 0 0,1 1 0 0 0,0 1 0 0 0,0 0 0 0 0,1 1 0 0 0,2 2 0 0 0,-1-1 0 0 0,1 1 0 0 0,0 0 0 0 0,0 0 0 0 0,1 0 0 0 0,-1 1 0 0 0,0-2 0 0 0,0 1 0 0 0,-1 0 0 0 0,0-2 0 0 0,-1 0 0 0 0,-1 0 0 0 0,1-1 0 0 0,-1 0 0 0 0,0 1 0 0 0,0-1 0 0 0,1 0 0 0 0,0 1 0 0 0,0 0 0 0 0,0 0 0 0 0,-1-1 0 0 0,0-1 0 0 0,0 0 0 0 0,1-2 0 0 0,0 1 0 0 0,0-2 0 0 0,0 1 0 0 0,1-1 0 0 0,-1 1 0 0 0,0 0 0 0 0,1-1 0 0 0,-1 0 0 0 0,1 1 0 0 0,-1 0 0 0 0,0 0 0 0 0,-1 1 0 0 0,1-1 0 0 0,-1 1 0 0 0,0 0 0 0 0,1 0 0 0 0,-2 0 0 0 0,2 0 0 0 0,-1-1 0 0 0,2 0 0 0 0,0-1 0 0 0,1-1 0 0 0,-1 0 0 0 0,2 0 0 0 0,-1 0 0 0 0,0 0 0 0 0,0 0 0 0 0,0 0 0 0 0,0 0 0 0 0,0 0 0 0 0,1 1 0 0 0,0 0 0 0 0,0 0 0 0 0,-1-1 0 0 0,1 2 0 0 0,1-1 0 0 0,-2 0 0 0 0,1 0 0 0 0,0-1 0 0 0,-1 1 0 0 0,0-1 0 0 0,0 0 0 0 0,0 0 0 0 0,0 0 0 0 0,0 0 0 0 0,0 0 0 0 0,-1 1 0 0 0,0 0 0 0 0,1 0 0 0 0,-1 0 0 0 0,1-1 0 0 0,-2 1 0 0 0,1 0 0 0 0,1 0 0 0 0,-1 0 0 0 0,0 0 0 0 0,0 0 0 0 0,0 0 0 0 0,0 0 0 0 0,1-1 0 0 0,-1 1 0 0 0,1-1 0 0 0,-1 1 0 0 0,0 0 0 0 0,1 0 0 0 0,-1 0 0 0 0,0-1 0 0 0,1 1 0 0 0,-1-1 0 0 0,0 1 0 0 0,0 0 0 0 0,0 1 0 0 0,0-1 0 0 0,0 0 0 0 0,0 0 0 0 0,0 0 0 0 0,1-1 0 0 0,0 1 0 0 0,2 1 0 0 0,0-1 0 0 0,0 2 0 0 0,1-1 0 0 0,-1 1 0 0 0,1 0 0 0 0,1 0 0 0 0,-1 0 0 0 0,0 0 0 0 0,-1 0 0 0 0,1-1 0 0 0,-1 1 0 0 0,1 0 0 0 0,0-1 0 0 0,0 2 0 0 0,1 0 0 0 0,0-1 0 0 0,0 0 0 0 0,0 0 0 0 0,0 0 0 0 0,0 1 0 0 0,0 0 0 0 0,0-1 0 0 0,-1 0 0 0 0,0 0 0 0 0,0 1 0 0 0,1-1 0 0 0,-1 1 0 0 0,1-1 0 0 0,0 0 0 0 0,0 0 0 0 0,-1 0 0 0 0,0 0 0 0 0,1 0 0 0 0,-1 0 0 0 0,1 0 0 0 0,-1 1 0 0 0,0-1 0 0 0,0 0 0 0 0,0 0 0 0 0,1 1 0 0 0,-1-1 0 0 0,1 0 0 0 0,0 0 0 0 0,0 0 0 0 0,-1 0 0 0 0,0 0 0 0 0,-1-1 0 0 0,1 0 0 0 0,0 1 0 0 0,0 0 0 0 0,0 1 0 0 0,0-1 0 0 0,0-1 0 0 0,0 2 0 0 0,0-1 0 0 0,1 0 0 0 0,0 0 0 0 0,0 0 0 0 0,0 0 0 0 0,0 1 0 0 0,0-1 0 0 0,-1 1 0 0 0,0-1 0 0 0,0 0 0 0 0,1 0 0 0 0,-1 1 0 0 0,1 0 0 0 0,0 0 0 0 0,-1-1 0 0 0,2 0 0 0 0,-2 0 0 0 0,2 0 0 0 0,-2 0 0 0 0,2 0 0 0 0,-2 0 0 0 0,2 1 0 0 0,-2-1 0 0 0,2 1 0 0 0,-2-1 0 0 0,2 1 0 0 0,-2 0 0 0 0,2 1 0 0 0,-2-2 0 0 0,0 0 0 0 0,0 0 0 0 0,0 1 0 0 0,1-1 0 0 0,-1 1 0 0 0,1-1 0 0 0,-1 0 0 0 0,0 0 0 0 0,0 1 0 0 0,1-1 0 0 0,0 1 0 0 0,-1 0 0 0 0,1 0 0 0 0,0 0 0 0 0,0-1 0 0 0,0 0 0 0 0,0 0 0 0 0,0 1 0 0 0,0-1 0 0 0,0 0 0 0 0,-1 0 0 0 0,0 1 0 0 0,0-1 0 0 0,1 0 0 0 0,-1 1 0 0 0,0-1 0 0 0,1 0 0 0 0,-1 0 0 0 0,0 1 0 0 0,0-1 0 0 0,0-1 0 0 0,0 2 0 0 0,0-1 0 0 0,1 1 0 0 0,-1-2 0 0 0,-1 1 0 0 0,2 1 0 0 0,-2-2 0 0 0,1 1 0 0 0,0 0 0 0 0,-1-1 0 0 0,1 1 0 0 0,0 0 0 0 0,-1-1 0 0 0,0 0 0 0 0,-1 0 0 0 0,0 0 0 0 0,0 2 0 0 0,-1 0 0 0 0,0 3 0 0 0,-1 0 0 0 0,1 0 0 0 0,0 1 0 0 0,0 0 0 0 0,0 1 0 0 0,0-1 0 0 0,0 0 0 0 0,0 0 0 0 0,0 0 0 0 0,1 0 0 0 0,-1 0 0 0 0,2-1 0 0 0,0 0 0 0 0,-1 0 0 0 0,0 1 0 0 0,0-2 0 0 0,1 1 0 0 0,-1-1 0 0 0,1 1 0 0 0,-1-1 0 0 0,0 1 0 0 0,1 0 0 0 0,-1 0 0 0 0,0 0 0 0 0,0-1 0 0 0,1 0 0 0 0,-1 1 0 0 0,-1 0 0 0 0,1 1 0 0 0,0-1 0 0 0,0 0 0 0 0,-1 0 0 0 0,2 0 0 0 0,-1-1 0 0 0,0 1 0 0 0,0 0 0 0 0,0 1 0 0 0,-1-1 0 0 0,0 1 0 0 0,0 0 0 0 0,0 0 0 0 0,0 0 0 0 0,0 0 0 0 0,0 0 0 0 0,0 0 0 0 0,0 0 0 0 0,0 0 0 0 0,0-1 0 0 0,0 2 0 0 0,0-2 0 0 0,0 1 0 0 0,0 0 0 0 0,0 0 0 0 0,0 0 0 0 0,0 0 0 0 0,0 0 0 0 0,0 0 0 0 0,0 0 0 0 0,0 0 0 0 0,0 0 0 0 0,0 0 0 0 0,0 0 0 0 0,0 0 0 0 0,0-1 0 0 0,0 1 0 0 0,0 0 0 0 0,0 0 0 0 0,0 0 0 0 0,0 0 0 0 0,0 0 0 0 0,0 0 0 0 0,-1-1 0 0 0,0 0 0 0 0,1 0 0 0 0,-1 0 0 0 0,0 1 0 0 0,1 0 0 0 0,0-1 0 0 0,0 1 0 0 0,0 0 0 0 0,0 0 0 0 0,0 0 0 0 0,0 0 0 0 0,0 0 0 0 0,0 0 0 0 0,0 0 0 0 0,0 0 0 0 0,0 0 0 0 0,1-1 0 0 0,0 0 0 0 0,-1 0 0 0 0,1 0 0 0 0,-1 1 0 0 0,1-1 0 0 0,0 1 0 0 0,0 0 0 0 0,-1 0 0 0 0,1 0 0 0 0,0-1 0 0 0,1 0 0 0 0,-2 0 0 0 0,1 1 0 0 0,0-1 0 0 0,1 1 0 0 0,-1-1 0 0 0,1 0 0 0 0,-1 0 0 0 0,0 0 0 0 0,0 0 0 0 0,1 0 0 0 0,-2 0 0 0 0,2 0 0 0 0,-1 0 0 0 0,0 1 0 0 0,1 0 0 0 0,0 0 0 0 0,0-1 0 0 0,0 1 0 0 0,-1 0 0 0 0,1-1 0 0 0,-1 0 0 0 0,1 0 0 0 0,0 1 0 0 0,-1-1 0 0 0,1 1 0 0 0,0-1 0 0 0,0 0 0 0 0,0 0 0 0 0,0 1 0 0 0,0-1 0 0 0,0 1 0 0 0,0-1 0 0 0,0 0 0 0 0,0-1 0 0 0,0 1 0 0 0,0-1 0 0 0,0 1 0 0 0,1 1 0 0 0,-1-2 0 0 0,1 1 0 0 0,0-1 0 0 0,-2 0 0 0 0,2 0 0 0 0,-2 1 0 0 0,1-1 0 0 0,0 0 0 0 0,2 1 0 0 0,-2 0 0 0 0,1-1 0 0 0,-1 1 0 0 0,1-1 0 0 0,-1 0 0 0 0,1 0 0 0 0,-1 0 0 0 0,0 0 0 0 0,-1 0 0 0 0,1 0 0 0 0,0 0 0 0 0,0 0 0 0 0,0 0 0 0 0,1 1 0 0 0,-1-1 0 0 0,0 1 0 0 0,1-1 0 0 0,-1 0 0 0 0,0 0 0 0 0,0 0 0 0 0,0 0 0 0 0,0 0 0 0 0,1 1 0 0 0,-1-1 0 0 0,0 0 0 0 0,1 0 0 0 0,-1 1 0 0 0,0-2 0 0 0,0 1 0 0 0,1 0 0 0 0,-2 0 0 0 0,1 0 0 0 0,0 0 0 0 0,0 0 0 0 0,0 0 0 0 0,0 0 0 0 0,0 0 0 0 0,1-1 0 0 0,-1 1 0 0 0,0 1 0 0 0,0 0 0 0 0,1-1 0 0 0,0 0 0 0 0,0 1 0 0 0,0-1 0 0 0,-1 0 0 0 0,0 0 0 0 0,1 1 0 0 0,-1 0 0 0 0,0-1 0 0 0,1 0 0 0 0,-2 1 0 0 0,1-1 0 0 0,0 0 0 0 0,0 0 0 0 0,0 0 0 0 0,-1 1 0 0 0,0-1 0 0 0,1 1 0 0 0,0-1 0 0 0,-1 0 0 0 0,2 0 0 0 0,-2 0 0 0 0,1 0 0 0 0,0 0 0 0 0,0 0 0 0 0,-1 1 0 0 0,1-1 0 0 0,0 1 0 0 0,-1-1 0 0 0,2 0 0 0 0,-2 1 0 0 0,1 0 0 0 0,0 0 0 0 0,0 0 0 0 0,-1-1 0 0 0,2 0 0 0 0,-2 0 0 0 0,2 0 0 0 0,-1 0 0 0 0,0 0 0 0 0,-1 0 0 0 0,1 1 0 0 0,1-1 0 0 0,0-1 0 0 0,1 1 0 0 0,-2 0 0 0 0,2-1 0 0 0,-1 0 0 0 0,0-1 0 0 0,1 1 0 0 0,-1 0 0 0 0,0 0 0 0 0,0-1 0 0 0,0 1 0 0 0,1-1 0 0 0,0 0 0 0 0,0 0 0 0 0,0 0 0 0 0,0 0 0 0 0,0 0 0 0 0,-1 0 0 0 0,1 2 0 0 0,-1-2 0 0 0,0 1 0 0 0,0 0 0 0 0,0 0 0 0 0,-1 1 0 0 0,0 0 0 0 0,-1 1 0 0 0,-1 0 0 0 0,1 0 0 0 0,0 0 0 0 0,0 0 0 0 0,2-1 0 0 0,-1-1 0 0 0,2-1 0 0 0,0 1 0 0 0,-1-2 0 0 0,-1-1 0 0 0,0 0 0 0 0,-1-1 0 0 0,-1-1 0 0 0,1 0 0 0 0,-2 0 0 0 0,1 0 0 0 0,0 0 0 0 0,-1 1 0 0 0,0 0 0 0 0,0 0 0 0 0,0-1 0 0 0,1 1 0 0 0,0-1 0 0 0,-1 1 0 0 0,0 0 0 0 0,0 0 0 0 0,1-1 0 0 0,-1 1 0 0 0,1-1 0 0 0,0 1 0 0 0,0-2 0 0 0,0 2 0 0 0,0-1 0 0 0,0 0 0 0 0,0 0 0 0 0,-1 0 0 0 0,1 1 0 0 0,-2 0 0 0 0,2 0 0 0 0,-1 0 0 0 0,1-1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1 0 0 0,0-2 0 0 0,0 2 0 0 0,0-1 0 0 0,0 0 0 0 0,-1 0 0 0 0,0 1 0 0 0,1 0 0 0 0,-2 0 0 0 0,1 0 0 0 0,0-1 0 0 0,0 0 0 0 0,0 0 0 0 0,1 0 0 0 0,0 1 0 0 0,0-2 0 0 0,-1 2 0 0 0,0 0 0 0 0,1 0 0 0 0,-1 0 0 0 0,0-1 0 0 0,1 1 0 0 0,0-1 0 0 0,0 0 0 0 0,0 0 0 0 0,0 0 0 0 0,0 1 0 0 0,0-2 0 0 0,-1 2 0 0 0,1 0 0 0 0,-2 0 0 0 0,2 0 0 0 0,-1-1 0 0 0,1 1 0 0 0,0-1 0 0 0,0 1 0 0 0,0 2 0 0 0,0 3 0 0 0,0-1 0 0 0,0 3 0 0 0,0 0 0 0 0,0 0 0 0 0,0 0 0 0 0,0 0 0 0 0,0 0 0 0 0,0 1 0 0 0,0-3 0 0 0,0-1 0 0 0,0-2 0 0 0,1 0 0 0 0,-1-2 0 0 0,2 0 0 0 0,-2 0 0 0 0,1-1 0 0 0,-1 0 0 0 0,0 0 0 0 0,0 0 0 0 0,0 0 0 0 0,0 0 0 0 0,0 0 0 0 0,0 0 0 0 0,0 0 0 0 0,0 0 0 0 0,0 0 0 0 0,0 1 0 0 0,0-2 0 0 0,0 2 0 0 0,0-1 0 0 0,0 0 0 0 0,0 0 0 0 0,0 0 0 0 0,1 1 0 0 0,0 0 0 0 0,-1 0 0 0 0,1-1 0 0 0,-1 1 0 0 0,2 0 0 0 0,-1 0 0 0 0,0 0 0 0 0,-1 0 0 0 0,1-1 0 0 0,-1 1 0 0 0,0-1 0 0 0,0 0 0 0 0,0 0 0 0 0,0 0 0 0 0,0 0 0 0 0,0 0 0 0 0,0 0 0 0 0,0 0 0 0 0,-1 1 0 0 0,1 0 0 0 0,-2 0 0 0 0,2 0 0 0 0,-1-1 0 0 0,0 1 0 0 0,0 0 0 0 0,0 0 0 0 0,1 0 0 0 0,-1-1 0 0 0,0 1 0 0 0,0 0 0 0 0,0 1 0 0 0,1-1 0 0 0,-1-1 0 0 0,0 0 0 0 0,0 0 0 0 0,0 1 0 0 0,-1 0 0 0 0,1 0 0 0 0,0 0 0 0 0,0-1 0 0 0,0 1 0 0 0,0 0 0 0 0,0 0 0 0 0,0 0 0 0 0,1-1 0 0 0,0 1 0 0 0,0-1 0 0 0,0 0 0 0 0,0 0 0 0 0,0 0 0 0 0,0 0 0 0 0,-1 1 0 0 0,1 0 0 0 0,-2 0 0 0 0,2 0 0 0 0,-1-1 0 0 0,1 1 0 0 0,0-1 0 0 0,0 0 0 0 0,0 0 0 0 0,0 0 0 0 0,0 0 0 0 0,0 0 0 0 0,0 0 0 0 0,0 0 0 0 0,-1 1 0 0 0,0 1 0 0 0,1 2 0 0 0,-1 2 0 0 0,0 1 0 0 0,1 0 0 0 0,0 1 0 0 0,0 0 0 0 0,0 1 0 0 0,0-1 0 0 0,0 0 0 0 0,0 0 0 0 0,0 0 0 0 0,0 0 0 0 0,0 0 0 0 0,1-1 0 0 0,0 0 0 0 0,-1 0 0 0 0,1 1 0 0 0,-1-1 0 0 0,1 1 0 0 0,-1 0 0 0 0,0-1 0 0 0,0 1 0 0 0,0 0 0 0 0,0 0 0 0 0,0 0 0 0 0,0 0 0 0 0,0 0 0 0 0,0 0 0 0 0,0 0 0 0 0,0 0 0 0 0,0 0 0 0 0,0 0 0 0 0,-1-1 0 0 0,0 0 0 0 0,1 0 0 0 0,-1 0 0 0 0,0 0 0 0 0,1 1 0 0 0,0 0 0 0 0,0 0 0 0 0,0 0 0 0 0,0 0 0 0 0,0 0 0 0 0,0 0 0 0 0,0 0 0 0 0,0 0 0 0 0,0-1 0 0 0,0 2 0 0 0,1-2 0 0 0,0 0 0 0 0,-1 0 0 0 0,2 0 0 0 0,-1-1 0 0 0,1 1 0 0 0,-2 0 0 0 0,1 0 0 0 0,0 0 0 0 0,0 0 0 0 0,0-1 0 0 0,1 1 0 0 0,-1 0 0 0 0,0 0 0 0 0,0 0 0 0 0,-2 0 0 0 0,1 0 0 0 0,-1 0 0 0 0,0-1 0 0 0,-1 1 0 0 0,1 0 0 0 0,0 0 0 0 0,0 0 0 0 0,0 0 0 0 0,0 0 0 0 0,0 0 0 0 0,1 1 0 0 0,-1-1 0 0 0,1 1 0 0 0,0-1 0 0 0,0 1 0 0 0,0 0 0 0 0,0 0 0 0 0,0 0 0 0 0,0 0 0 0 0,0 0 0 0 0,0 0 0 0 0,0 0 0 0 0,0 0 0 0 0,0 0 0 0 0,0 0 0 0 0,0 0 0 0 0,0 0 0 0 0,0-1 0 0 0,0 2 0 0 0,0-2 0 0 0,0 1 0 0 0,0 0 0 0 0,0 0 0 0 0,0 0 0 0 0,0 0 0 0 0,1-1 0 0 0,0 0 0 0 0,0 0 0 0 0,-1 1 0 0 0,1-1 0 0 0,-1 1 0 0 0,0-1 0 0 0,0 1 0 0 0,1-1 0 0 0,0 1 0 0 0,0-1 0 0 0,-1 0 0 0 0,1 1 0 0 0,0-1 0 0 0,0 0 0 0 0,0 0 0 0 0,-1 0 0 0 0,1 0 0 0 0,-1 1 0 0 0,0 0 0 0 0,0-1 0 0 0,0 1 0 0 0,0 0 0 0 0,0 0 0 0 0,0 0 0 0 0,0 0 0 0 0,0 0 0 0 0,0 0 0 0 0,0 0 0 0 0,1-1 0 0 0,0 0 0 0 0,-1 0 0 0 0,1 1 0 0 0,-1-1 0 0 0,1 1 0 0 0,-1 0 0 0 0,0-1 0 0 0,0 1 0 0 0,0 0 0 0 0,0 0 0 0 0,0 0 0 0 0,0 0 0 0 0,0 0 0 0 0,0 0 0 0 0,0 0 0 0 0,0 0 0 0 0,0 0 0 0 0,0 0 0 0 0,0-1 0 0 0,0 2 0 0 0,0-2 0 0 0,0 1 0 0 0,0 0 0 0 0,0 0 0 0 0,0 0 0 0 0,0 0 0 0 0,0 0 0 0 0,0 0 0 0 0,0 0 0 0 0,0 0 0 0 0,0 0 0 0 0,0 0 0 0 0,0-1 0 0 0,0 2 0 0 0,0-2 0 0 0,0 1 0 0 0,0 0 0 0 0,0 0 0 0 0,0 0 0 0 0,0 0 0 0 0,0 0 0 0 0,0 0 0 0 0,0 0 0 0 0,0-1 0 0 0,0 2 0 0 0,0-2 0 0 0,-1 1 0 0 0,0-2 0 0 0,-2-1 0 0 0,0 1 0 0 0,-1-2 0 0 0,1 0 0 0 0,-2 0 0 0 0,1 0 0 0 0,0 0 0 0 0,1-2 0 0 0,0 2 0 0 0,-1-1 0 0 0,2-1 0 0 0,-1 1 0 0 0,1-1 0 0 0,0 0 0 0 0,-1 1 0 0 0,0 0 0 0 0,0 0 0 0 0,1-1 0 0 0,0 0 0 0 0,0 1 0 0 0,-1-1 0 0 0,0 1 0 0 0,1 0 0 0 0,-1 0 0 0 0,-1 0 0 0 0,1 1 0 0 0,-1-1 0 0 0,0 1 0 0 0,1 0 0 0 0,0-1 0 0 0,0 0 0 0 0,-1 0 0 0 0,1 1 0 0 0,-1 0 0 0 0,0 0 0 0 0,0 0 0 0 0,0 0 0 0 0,0 0 0 0 0,0 0 0 0 0,0 0 0 0 0,0 0 0 0 0,0 0 0 0 0,0 0 0 0 0,0 0 0 0 0,0 0 0 0 0,0 0 0 0 0,0 0 0 0 0,0 0 0 0 0,1-1 0 0 0,0 0 0 0 0,0 0 0 0 0,0 0 0 0 0,0 0 0 0 0,1 0 0 0 0,-1-1 0 0 0,-1 2 0 0 0,0-1 0 0 0,1 0 0 0 0,-1 0 0 0 0,0 0 0 0 0,-1 1 0 0 0,2 0 0 0 0,-2 0 0 0 0,1 0 0 0 0,0 0 0 0 0,0 0 0 0 0,0 0 0 0 0,0 0 0 0 0,0 0 0 0 0,1 0 0 0 0,-2 0 0 0 0,2 0 0 0 0,-2 0 0 0 0,2 0 0 0 0,-2 0 0 0 0,2 0 0 0 0,-2 0 0 0 0,2 0 0 0 0,-2 0 0 0 0,2 0 0 0 0,-2 0 0 0 0,2 0 0 0 0,-2 0 0 0 0,2 0 0 0 0,-2 0 0 0 0,2 0 0 0 0,-2 0 0 0 0,2 0 0 0 0,-2 0 0 0 0,2 0 0 0 0,-2 0 0 0 0,2 0 0 0 0,-1 0 0 0 0,0 0 0 0 0,0 0 0 0 0,0 0 0 0 0,0 0 0 0 0,0 0 0 0 0,0 0 0 0 0,0 0 0 0 0,0 0 0 0 0,0 0 0 0 0,0 0 0 0 0,0 0 0 0 0,0 0 0 0 0,0 0 0 0 0,0 0 0 0 0,0 0 0 0 0,0 0 0 0 0,0 1 0 0 0,1-1 0 0 0,0 1 0 0 0,0 0 0 0 0,-1-1 0 0 0,1 1 0 0 0,0 1 0 0 0,0-2 0 0 0,0 1 0 0 0,-1-1 0 0 0,1 1 0 0 0,-1-1 0 0 0,0 0 0 0 0,0 0 0 0 0,0 0 0 0 0,0 0 0 0 0,0 0 0 0 0,0 0 0 0 0,0 0 0 0 0,0 0 0 0 0,1 1 0 0 0,-1-1 0 0 0,1 1 0 0 0,0 0 0 0 0,0-1 0 0 0,-1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0,1-1 0 0 0,0 0 0 0 0,0 0 0 0 0,0 0 0 0 0,1 0 0 0 0,-1 0 0 0 0,0-1 0 0 0,-1 2 0 0 0,0 0 0 0 0,1-1 0 0 0,0 0 0 0 0,0 0 0 0 0,0 1 0 0 0,0-1 0 0 0,3 1 0 0 0,1 0 0 0 0,1 0 0 0 0,2 0 0 0 0,-1 0 0 0 0,2 0 0 0 0,-1 0 0 0 0,0 0 0 0 0,1 0 0 0 0,-1 0 0 0 0,0 0 0 0 0,0 0 0 0 0,0 0 0 0 0,0 0 0 0 0,0 0 0 0 0,0 0 0 0 0,0 0 0 0 0,0 0 0 0 0,0 0 0 0 0,0 0 0 0 0,0 0 0 0 0,0 0 0 0 0,-1 0 0 0 0,2 0 0 0 0,-2 0 0 0 0,2 0 0 0 0,-2 0 0 0 0,2 0 0 0 0,-2 0 0 0 0,2 0 0 0 0,-2 0 0 0 0,2 0 0 0 0,-2 0 0 0 0,2 0 0 0 0,-2 0 0 0 0,2 0 0 0 0,-2 0 0 0 0,2 0 0 0 0,-2 0 0 0 0,1 1 0 0 0,-1-1 0 0 0,0 1 0 0 0,0 0 0 0 0,1-1 0 0 0,0 1 0 0 0,-1-1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1 0 0 0,0 0 0 0 0,0 0 0 0 0,0-1 0 0 0,0 1 0 0 0,0-1 0 0 0,0 0 0 0 0,0 0 0 0 0,0 0 0 0 0,0 0 0 0 0,0 0 0 0 0,0 0 0 0 0,0 0 0 0 0,0 0 0 0 0,0 0 0 0 0,0 0 0 0 0,0 0 0 0 0,0 0 0 0 0,0 0 0 0 0,0 0 0 0 0,0 0 0 0 0,0 0 0 0 0,0 0 0 0 0,0 0 0 0 0,0 0 0 0 0,0 0 0 0 0,0 0 0 0 0,0 0 0 0 0,0 0 0 0 0,-1 1 0 0 0,0-1 0 0 0,0 1 0 0 0,1 0 0 0 0,-1-1 0 0 0,1 1 0 0 0,0-1 0 0 0,0 0 0 0 0,0 0 0 0 0,0 0 0 0 0,0 0 0 0 0,0 0 0 0 0,0 0 0 0 0,0 0 0 0 0,0 0 0 0 0,0 0 0 0 0,0 0 0 0 0,0 0 0 0 0,0 0 0 0 0,0 0 0 0 0,0 0 0 0 0,0 0 0 0 0,0 0 0 0 0,0 0 0 0 0,0 0 0 0 0,0 0 0 0 0,0 0 0 0 0,0 0 0 0 0,0 0 0 0 0,0 0 0 0 0,0 0 0 0 0,0 0 0 0 0,-1 0 0 0 0,2 0 0 0 0,-2 0 0 0 0,2 0 0 0 0,-2 0 0 0 0,1 0 0 0 0,0 0 0 0 0,0 0 0 0 0,0 0 0 0 0,0 0 0 0 0,0 0 0 0 0,0 0 0 0 0,0 0 0 0 0,0 0 0 0 0,0 0 0 0 0,0 0 0 0 0,0 0 0 0 0,0 0 0 0 0,0 0 0 0 0,0 0 0 0 0,0-1 0 0 0,-1 0 0 0 0,0 0 0 0 0,0 1 0 0 0,0-2 0 0 0,0 1 0 0 0,0 0 0 0 0,0 0 0 0 0,0 0 0 0 0,0 0 0 0 0,-1 0 0 0 0,1 0 0 0 0,-1-1 0 0 0,-1-1 0 0 0,0 0 0 0 0,0-1 0 0 0,-1 1 0 0 0,-1-1 0 0 0,-1 2 0 0 0,0-1 0 0 0,0 1 0 0 0,0 1 0 0 0,-1-1 0 0 0,1 1 0 0 0,-2 0 0 0 0,1 0 0 0 0,1 0 0 0 0,-1 0 0 0 0,-1 0 0 0 0,1 1 0 0 0,-1-1 0 0 0,0 1 0 0 0,0 0 0 0 0,0 0 0 0 0,0 0 0 0 0,0 0 0 0 0,0 0 0 0 0,0 0 0 0 0,0 1 0 0 0,0-1 0 0 0,0 0 0 0 0,1 1 0 0 0,0 0 0 0 0,0 0 0 0 0,0 0 0 0 0,1 0 0 0 0,-1 0 0 0 0,-1 0 0 0 0,1-1 0 0 0,-1 1 0 0 0,0-1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0,1 0 0 0 0,-2 0 0 0 0,2 0 0 0 0,-1 0 0 0 0,1-1 0 0 0,0 0 0 0 0,0 0 0 0 0,-1 1 0 0 0,0-1 0 0 0,1 1 0 0 0,-1 0 0 0 0,0 0 0 0 0,0 0 0 0 0,0 0 0 0 0,-1 0 0 0 0,2 0 0 0 0,-2 0 0 0 0,2 0 0 0 0,-2 0 0 0 0,2 0 0 0 0,-2 0 0 0 0,2 0 0 0 0,-2 0 0 0 0,2 0 0 0 0,-1 0 0 0 0,0 0 0 0 0,0 0 0 0 0,0 0 0 0 0,0 0 0 0 0,0 0 0 0 0,0 0 0 0 0,0 0 0 0 0,0 0 0 0 0,0 1 0 0 0,1 0 0 0 0,0 0 0 0 0,0-1 0 0 0,-1 1 0 0 0,1-1 0 0 0,-1 1 0 0 0,0-1 0 0 0,1 0 0 0 0,0 1 0 0 0,0 0 0 0 0,-1 0 0 0 0,1-1 0 0 0,-1 0 0 0 0,0 0 0 0 0,0 0 0 0 0,0 0 0 0 0,0 0 0 0 0,0 0 0 0 0,1 1 0 0 0,0 0 0 0 0,0 0 0 0 0,-1-1 0 0 0,1 1 0 0 0,-1-1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0,-2 0 0 0 0,2 0 0 0 0,-2 0 0 0 0,2 0 0 0 0,-2 0 0 0 0,2 0 0 0 0,-2 0 0 0 0,2 0 0 0 0,-1 0 0 0 0,2-2 0 0 0,0 0 0 0 0,0 0 0 0 0,0-1 0 0 0,2 0 0 0 0,-1 0 0 0 0,-1 0 0 0 0,2 0 0 0 0,-1 0 0 0 0,1-1 0 0 0,0 1 0 0 0,0-1 0 0 0,0 0 0 0 0,0 0 0 0 0,0 0 0 0 0,0 0 0 0 0,0 0 0 0 0,0 0 0 0 0,0 1 0 0 0,1 0 0 0 0,0 0 0 0 0,0 0 0 0 0,-1-1 0 0 0,1 1 0 0 0,0 0 0 0 0,0 0 0 0 0,1 1 0 0 0,-1-1 0 0 0,0 0 0 0 0,0 0 0 0 0,-1 0 0 0 0,1-1 0 0 0,-1 1 0 0 0,2 0 0 0 0,-2 0 0 0 0,1 0 0 0 0,0-1 0 0 0,-1 0 0 0 0,0 1 0 0 0,0-1 0 0 0,0 0 0 0 0,0 0 0 0 0,1 1 0 0 0,0 0 0 0 0,0 0 0 0 0,-1 0 0 0 0,1-1 0 0 0,-1 0 0 0 0,0 0 0 0 0,0 0 0 0 0,0 1 0 0 0,0-1 0 0 0,0-1 0 0 0,0 2 0 0 0,0-1 0 0 0,0 0 0 0 0,0 0 0 0 0,0 0 0 0 0,0 0 0 0 0,0 0 0 0 0,0 0 0 0 0,0 0 0 0 0,0 0 0 0 0,0 0 0 0 0,0 1 0 0 0,0-2 0 0 0,0 2 0 0 0,0-1 0 0 0,0 0 0 0 0,0 0 0 0 0,0 0 0 0 0,0 0 0 0 0,0 0 0 0 0,0 0 0 0 0,0 0 0 0 0,0 0 0 0 0,0 0 0 0 0,0 0 0 0 0,0 1 0 0 0,0-2 0 0 0,0 2 0 0 0,0-1 0 0 0,0 0 0 0 0,0 0 0 0 0,0 0 0 0 0,0 0 0 0 0,1 0 0 0 0,0 0 0 0 0,0 0 0 0 0,-1 1 0 0 0,1-2 0 0 0,-1 2 0 0 0,1 0 0 0 0,0 0 0 0 0,0 0 0 0 0,-1-1 0 0 0,1 1 0 0 0,-1-1 0 0 0,0 0 0 0 0,0 0 0 0 0,0 0 0 0 0,0 1 0 0 0,1 0 0 0 0,0 0 0 0 0,0-1 0 0 0,-1 1 0 0 0,1-1 0 0 0,-1 1 0 0 0,0-1 0 0 0,0 0 0 0 0,0 0 0 0 0,0 0 0 0 0,0 0 0 0 0,0 0 0 0 0,0 0 0 0 0,0 0 0 0 0,0 0 0 0 0,0 0 0 0 0,0 1 0 0 0,0-2 0 0 0,0 2 0 0 0,0-1 0 0 0,0 0 0 0 0,0 0 0 0 0,0 0 0 0 0,0 0 0 0 0,0 0 0 0 0,0 0 0 0 0,0 0 0 0 0,0 0 0 0 0,0 0 0 0 0,0 0 0 0 0,0 1 0 0 0,0-2 0 0 0,0 2 0 0 0,0-1 0 0 0,0 0 0 0 0,0 0 0 0 0,0 0 0 0 0,0 0 0 0 0,0 0 0 0 0,0 0 0 0 0,0 0 0 0 0,0 1 0 0 0,0 0 0 0 0,0 2 0 0 0,0 2 0 0 0,0 1 0 0 0,0 1 0 0 0,0 1 0 0 0,0 0 0 0 0,0 0 0 0 0,0 1 0 0 0,0-1 0 0 0,0 0 0 0 0,0 0 0 0 0,0 0 0 0 0,0 0 0 0 0,0 0 0 0 0,0 0 0 0 0,0 0 0 0 0,0 0 0 0 0,0 0 0 0 0,1 0 0 0 0,0 0 0 0 0,0 0 0 0 0,-1-1 0 0 0,1 1 0 0 0,-1 0 0 0 0,0 0 0 0 0,0 0 0 0 0,0 0 0 0 0,0 0 0 0 0,0 0 0 0 0,0 0 0 0 0,0-1 0 0 0,1 0 0 0 0,0 0 0 0 0,0 1 0 0 0,-1-1 0 0 0,1 0 0 0 0,-1 1 0 0 0,1-1 0 0 0,0 0 0 0 0,0 0 0 0 0,-1 0 0 0 0,1 1 0 0 0,-1 0 0 0 0,0 0 0 0 0,0 0 0 0 0,0-1 0 0 0,0 2 0 0 0,0-2 0 0 0,0 1 0 0 0,0 0 0 0 0,0 0 0 0 0,0 0 0 0 0,0 0 0 0 0,0 0 0 0 0,0 0 0 0 0,0 0 0 0 0,0 0 0 0 0,0 0 0 0 0,0 0 0 0 0,0-1 0 0 0,0 2 0 0 0,0-2 0 0 0,0 1 0 0 0,0 0 0 0 0,0 0 0 0 0,0 0 0 0 0,0 0 0 0 0,0 0 0 0 0,0 0 0 0 0,0 0 0 0 0,0 0 0 0 0,0 0 0 0 0,0-1 0 0 0,0 2 0 0 0,0-2 0 0 0,0 1 0 0 0,0 0 0 0 0,0 0 0 0 0,0 0 0 0 0,0 0 0 0 0,0 0 0 0 0,0 0 0 0 0,0 0 0 0 0,0 0 0 0 0,0 0 0 0 0,0 0 0 0 0,0-1 0 0 0,0 2 0 0 0,0-2 0 0 0,0 1 0 0 0,0 0 0 0 0,0 0 0 0 0,0 0 0 0 0,0 0 0 0 0,0 0 0 0 0,0 0 0 0 0,0 0 0 0 0,0-1 0 0 0,0 2 0 0 0,0-2 0 0 0,0 1 0 0 0,0 0 0 0 0,0 0 0 0 0,0 0 0 0 0,0 0 0 0 0,0 0 0 0 0,0 0 0 0 0,0 0 0 0 0,0 0 0 0 0,0 0 0 0 0,0 0 0 0 0,-1-1 0 0 0,0 0 0 0 0,0 0 0 0 0,0 0 0 0 0,1 1 0 0 0,0-1 0 0 0,-1 0 0 0 0,0 0 0 0 0,0 1 0 0 0,0-1 0 0 0,1 0 0 0 0,-1 0 0 0 0,0 0 0 0 0,0 0 0 0 0,0 0 0 0 0,1 1 0 0 0,0-1 0 0 0,-1 1 0 0 0,0-1 0 0 0,0 0 0 0 0,0-1 0 0 0,-1 1 0 0 0,1 0 0 0 0,0 0 0 0 0,1 0 0 0 0,0 1 0 0 0,0 0 0 0 0,0-1 0 0 0,2-1 0 0 0,0 0 0 0 0,1-2 0 0 0,-1-1 0 0 0,-1-1 0 0 0,1-1 0 0 0,-1 0 0 0 0,0 0 0 0 0,1 0 0 0 0,-1 0 0 0 0,0 0 0 0 0,0 0 0 0 0,-1 0 0 0 0,1 0 0 0 0,0 0 0 0 0,0 0 0 0 0,1 0 0 0 0,-1 0 0 0 0,0 1 0 0 0,0-2 0 0 0,-1 1 0 0 0,1 0 0 0 0,0 0 0 0 0,0 0 0 0 0,1 0 0 0 0,-1 1 0 0 0,0-1 0 0 0,0 0 0 0 0,-1-1 0 0 0,1 1 0 0 0,0 1 0 0 0,0-1 0 0 0,0 0 0 0 0,0-1 0 0 0,-1 0 0 0 0,0 0 0 0 0,0 1 0 0 0,1 0 0 0 0,0 0 0 0 0,0 0 0 0 0,-1-1 0 0 0,0 0 0 0 0,1 1 0 0 0,-1-1 0 0 0,0 0 0 0 0,0 0 0 0 0,0 0 0 0 0,0 0 0 0 0,0 0 0 0 0,0 0 0 0 0,0 0 0 0 0,-1 2 0 0 0,1 1 0 0 0,0 2 0 0 0,0 1 0 0 0,0 1 0 0 0,1 1 0 0 0,-1 0 0 0 0,0 1 0 0 0,0-1 0 0 0,0 0 0 0 0,0 0 0 0 0,0 0 0 0 0,0 0 0 0 0,0 0 0 0 0,0 0 0 0 0,0 0 0 0 0,-1-1 0 0 0,0 0 0 0 0,0 0 0 0 0,0 1 0 0 0,1-1 0 0 0,0 1 0 0 0,0-1 0 0 0,-1 0 0 0 0,0 0 0 0 0,0 1 0 0 0,0-2 0 0 0,-1 1 0 0 0,1 0 0 0 0,0 0 0 0 0,1 0 0 0 0,0 1 0 0 0,-1-1 0 0 0,1 2 0 0 0,-1-2 0 0 0,0 1 0 0 0,0 1 0 0 0,1-2 0 0 0,0 1 0 0 0,-1 0 0 0 0,1 0 0 0 0,0 0 0 0 0,0 0 0 0 0,1-1 0 0 0,1 0 0 0 0,0-2 0 0 0,1 0 0 0 0,0-1 0 0 0,0-2 0 0 0,-1 0 0 0 0,0 0 0 0 0,-1-1 0 0 0,0 0 0 0 0,0-1 0 0 0,-1 0 0 0 0,0 0 0 0 0,0 0 0 0 0,0 0 0 0 0,0 0 0 0 0,0 0 0 0 0,0 0 0 0 0,1 0 0 0 0,0 0 0 0 0,0 1 0 0 0,-1-2 0 0 0,1 2 0 0 0,0 0 0 0 0,0 0 0 0 0,0 0 0 0 0,-1-1 0 0 0,0 1 0 0 0,0-1 0 0 0,0 0 0 0 0,0 0 0 0 0,0 0 0 0 0,0 1 0 0 0,0-2 0 0 0,0 2 0 0 0,1-1 0 0 0,0 1 0 0 0,0 0 0 0 0,0 0 0 0 0,-1 0 0 0 0,0-1 0 0 0,1 0 0 0 0,-1 0 0 0 0,0 0 0 0 0,0 0 0 0 0,0 0 0 0 0,0 0 0 0 0,0 1 0 0 0,-1-2 0 0 0,1 2 0 0 0,0-1 0 0 0,0 0 0 0 0,0 0 0 0 0,0 1 0 0 0,0 2 0 0 0,0 2 0 0 0,0 2 0 0 0,0 0 0 0 0,0 0 0 0 0,0 2 0 0 0,0-1 0 0 0,0 0 0 0 0,0 0 0 0 0,0 0 0 0 0,0 0 0 0 0,0 1 0 0 0,0-1 0 0 0,0-1 0 0 0,0 2 0 0 0,0-2 0 0 0,0 1 0 0 0,0 0 0 0 0,0 0 0 0 0,0 0 0 0 0,0 0 0 0 0,0 0 0 0 0,0 0 0 0 0,0 0 0 0 0,0 0 0 0 0,0 0 0 0 0,0-1 0 0 0,0 1 0 0 0,0 0 0 0 0,0 0 0 0 0,0 0 0 0 0,0 0 0 0 0,0 0 0 0 0,0 0 0 0 0,0 0 0 0 0,0 0 0 0 0,0 0 0 0 0,0-1 0 0 0,0 2 0 0 0,0-2 0 0 0,0 1 0 0 0,0 0 0 0 0,0 0 0 0 0,0 0 0 0 0,1-1 0 0 0,1 0 0 0 0,-1-1 0 0 0,2 0 0 0 0,-1-1 0 0 0,2 0 0 0 0,-1-1 0 0 0,0 1 0 0 0,1-1 0 0 0,-1 1 0 0 0,0 0 0 0 0,1-1 0 0 0,-1 1 0 0 0,1-1 0 0 0,0 0 0 0 0,0 0 0 0 0,0 0 0 0 0,1 0 0 0 0,-2 0 0 0 0,2 0 0 0 0,-2 0 0 0 0,2 0 0 0 0,-2 0 0 0 0,2 0 0 0 0,-2 0 0 0 0,2 0 0 0 0,-2 0 0 0 0,2 0 0 0 0,-2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 0 0 0 0,2 0 0 0 0,-2-1 0 0 0,0 0 0 0 0,0 0 0 0 0,0 0 0 0 0,1 1 0 0 0,-1 0 0 0 0,1 0 0 0 0,0 0 0 0 0,0 0 0 0 0,0 0 0 0 0,0-1 0 0 0,-1 0 0 0 0,0 0 0 0 0,0 1 0 0 0,0-2 0 0 0,0 1 0 0 0,0 0 0 0 0,0 0 0 0 0,1 1 0 0 0,-1-1 0 0 0,-1 0 0 0 0,2 0 0 0 0,-1 0 0 0 0,1 1 0 0 0,-1-1 0 0 0,-1 0 0 0 0,2 0 0 0 0,-2 0 0 0 0,0-1 0 0 0,0 0 0 0 0,0 0 0 0 0,-1-1 0 0 0,0 0 0 0 0,-1-1 0 0 0,1 1 0 0 0,0 0 0 0 0,0 0 0 0 0,-1 0 0 0 0,1-1 0 0 0,-1 0 0 0 0,0 1 0 0 0,0-1 0 0 0,0 0 0 0 0,0 0 0 0 0,0 0 0 0 0,0 0 0 0 0,0 0 0 0 0,0 0 0 0 0,0 0 0 0 0,-1 1 0 0 0,0 0 0 0 0,1 0 0 0 0,-1-1 0 0 0,0 1 0 0 0,1-1 0 0 0,0 1 0 0 0,0-1 0 0 0,-1 0 0 0 0,0 1 0 0 0,0 0 0 0 0,1 0 0 0 0,-1 0 0 0 0,1-1 0 0 0,0 0 0 0 0,0 0 0 0 0,0 0 0 0 0,0 1 0 0 0,0-1 0 0 0,0-1 0 0 0,0 2 0 0 0,0-1 0 0 0,0 0 0 0 0,0 0 0 0 0,0 0 0 0 0,0 0 0 0 0,0 0 0 0 0,0 0 0 0 0,0 0 0 0 0,0 0 0 0 0,0 0 0 0 0,0 1 0 0 0,0-2 0 0 0,0 2 0 0 0,0-1 0 0 0,0 0 0 0 0,0 0 0 0 0,0 0 0 0 0,0 0 0 0 0,0 0 0 0 0,0 0 0 0 0,0 0 0 0 0,0 0 0 0 0,-1 1 0 0 0,0 0 0 0 0,1 0 0 0 0,-1 0 0 0 0,0-1 0 0 0,1 1 0 0 0,0-1 0 0 0,0 0 0 0 0,-1 1 0 0 0,0 0 0 0 0,0-1 0 0 0,1 1 0 0 0,-1 0 0 0 0,1-1 0 0 0,0 0 0 0 0,0 1 0 0 0,0-1 0 0 0,0 0 0 0 0,0 0 0 0 0,0 0 0 0 0,0 0 0 0 0,0 0 0 0 0,0 0 0 0 0,0 0 0 0 0,0 0 0 0 0,0 0 0 0 0,0 0 0 0 0,0 0 0 0 0,0 0 0 0 0,0 0 0 0 0,0 0 0 0 0,0 1 0 0 0,0-1 0 0 0,0 0 0 0 0,0 0 0 0 0,0 0 0 0 0,0 0 0 0 0,0 0 0 0 0,0 0 0 0 0,-1 1 0 0 0,0 0 0 0 0,1 0 0 0 0,-1 0 0 0 0,0-1 0 0 0,1 0 0 0 0,0 1 0 0 0,0-1 0 0 0,0 0 0 0 0,0 0 0 0 0,0 0 0 0 0,0 0 0 0 0,0 0 0 0 0,0 0 0 0 0,0 0 0 0 0,0 0 0 0 0,-1 1 0 0 0,1 0 0 0 0,-1 0 0 0 0,0 0 0 0 0,0-1 0 0 0,1 1 0 0 0,0-1 0 0 0,0 0 0 0 0,0 0 0 0 0,0 0 0 0 0,0 0 0 0 0,0 0 0 0 0,0 0 0 0 0,0 0 0 0 0,0 1 0 0 0,0-2 0 0 0,0 2 0 0 0,0-1 0 0 0,-2 1 0 0 0,2 0 0 0 0,-1 0 0 0 0,0 0 0 0 0,0 0 0 0 0,-1 1 0 0 0,2-2 0 0 0,-1 2 0 0 0,-1-1 0 0 0,2 0 0 0 0,-2 0 0 0 0,1 1 0 0 0,-1 0 0 0 0,-1 0 0 0 0,1 0 0 0 0,0 1 0 0 0,0-1 0 0 0,-1 0 0 0 0,1 1 0 0 0,-1 0 0 0 0,-1 0 0 0 0,3-1 0 0 0,-2 1 0 0 0,1-1 0 0 0,0 0 0 0 0,-1 1 0 0 0,1-1 0 0 0,0 0 0 0 0,0 1 0 0 0,-1-1 0 0 0,1 1 0 0 0,-1-1 0 0 0,1 0 0 0 0,0 0 0 0 0,0 0 0 0 0,0 1 0 0 0,-1-1 0 0 0,1 1 0 0 0,-1 0 0 0 0,0-1 0 0 0,1 1 0 0 0,-1-1 0 0 0,1 0 0 0 0,-1 1 0 0 0,1-1 0 0 0,-1 1 0 0 0,2-1 0 0 0,-2 1 0 0 0,1-1 0 0 0,-1 1 0 0 0,0 0 0 0 0,0 0 0 0 0,0 0 0 0 0,0-1 0 0 0,0 1 0 0 0,1 0 0 0 0,-2 0 0 0 0,2 0 0 0 0,-1 0 0 0 0,0 0 0 0 0,0 1 0 0 0,-1-1 0 0 0,2 1 0 0 0,1 0 0 0 0,2 0 0 0 0,1 0 0 0 0,1 0 0 0 0,1 0 0 0 0,0 0 0 0 0,1 0 0 0 0,-1 0 0 0 0,0 0 0 0 0,0 0 0 0 0,1 0 0 0 0,-1 0 0 0 0,0 0 0 0 0,0 0 0 0 0,-1 1 0 0 0,0-1 0 0 0,0 1 0 0 0,0 0 0 0 0,1-1 0 0 0,-1 1 0 0 0,1 0 0 0 0,-1 0 0 0 0,0-1 0 0 0,0 2 0 0 0,-1-1 0 0 0,0 1 0 0 0,0 0 0 0 0,-1 1 0 0 0,0 0 0 0 0,0 0 0 0 0,0 0 0 0 0,0 0 0 0 0,-1 0 0 0 0,1 1 0 0 0,0-1 0 0 0,0 0 0 0 0,0 0 0 0 0,-1 1 0 0 0,0-1 0 0 0,1 0 0 0 0,0 0 0 0 0,0 0 0 0 0,-1 1 0 0 0,1-1 0 0 0,1 0 0 0 0,0 0 0 0 0,0 0 0 0 0,0 0 0 0 0,0-1 0 0 0,-1 1 0 0 0,0-1 0 0 0,1 1 0 0 0,0-1 0 0 0,-1 0 0 0 0,1 1 0 0 0,-1-1 0 0 0,1 1 0 0 0,-1-1 0 0 0,0 1 0 0 0,1 0 0 0 0,-2-1 0 0 0,0-1 0 0 0,-1-1 0 0 0,0-1 0 0 0,-1 0 0 0 0,0-2 0 0 0,0 2 0 0 0,-1-2 0 0 0,1 1 0 0 0,-1-1 0 0 0,1 0 0 0 0,-1 2 0 0 0,2-2 0 0 0,-2 1 0 0 0,1 0 0 0 0,0 0 0 0 0,-1-1 0 0 0,1 1 0 0 0,-1-1 0 0 0,2 1 0 0 0,-2 0 0 0 0,1 0 0 0 0,0 1 0 0 0,0-2 0 0 0,0 1 0 0 0,0 1 0 0 0,-1-1 0 0 0,1 1 0 0 0,-1-1 0 0 0,1 1 0 0 0,0-1 0 0 0,0 0 0 0 0,0 0 0 0 0,0 0 0 0 0,-1 1 0 0 0,1-1 0 0 0,0 0 0 0 0,0 1 0 0 0,-1-1 0 0 0,1 0 0 0 0,0 0 0 0 0,-1 1 0 0 0,1-1 0 0 0,0 1 0 0 0,-1 0 0 0 0,1-1 0 0 0,-1 1 0 0 0,0 0 0 0 0,0-1 0 0 0,1 1 0 0 0,0-1 0 0 0,-1 0 0 0 0,1 1 0 0 0,-1 0 0 0 0,0 0 0 0 0,0 0 0 0 0,0 0 0 0 0,0-1 0 0 0,-1 1 0 0 0,1 0 0 0 0,-1 0 0 0 0,1-1 0 0 0,0 1 0 0 0,0 0 0 0 0,-1 1 0 0 0,0-1 0 0 0,1 2 0 0 0,0 0 0 0 0,0 0 0 0 0,0 0 0 0 0,1 1 0 0 0,-1-1 0 0 0,0 1 0 0 0,1 0 0 0 0,-1 0 0 0 0,1 0 0 0 0,-1 0 0 0 0,0 0 0 0 0,0-1 0 0 0,-1-1 0 0 0,1 1 0 0 0,0 1 0 0 0,0-2 0 0 0,0 1 0 0 0,-1-1 0 0 0,1 0 0 0 0,-1 0 0 0 0,0 0 0 0 0,0 0 0 0 0,0 0 0 0 0,0 0 0 0 0,0 0 0 0 0,0 1 0 0 0,1 0 0 0 0,0 0 0 0 0,0-1 0 0 0,-1 1 0 0 0,0-1 0 0 0,1 1 0 0 0,-1-1 0 0 0,0 0 0 0 0,0 0 0 0 0,0 0 0 0 0,0-1 0 0 0,0 1 0 0 0,0 0 0 0 0,0 0 0 0 0,0 0 0 0 0,0 0 0 0 0,0 0 0 0 0,0-1 0 0 0,0 1 0 0 0,0-1 0 0 0,0 0 0 0 0,0 0 0 0 0,1 0 0 0 0,0 0 0 0 0,0-1 0 0 0,-1 1 0 0 0,1-1 0 0 0,0 0 0 0 0,0 1 0 0 0,1-1 0 0 0,-1 1 0 0 0,0 0 0 0 0,1-1 0 0 0,-1 1 0 0 0,0-1 0 0 0,0 1 0 0 0,1-1 0 0 0,-1-1 0 0 0,1 1 0 0 0,0-1 0 0 0,-1 1 0 0 0,0 0 0 0 0,1 0 0 0 0,-1 0 0 0 0,2-1 0 0 0,-1 1 0 0 0,1 0 0 0 0,-1-1 0 0 0,0 1 0 0 0,0 0 0 0 0,0 0 0 0 0,0 0 0 0 0,0 0 0 0 0,0 1 0 0 0,0-2 0 0 0,0 1 0 0 0,0 1 0 0 0,0-1 0 0 0,0-1 0 0 0,1 1 0 0 0,-1 0 0 0 0,1-1 0 0 0,-1 1 0 0 0,0 0 0 0 0,0 0 0 0 0,0 0 0 0 0,0 0 0 0 0,0 0 0 0 0,0 0 0 0 0,0 0 0 0 0,1 0 0 0 0,-1-1 0 0 0,1 1 0 0 0,-1-1 0 0 0,0 1 0 0 0,0 0 0 0 0,0 0 0 0 0,0 0 0 0 0,0 0 0 0 0,0 0 0 0 0,0 0 0 0 0,1 0 0 0 0,-1 0 0 0 0,0 0 0 0 0,0 0 0 0 0,0 0 0 0 0,0 0 0 0 0,-1 1 0 0 0,1-1 0 0 0,0 0 0 0 0,0 1 0 0 0,-1-1 0 0 0,2 0 0 0 0,-2 0 0 0 0,2 0 0 0 0,-1-1 0 0 0,0 1 0 0 0,0 0 0 0 0,0 1 0 0 0,-1-1 0 0 0,1 1 0 0 0,0-1 0 0 0,-1 0 0 0 0,1 0 0 0 0,0 1 0 0 0,0-1 0 0 0,-1 1 0 0 0,-1 1 0 0 0,0-1 0 0 0,1 1 0 0 0,-2 0 0 0 0,2 0 0 0 0,0-1 0 0 0,0 0 0 0 0,0 0 0 0 0,-1 1 0 0 0,0 0 0 0 0,1 0 0 0 0,-2 0 0 0 0,2 0 0 0 0,-2 0 0 0 0,2 0 0 0 0,-2 0 0 0 0,2 0 0 0 0,0 1 0 0 0,0 0 0 0 0,0 0 0 0 0,1 2 0 0 0,0-2 0 0 0,0 2 0 0 0,-1-1 0 0 0,1 0 0 0 0,-1 0 0 0 0,1 0 0 0 0,-1 0 0 0 0,2 0 0 0 0,1-2 0 0 0,0 0 0 0 0,2-1 0 0 0,1-1 0 0 0,0 0 0 0 0,1 0 0 0 0,0 0 0 0 0,0 0 0 0 0,0 0 0 0 0,1 1 0 0 0,-2 0 0 0 0,0 0 0 0 0,0 0 0 0 0,1 0 0 0 0,-1 1 0 0 0,1-1 0 0 0,0 1 0 0 0,0 0 0 0 0,0 0 0 0 0,0 0 0 0 0,0 0 0 0 0,0 1 0 0 0,-1-2 0 0 0,0 0 0 0 0,0 0 0 0 0,1 0 0 0 0,-1 1 0 0 0,1 0 0 0 0,0 0 0 0 0,-1 0 0 0 0,0 1 0 0 0,0 0 0 0 0,0 0 0 0 0,0 0 0 0 0,0 0 0 0 0,-1 1 0 0 0,1 0 0 0 0,-1-1 0 0 0,1 0 0 0 0,1 1 0 0 0,-1-1 0 0 0,1 1 0 0 0,-1-1 0 0 0,0 0 0 0 0,0 0 0 0 0,0 0 0 0 0,-1-1 0 0 0,0 0 0 0 0,-2-1 0 0 0,-1 0 0 0 0,-1-1 0 0 0,0 1 0 0 0,-1-2 0 0 0,1 2 0 0 0,0-1 0 0 0,-1 0 0 0 0,1 0 0 0 0,-1 0 0 0 0,1 1 0 0 0,-1 0 0 0 0,0 0 0 0 0,0 0 0 0 0,0 0 0 0 0,1-1 0 0 0,-1 1 0 0 0,0 0 0 0 0,0-1 0 0 0,0 1 0 0 0,0-1 0 0 0,0 0 0 0 0,0 0 0 0 0,1 2 0 0 0,1-1 0 0 0,2 0 0 0 0,0 0 0 0 0,2 0 0 0 0,0 0 0 0 0,0 0 0 0 0,0 0 0 0 0,1 0 0 0 0,-1 1 0 0 0,0-1 0 0 0,1 1 0 0 0,0 0 0 0 0,0 0 0 0 0,0 0 0 0 0,0 0 0 0 0,0 1 0 0 0,-1-1 0 0 0,0 2 0 0 0,0-2 0 0 0,1 1 0 0 0,-1-1 0 0 0,0 2 0 0 0,0-1 0 0 0,0-1 0 0 0,0 2 0 0 0,0-1 0 0 0,-2-1 0 0 0,0 2 0 0 0,-1-1 0 0 0,-2 0 0 0 0,0 1 0 0 0,0-1 0 0 0,-1 0 0 0 0,-1 0 0 0 0,0 0 0 0 0,1-1 0 0 0,-2 0 0 0 0,1 0 0 0 0,0 0 0 0 0,0 0 0 0 0,1 1 0 0 0,0-1 0 0 0,-1 1 0 0 0,1 0 0 0 0,0-1 0 0 0,-1 1 0 0 0,0-1 0 0 0,0 0 0 0 0,0 0 0 0 0,0 0 0 0 0,0 0 0 0 0,0 0 0 0 0,1 0 0 0 0,0 1 0 0 0,0 0 0 0 0,0 0 0 0 0,-1-1 0 0 0,0 1 0 0 0,1-1 0 0 0,-2 0 0 0 0,2 1 0 0 0,-2 0 0 0 0,2 0 0 0 0,0 1 0 0 0,0-1 0 0 0,-1 0 0 0 0,2 0 0 0 0,-1 0 0 0 0,0 0 0 0 0,0 0 0 0 0,1 1 0 0 0,-1-1 0 0 0,0 0 0 0 0,0 0 0 0 0,0 0 0 0 0,1 0 0 0 0,-1 1 0 0 0,1-1 0 0 0,-1 1 0 0 0,0-1 0 0 0,0 0 0 0 0,0 0 0 0 0,0 0 0 0 0,0 0 0 0 0,0 0 0 0 0,2 0 0 0 0,1-1 0 0 0,1 1 0 0 0,1-1 0 0 0,2 0 0 0 0,-1-1 0 0 0,0 1 0 0 0,1-1 0 0 0,-1 0 0 0 0,1 0 0 0 0,0 0 0 0 0,0-1 0 0 0,0 2 0 0 0,-1-1 0 0 0,0-1 0 0 0,0 2 0 0 0,1-1 0 0 0,-1 0 0 0 0,1 1 0 0 0,0 0 0 0 0,0 0 0 0 0,0 0 0 0 0,0 0 0 0 0,0 0 0 0 0,0 0 0 0 0,-1 1 0 0 0,0 0 0 0 0,0 0 0 0 0,0-1 0 0 0,1 1 0 0 0,0-1 0 0 0,-1 0 0 0 0,2 0 0 0 0,-2 0 0 0 0,2 0 0 0 0,-2 0 0 0 0,2 0 0 0 0,-2 0 0 0 0,0 0 0 0 0,-2 0 0 0 0,-2 0 0 0 0,-1 0 0 0 0,-1 0 0 0 0,-1 0 0 0 0,-1 0 0 0 0,2 1 0 0 0,0 0 0 0 0,-1 0 0 0 0,0-1 0 0 0,1 1 0 0 0,-1-1 0 0 0,0 0 0 0 0,0 0 0 0 0,1 1 0 0 0,0 0 0 0 0,0 0 0 0 0,0-1 0 0 0,-1 1 0 0 0,0-1 0 0 0,1 0 0 0 0,-2 0 0 0 0,2 1 0 0 0,0 0 0 0 0,0-1 0 0 0,-1 1 0 0 0,1 0 0 0 0,-1-1 0 0 0,1 1 0 0 0,0 0 0 0 0,0 0 0 0 0,0 0 0 0 0,1 0 0 0 0,-1 0 0 0 0,0 0 0 0 0,-1-1 0 0 0,1 1 0 0 0,-1-1 0 0 0,0 0 0 0 0,1 2 0 0 0,0-2 0 0 0,0 1 0 0 0,-1-1 0 0 0,0 0 0 0 0,1 2 0 0 0,2-2 0 0 0,1 1 0 0 0,1 0 0 0 0,2-1 0 0 0,0 1 0 0 0,0-1 0 0 0,-2 0 0 0 0,-1 0 0 0 0,-2 0 0 0 0,-1 0 0 0 0,0 0 0 0 0,-1 1 0 0 0,1 0 0 0 0,0 0 0 0 0,0 1 0 0 0,0-1 0 0 0,1 0 0 0 0,-1 1 0 0 0,1-1 0 0 0,2 0 0 0 0,2-1 0 0 0,1 1 0 0 0,0-1 0 0 0,1 0 0 0 0,0 0 0 0 0,0 0 0 0 0,0 0 0 0 0,1 0 0 0 0,-1-1 0 0 0,0 1 0 0 0,0 0 0 0 0,0 0 0 0 0,0 0 0 0 0,0 0 0 0 0,-1 0 0 0 0,0-1 0 0 0,0 0 0 0 0,1 0 0 0 0,-1 1 0 0 0,0-1 0 0 0,0 0 0 0 0,0 0 0 0 0,0 0 0 0 0,1 1 0 0 0,-1-1 0 0 0,0 0 0 0 0,0 0 0 0 0,0 0 0 0 0,1 1 0 0 0,-1-1 0 0 0,0 0 0 0 0,0 0 0 0 0,0 0 0 0 0,1 1 0 0 0,-1-1 0 0 0,0 0 0 0 0,-1-1 0 0 0,1 1 0 0 0,0 0 0 0 0,0 0 0 0 0,0 0 0 0 0,0 1 0 0 0,1-1 0 0 0,-1 0 0 0 0,0 0 0 0 0,0 1 0 0 0,1-1 0 0 0,0 1 0 0 0,-1-1 0 0 0,0 0 0 0 0,0 0 0 0 0,0 1 0 0 0,0-1 0 0 0,-3 1 0 0 0,-1 0 0 0 0,-1 1 0 0 0,-2-1 0 0 0,1 1 0 0 0,-2 0 0 0 0,2 0 0 0 0,0 0 0 0 0,-1 1 0 0 0,0 0 0 0 0,1-1 0 0 0,-1 0 0 0 0,0 0 0 0 0,1-1 0 0 0,0 2 0 0 0,0-2 0 0 0,-1 1 0 0 0,1-1 0 0 0,0 1 0 0 0,0 0 0 0 0,0 0 0 0 0,0 0 0 0 0,-1-1 0 0 0,1 1 0 0 0,0 0 0 0 0,0 0 0 0 0,0 0 0 0 0,0 0 0 0 0,0 0 0 0 0,0 0 0 0 0,0 0 0 0 0,0 0 0 0 0,0 0 0 0 0,0 0 0 0 0,0 0 0 0 0,0 0 0 0 0,0 0 0 0 0,0 0 0 0 0,0 0 0 0 0,0 0 0 0 0,0 0 0 0 0,1 1 0 0 0,-1-1 0 0 0,1 0 0 0 0,-1 0 0 0 0,-1 0 0 0 0,1 0 0 0 0,0 0 0 0 0,0 0 0 0 0,0 0 0 0 0,-1-1 0 0 0,1 1 0 0 0,0 0 0 0 0,0 0 0 0 0,0-1 0 0 0,0 1 0 0 0,0 1 0 0 0,0-1 0 0 0,0-1 0 0 0,0 2 0 0 0,0-1 0 0 0,0-1 0 0 0,0 1 0 0 0,0 0 0 0 0,2 0 0 0 0,1 1 0 0 0,1-2 0 0 0,2 1 0 0 0,0-1 0 0 0,0 2 0 0 0,1-2 0 0 0,-1 1 0 0 0,1-1 0 0 0,0 1 0 0 0,0-1 0 0 0,0 0 0 0 0,0 0 0 0 0,0 0 0 0 0,0 0 0 0 0,0 0 0 0 0,0-1 0 0 0,0 0 0 0 0,0 0 0 0 0,0 0 0 0 0,0 1 0 0 0,-1-1 0 0 0,0 0 0 0 0,1 0 0 0 0,-2 0 0 0 0,1-1 0 0 0,0 1 0 0 0,0 1 0 0 0,-1-2 0 0 0,1 1 0 0 0,0 0 0 0 0,0 0 0 0 0,0 0 0 0 0,0 0 0 0 0,0 0 0 0 0,0 1 0 0 0,1-1 0 0 0,0 1 0 0 0,-1-1 0 0 0,0 0 0 0 0,0 0 0 0 0,0-1 0 0 0,1 1 0 0 0,0 0 0 0 0,-1 0 0 0 0,0 0 0 0 0,0-1 0 0 0,0 2 0 0 0,1-1 0 0 0,-1 1 0 0 0,2 0 0 0 0,-2-1 0 0 0,0 0 0 0 0,0 1 0 0 0,0-1 0 0 0,1 1 0 0 0,-1-1 0 0 0,2 1 0 0 0,-2-1 0 0 0,0 1 0 0 0,0-1 0 0 0,0 0 0 0 0,0 0 0 0 0,0 0 0 0 0,0 0 0 0 0,0 0 0 0 0,1 1 0 0 0,-1-1 0 0 0,0 1 0 0 0,-2 0 0 0 0,-2 0 0 0 0,-1 1 0 0 0,0 0 0 0 0,-1 0 0 0 0,0 0 0 0 0,-1-1 0 0 0,0 1 0 0 0,1 0 0 0 0,0 0 0 0 0,0 0 0 0 0,-1-1 0 0 0,1 1 0 0 0,0 0 0 0 0,0 0 0 0 0,0 0 0 0 0,-1 0 0 0 0,0 0 0 0 0,0 0 0 0 0,1 0 0 0 0,0 1 0 0 0,0-1 0 0 0,0-1 0 0 0,-1 1 0 0 0,0-1 0 0 0,1 1 0 0 0,0 0 0 0 0,0 0 0 0 0,-1-1 0 0 0,1 1 0 0 0,-1-1 0 0 0,1 1 0 0 0,0 0 0 0 0,0 0 0 0 0,0-1 0 0 0,-1 1 0 0 0,0-1 0 0 0,1 1 0 0 0,-1 0 0 0 0,0 0 0 0 0,0 0 0 0 0,1 0 0 0 0,0 0 0 0 0,0 0 0 0 0,-1 0 0 0 0,0-1 0 0 0,1 1 0 0 0,0 0 0 0 0,0 0 0 0 0,0-1 0 0 0,-1 1 0 0 0,1-1 0 0 0,-1 0 0 0 0,0 0 0 0 0,1 2 0 0 0,0-2 0 0 0,0 1 0 0 0,-1-1 0 0 0,1 1 0 0 0,-1-1 0 0 0,0 1 0 0 0,0-1 0 0 0,0 2 0 0 0,1-1 0 0 0,0 1 0 0 0,0-1 0 0 0,0 0 0 0 0,0 0 0 0 0,0 0 0 0 0,0 0 0 0 0,0 0 0 0 0,0 0 0 0 0,0 0 0 0 0,1 0 0 0 0,-1 1 0 0 0,1-1 0 0 0,0 1 0 0 0,0-1 0 0 0,3 1 0 0 0,0-2 0 0 0,2 0 0 0 0,0 0 0 0 0,1 0 0 0 0,0 0 0 0 0,0 0 0 0 0,1 0 0 0 0,-1 0 0 0 0,-1 0 0 0 0,1-2 0 0 0,-1 2 0 0 0,0-1 0 0 0,1 1 0 0 0,-1-1 0 0 0,1 1 0 0 0,0 0 0 0 0,0-1 0 0 0,0 1 0 0 0,0-1 0 0 0,0 0 0 0 0,0 0 0 0 0,0 1 0 0 0,-1 0 0 0 0,0-1 0 0 0,0 0 0 0 0,1 0 0 0 0,-1 1 0 0 0,1-1 0 0 0,0 1 0 0 0,0 0 0 0 0,-1 0 0 0 0,0-1 0 0 0,0 0 0 0 0,0 0 0 0 0,0-1 0 0 0,-1 1 0 0 0,2 0 0 0 0,-1 1 0 0 0,0-1 0 0 0,0 0 0 0 0,0 0 0 0 0,0 0 0 0 0,1 1 0 0 0,0-1 0 0 0,0 1 0 0 0,-1 0 0 0 0,0-1 0 0 0,0 0 0 0 0,1 0 0 0 0,-1 1 0 0 0,1 0 0 0 0,0 0 0 0 0,-1-1 0 0 0,0 0 0 0 0,0 0 0 0 0,0 1 0 0 0,0-1 0 0 0,0-1 0 0 0,0 1 0 0 0,0 1 0 0 0,1-1 0 0 0,0 1 0 0 0,-1 0 0 0 0,1 0 0 0 0,0 0 0 0 0,0 0 0 0 0,0 0 0 0 0,1 0 0 0 0,-2 0 0 0 0,2-1 0 0 0,-2 0 0 0 0,2 1 0 0 0,-2-1 0 0 0,0 0 0 0 0,-2 1 0 0 0,-2 0 0 0 0,0 0 0 0 0,-2 1 0 0 0,0 0 0 0 0,-1 0 0 0 0,1 0 0 0 0,0 0 0 0 0,0 0 0 0 0,0 0 0 0 0,-1 0 0 0 0,0-1 0 0 0,0 0 0 0 0,1 1 0 0 0,0-1 0 0 0,0 2 0 0 0,0-2 0 0 0,-1 0 0 0 0,0 1 0 0 0,0-1 0 0 0,0 0 0 0 0,1 0 0 0 0,0 2 0 0 0,0-2 0 0 0,-1 1 0 0 0,1-1 0 0 0,-1 1 0 0 0,0-1 0 0 0,0 0 0 0 0,1 1 0 0 0,0-1 0 0 0,0 1 0 0 0,0 0 0 0 0,-1-1 0 0 0,1 1 0 0 0,0 0 0 0 0,0 0 0 0 0,0 0 0 0 0,-1-1 0 0 0,0 1 0 0 0,1-1 0 0 0,0 1 0 0 0,0 0 0 0 0,0 0 0 0 0,-1-1 0 0 0,1 1 0 0 0,0 0 0 0 0,0 0 0 0 0,0 0 0 0 0,-1-1 0 0 0,1 0 0 0 0,-1 1 0 0 0,1 0 0 0 0,0 0 0 0 0,0-1 0 0 0,0 2 0 0 0,0-1 0 0 0,0 0 0 0 0,0 0 0 0 0,-1-1 0 0 0,1 0 0 0 0,-1 0 0 0 0,0 1 0 0 0,1 0 0 0 0,0 0 0 0 0,0-1 0 0 0,-1 1 0 0 0,1-1 0 0 0,0 1 0 0 0,-1 0 0 0 0,1 0 0 0 0,0-1 0 0 0,-1 1 0 0 0,1-1 0 0 0,-1 1 0 0 0,1 0 0 0 0,0-1 0 0 0,0 1 0 0 0,-1 0 0 0 0,1 0 0 0 0,0-1 0 0 0,0 2 0 0 0,1-1 0 0 0,-1 0 0 0 0,0 0 0 0 0,1 1 0 0 0,0 0 0 0 0,0 0 0 0 0,0 0 0 0 0,1 1 0 0 0,0-1 0 0 0,-1 1 0 0 0,2-1 0 0 0,1 0 0 0 0,1-1 0 0 0,1 0 0 0 0,0-1 0 0 0,1 0 0 0 0,0 0 0 0 0,0 0 0 0 0,1 0 0 0 0,-1 0 0 0 0,0 0 0 0 0,-1-1 0 0 0,0 0 0 0 0,1 0 0 0 0,-1 0 0 0 0,0 0 0 0 0,0 0 0 0 0,0 0 0 0 0,0 0 0 0 0,0 1 0 0 0,1-1 0 0 0,-1 1 0 0 0,0-1 0 0 0,0 0 0 0 0,1 0 0 0 0,-1 1 0 0 0,1 0 0 0 0,0 0 0 0 0,0-1 0 0 0,0 0 0 0 0,0 0 0 0 0,0 0 0 0 0,0 1 0 0 0,0 0 0 0 0,0 0 0 0 0,0 0 0 0 0,0 0 0 0 0,-1-1 0 0 0,0 0 0 0 0,0 0 0 0 0,1 1 0 0 0,-1-1 0 0 0,1 1 0 0 0,0 0 0 0 0,0-1 0 0 0,0 1 0 0 0,0 1 0 0 0,0-1 0 0 0,0 0 0 0 0,0 0 0 0 0,0 0 0 0 0,0 0 0 0 0,0 0 0 0 0,0 0 0 0 0,0 0 0 0 0,-1-1 0 0 0,0 0 0 0 0,0 1 0 0 0,0-1 0 0 0,1 0 0 0 0,0 1 0 0 0,-1 0 0 0 0,1 0 0 0 0,0 0 0 0 0,0 0 0 0 0,0-1 0 0 0,1 0 0 0 0,-2 0 0 0 0,2 1 0 0 0,-2-1 0 0 0,2 1 0 0 0,-2 0 0 0 0,2 0 0 0 0,-2 0 0 0 0,2 0 0 0 0,-2-1 0 0 0,0 0 0 0 0,0 0 0 0 0,0 1 0 0 0,1-1 0 0 0,-1 1 0 0 0,0-1 0 0 0,1 0 0 0 0,-1 1 0 0 0,0-1 0 0 0,1 0 0 0 0,-1 0 0 0 0,0 0 0 0 0,0 0 0 0 0,0 1 0 0 0,0-1 0 0 0,0-1 0 0 0,-1 1 0 0 0,-1-1 0 0 0,-1 1 0 0 0,-2 0 0 0 0,-1 0 0 0 0,-1 0 0 0 0,0 1 0 0 0,0-1 0 0 0,0 0 0 0 0,0 1 0 0 0,-1-1 0 0 0,1 1 0 0 0,0 0 0 0 0,0 0 0 0 0,0 0 0 0 0,0 0 0 0 0,0 0 0 0 0,0 0 0 0 0,0 0 0 0 0,0 0 0 0 0,0 0 0 0 0,0 0 0 0 0,0 0 0 0 0,0 0 0 0 0,0 0 0 0 0,0 0 0 0 0,0 0 0 0 0,0 0 0 0 0,0 0 0 0 0,0 0 0 0 0,0 0 0 0 0,0 0 0 0 0,0 0 0 0 0,0 0 0 0 0,0 0 0 0 0,0 0 0 0 0,1 1 0 0 0,0 0 0 0 0,0 0 0 0 0,-1-1 0 0 0,1 1 0 0 0,-1-1 0 0 0,1 1 0 0 0,0 0 0 0 0,0 0 0 0 0,0 0 0 0 0,-1 1 0 0 0,0-1 0 0 0,1 0 0 0 0,-1 0 0 0 0,1 0 0 0 0,0 0 0 0 0,0-1 0 0 0,-1 1 0 0 0,0-1 0 0 0,1 0 0 0 0,-1 1 0 0 0,1 0 0 0 0,0 0 0 0 0,0-1 0 0 0,-1 1 0 0 0,1 0 0 0 0,0 0 0 0 0,0-1 0 0 0,0 1 0 0 0,0 0 0 0 0,0 0 0 0 0,0 1 0 0 0,0-2 0 0 0,-1 1 0 0 0,1-1 0 0 0,-1 1 0 0 0,0 0 0 0 0,0-1 0 0 0,0 1 0 0 0,1 0 0 0 0,-1 0 0 0 0,1 0 0 0 0,0 0 0 0 0,-1 0 0 0 0,1-1 0 0 0,0 1 0 0 0,0 0 0 0 0,0 0 0 0 0,0 0 0 0 0,0 0 0 0 0,0 0 0 0 0,0 0 0 0 0,0 0 0 0 0,0 0 0 0 0,0 0 0 0 0,0 0 0 0 0,0 0 0 0 0,0 0 0 0 0,1 1 0 0 0,0-1 0 0 0,0 1 0 0 0,0 0 0 0 0,0 0 0 0 0,0 0 0 0 0,0 0 0 0 0,0 0 0 0 0,0 0 0 0 0,3-1 0 0 0,0-1 0 0 0,2 0 0 0 0,0 0 0 0 0,1-1 0 0 0,-1-1 0 0 0,1 1 0 0 0,-1-1 0 0 0,0 1 0 0 0,0-1 0 0 0,0 1 0 0 0,0 0 0 0 0,0 0 0 0 0,0 0 0 0 0,-1 0 0 0 0,2 0 0 0 0,-2 0 0 0 0,1 0 0 0 0,0-1 0 0 0,-1 0 0 0 0,1 1 0 0 0,0 0 0 0 0,-1 0 0 0 0,1 0 0 0 0,0 0 0 0 0,0 0 0 0 0,-1-1 0 0 0,1 1 0 0 0,0 0 0 0 0,-1-1 0 0 0,1 1 0 0 0,0 0 0 0 0,-1-1 0 0 0,1 1 0 0 0,0 0 0 0 0,-1 0 0 0 0,1-1 0 0 0,0 1 0 0 0,-1-1 0 0 0,1 1 0 0 0,0 1 0 0 0,0-2 0 0 0,0 1 0 0 0,0 0 0 0 0,0-1 0 0 0,0 0 0 0 0,0 0 0 0 0,0 1 0 0 0,0-1 0 0 0,-1 1 0 0 0,1 0 0 0 0,0-1 0 0 0,1 1 0 0 0,0 0 0 0 0,-1-1 0 0 0,0 1 0 0 0,-1-1 0 0 0,1 1 0 0 0,-1-1 0 0 0,1 1 0 0 0,1 0 0 0 0,0 0 0 0 0,0 0 0 0 0,-1 0 0 0 0,2 1 0 0 0,-2-1 0 0 0,0 0 0 0 0,0 0 0 0 0,0 0 0 0 0,1 1 0 0 0,0 0 0 0 0,-1 0 0 0 0,1-1 0 0 0,-1 0 0 0 0,0 0 0 0 0,0 1 0 0 0,1-1 0 0 0,0 1 0 0 0,-1 0 0 0 0,1 0 0 0 0,0 0 0 0 0,0 0 0 0 0,0 0 0 0 0,1 0 0 0 0,-2 0 0 0 0,2 0 0 0 0,-2 0 0 0 0,2 0 0 0 0,-2 0 0 0 0,2 0 0 0 0,-2 0 0 0 0,2 0 0 0 0,-2 0 0 0 0,2 0 0 0 0,-2 0 0 0 0,2 0 0 0 0,-2 0 0 0 0,1 0 0 0 0,0 0 0 0 0,-1 1 0 0 0,-1 1 0 0 0,0 0 0 0 0,-1 1 0 0 0,-1 1 0 0 0,1-1 0 0 0,-1 1 0 0 0,0 0 0 0 0,-1 0 0 0 0,1 0 0 0 0,-1-1 0 0 0,-1 0 0 0 0,0 0 0 0 0,-1-1 0 0 0,1 0 0 0 0,0 0 0 0 0,-1 0 0 0 0,1 0 0 0 0,0 0 0 0 0,-1-1 0 0 0,1 1 0 0 0,-1-1 0 0 0,1 1 0 0 0,-1 0 0 0 0,0 0 0 0 0,0 0 0 0 0,0-1 0 0 0,0 1 0 0 0,1-1 0 0 0,-1 0 0 0 0,0 0 0 0 0,-1 0 0 0 0,2 0 0 0 0,-1 0 0 0 0,-1 0 0 0 0,2 0 0 0 0,-1 0 0 0 0,0 0 0 0 0,0 0 0 0 0,1 1 0 0 0,-1-1 0 0 0,0 0 0 0 0,-1-1 0 0 0,0 0 0 0 0,0 0 0 0 0,1 1 0 0 0,0 0 0 0 0,0 0 0 0 0,0-1 0 0 0,-1 1 0 0 0,0-1 0 0 0,0 0 0 0 0,1 1 0 0 0,0 0 0 0 0,0 0 0 0 0,0-1 0 0 0,-1 1 0 0 0,0-1 0 0 0,1 0 0 0 0,-1 1 0 0 0,1 0 0 0 0,0-1 0 0 0,0 2 0 0 0,-1-1 0 0 0,0 0 0 0 0,1 0 0 0 0,-1 0 0 0 0,0 0 0 0 0,1-1 0 0 0,0 2 0 0 0,0-2 0 0 0,-1 1 0 0 0,1-1 0 0 0,-1 0 0 0 0,0 2 0 0 0,0-2 0 0 0,0 1 0 0 0,0-1 0 0 0,0 1 0 0 0,-1-1 0 0 0,2 0 0 0 0,-1 1 0 0 0,1-1 0 0 0,0 1 0 0 0,0 0 0 0 0,-1-1 0 0 0,1 1 0 0 0,0 0 0 0 0,0 0 0 0 0,0 0 0 0 0,-1-1 0 0 0,1 1 0 0 0,-1-1 0 0 0,0 0 0 0 0,0 0 0 0 0,1 0 0 0 0,-1 1 0 0 0,1 0 0 0 0,0 0 0 0 0,-1-1 0 0 0,1 0 0 0 0,-1 1 0 0 0,2 1 0 0 0,1 0 0 0 0,0 1 0 0 0,0 1 0 0 0,1 0 0 0 0,0 0 0 0 0,0 0 0 0 0,1 0 0 0 0,-1 0 0 0 0,0 0 0 0 0,1-1 0 0 0,0 0 0 0 0,0 0 0 0 0,1-2 0 0 0,1 1 0 0 0,-1-1 0 0 0,0 1 0 0 0,0 1 0 0 0,0-2 0 0 0,0 1 0 0 0,0 0 0 0 0,1 0 0 0 0,-1-1 0 0 0,1 0 0 0 0,0 1 0 0 0,-1-1 0 0 0,2 0 0 0 0,-2 0 0 0 0,1 0 0 0 0,0 0 0 0 0,1-1 0 0 0,-1 1 0 0 0,0-2 0 0 0,0 0 0 0 0,-3-1 0 0 0,0 0 0 0 0,0-1 0 0 0,-1 0 0 0 0,0 0 0 0 0,0 0 0 0 0,-1 0 0 0 0,1 0 0 0 0,-1-1 0 0 0,1 1 0 0 0,-1 0 0 0 0,0 1 0 0 0,0 0 0 0 0,0-1 0 0 0,1 0 0 0 0,-1 1 0 0 0,1 0 0 0 0,0-1 0 0 0,-1 0 0 0 0,1 1 0 0 0,1-2 0 0 0,-1 1 0 0 0,1-1 0 0 0,-1 0 0 0 0,2 1 0 0 0,-1 0 0 0 0,0 2 0 0 0,0 2 0 0 0,0 1 0 0 0,0 1 0 0 0,1 0 0 0 0,-1 1 0 0 0,1-1 0 0 0,0 1 0 0 0,0-1 0 0 0,0 0 0 0 0,0 0 0 0 0,1-1 0 0 0,-1 1 0 0 0,0 0 0 0 0,0 0 0 0 0,0 0 0 0 0,0-1 0 0 0,1 1 0 0 0,-1 0 0 0 0,0-1 0 0 0,0 1 0 0 0,1 0 0 0 0,0 0 0 0 0,0 0 0 0 0,0 0 0 0 0,0-1 0 0 0,-1-1 0 0 0,1 0 0 0 0,0-2 0 0 0,-1-1 0 0 0,0 0 0 0 0,0-2 0 0 0,-1 0 0 0 0,0 0 0 0 0,0 0 0 0 0,0 0 0 0 0,0 0 0 0 0,0 0 0 0 0,0 0 0 0 0,0 0 0 0 0,0 0 0 0 0,0 0 0 0 0,0 0 0 0 0,0 0 0 0 0,0 0 0 0 0,0 0 0 0 0,0 0 0 0 0,0 0 0 0 0,0 0 0 0 0,0 1 0 0 0,0-1 0 0 0,0 0 0 0 0,0 1 0 0 0,1 1 0 0 0,0 2 0 0 0,0 2 0 0 0,-1 0 0 0 0,1 1 0 0 0,-1 2 0 0 0,0-1 0 0 0,0 0 0 0 0,0 0 0 0 0,0 0 0 0 0,0 1 0 0 0,0-1 0 0 0,0-1 0 0 0,0 2 0 0 0,0-2 0 0 0,0 1 0 0 0,0 0 0 0 0,0 0 0 0 0,0 0 0 0 0,-1 0 0 0 0,0 0 0 0 0,0 0 0 0 0,1 0 0 0 0,-1-1 0 0 0,1 2 0 0 0,0-2 0 0 0,0 1 0 0 0,0 0 0 0 0,0 0 0 0 0,0 0 0 0 0,0-1 0 0 0,0-3 0 0 0,0 0 0 0 0,0-3 0 0 0,0 0 0 0 0,0-1 0 0 0,0 0 0 0 0,0 0 0 0 0,1 0 0 0 0,0-1 0 0 0,1 2 0 0 0,-1 0 0 0 0,0 0 0 0 0,0-1 0 0 0,0 1 0 0 0,-1-1 0 0 0,0 1 0 0 0,1 0 0 0 0,-1 0 0 0 0,1 0 0 0 0,0-1 0 0 0,-1 1 0 0 0,1-1 0 0 0,0 1 0 0 0,0 0 0 0 0,-1 0 0 0 0,1 0 0 0 0,0-1 0 0 0,-1 1 0 0 0,1-1 0 0 0,-1 1 0 0 0,1 0 0 0 0,1 1 0 0 0,-1-1 0 0 0,0 0 0 0 0,0 0 0 0 0,0 0 0 0 0,0 0 0 0 0,-1 0 0 0 0,2 0 0 0 0,-1 0 0 0 0,0 0 0 0 0,0 1 0 0 0,0 0 0 0 0,0 2 0 0 0,-1 1 0 0 0,0 1 0 0 0,0 1 0 0 0,0 1 0 0 0,0 0 0 0 0,0 0 0 0 0,0 1 0 0 0,0-1 0 0 0,0 0 0 0 0,0 0 0 0 0,0 0 0 0 0,0 0 0 0 0,0 0 0 0 0,0 0 0 0 0,0 0 0 0 0,0 0 0 0 0,0-1 0 0 0,0 2 0 0 0,0-2 0 0 0,0 1 0 0 0,0 0 0 0 0,-1 0 0 0 0,0 0 0 0 0,0 1 0 0 0,0-1 0 0 0,1 1 0 0 0,0 0 0 0 0,0-1 0 0 0,-1 0 0 0 0,1 0 0 0 0,1 1 0 0 0,-1-2 0 0 0,0 1 0 0 0,0-1 0 0 0,0-2 0 0 0,1-2 0 0 0,0-2 0 0 0,1 1 0 0 0,-1-1 0 0 0,0 0 0 0 0,0-1 0 0 0,0 1 0 0 0,0 0 0 0 0,1 0 0 0 0,0 1 0 0 0,-1 0 0 0 0,1-1 0 0 0,-1 1 0 0 0,0-2 0 0 0,1 0 0 0 0,-1 0 0 0 0,1 0 0 0 0,-1 0 0 0 0,1-1 0 0 0,0 2 0 0 0,-1 0 0 0 0,1-1 0 0 0,0-1 0 0 0,0 1 0 0 0,0 0 0 0 0,-1 0 0 0 0,1 0 0 0 0,-1-1 0 0 0,0 1 0 0 0,1 1 0 0 0,0-2 0 0 0,0 2 0 0 0,0-1 0 0 0,0 1 0 0 0,-1 0 0 0 0,0 0 0 0 0,1-1 0 0 0,-1 1 0 0 0,1-1 0 0 0,0 0 0 0 0,-1 1 0 0 0,1-1 0 0 0,-1 0 0 0 0,1 0 0 0 0,0 1 0 0 0,-1 0 0 0 0,0 1 0 0 0,-1 2 0 0 0,1 1 0 0 0,-1 2 0 0 0,0 0 0 0 0,-1 1 0 0 0,0 0 0 0 0,0 0 0 0 0,0 0 0 0 0,-1-1 0 0 0,1 0 0 0 0,0 0 0 0 0,0 1 0 0 0,0 0 0 0 0,-1-1 0 0 0,0 1 0 0 0,1 0 0 0 0,0 0 0 0 0,0-1 0 0 0,0 0 0 0 0,0 1 0 0 0,0-2 0 0 0,-1 1 0 0 0,1-1 0 0 0,0 1 0 0 0,1 1 0 0 0,-1-1 0 0 0,0 0 0 0 0,0 0 0 0 0,0 0 0 0 0,0 1 0 0 0,0-1 0 0 0,0 1 0 0 0,0 0 0 0 0,1-2 0 0 0,-1 0 0 0 0,1-3 0 0 0,0-1 0 0 0,0-2 0 0 0,1 0 0 0 0,0 0 0 0 0,0 0 0 0 0,0 0 0 0 0,0 0 0 0 0,0 1 0 0 0,1 0 0 0 0,-1 1 0 0 0,1-1 0 0 0,0 0 0 0 0,-1 0 0 0 0,0 0 0 0 0,1-1 0 0 0,-1 0 0 0 0,0 0 0 0 0,1 0 0 0 0,-1 0 0 0 0,0 0 0 0 0,1 1 0 0 0,-1 0 0 0 0,1 0 0 0 0,0-1 0 0 0,-1 1 0 0 0,1 0 0 0 0,-1 0 0 0 0,1 0 0 0 0,0 0 0 0 0,-1-1 0 0 0,1 1 0 0 0,-1 0 0 0 0,0 2 0 0 0,0 1 0 0 0,-1 1 0 0 0,1 2 0 0 0,-1 0 0 0 0,0 1 0 0 0,-1-1 0 0 0,0 0 0 0 0,0 1 0 0 0,0-1 0 0 0,0 0 0 0 0,0 0 0 0 0,0 1 0 0 0,0 0 0 0 0,-1 0 0 0 0,0 1 0 0 0,1-1 0 0 0,-1 0 0 0 0,1-1 0 0 0,-1 1 0 0 0,1 0 0 0 0,-1 0 0 0 0,1 0 0 0 0,0 0 0 0 0,0 0 0 0 0,-1-1 0 0 0,1 0 0 0 0,0 0 0 0 0,0 1 0 0 0,0-1 0 0 0,0 1 0 0 0,0-1 0 0 0,-1 1 0 0 0,1 0 0 0 0,0 0 0 0 0,-1 0 0 0 0,0 0 0 0 0,1-1 0 0 0,-1 0 0 0 0,1 1 0 0 0,1-1 0 0 0,-1 0 0 0 0,0 0 0 0 0,0 0 0 0 0,0 0 0 0 0,1 0 0 0 0,0 1 0 0 0,0 0 0 0 0,0-2 0 0 0,0-1 0 0 0,0-1 0 0 0,1-1 0 0 0,1-1 0 0 0,-1 0 0 0 0,1 0 0 0 0,0-1 0 0 0,1 1 0 0 0,-2 0 0 0 0,2-1 0 0 0,-1 0 0 0 0,0 1 0 0 0,-1-1 0 0 0,2 0 0 0 0,-1 1 0 0 0,-1 0 0 0 0,1-1 0 0 0,-1 1 0 0 0,1-2 0 0 0,0 0 0 0 0,1 1 0 0 0,0-1 0 0 0,-1 1 0 0 0,0-1 0 0 0,0 1 0 0 0,0-1 0 0 0,0 1 0 0 0,1-1 0 0 0,-1 0 0 0 0,0 1 0 0 0,1 0 0 0 0,-2 0 0 0 0,1-1 0 0 0,-1 1 0 0 0,2 0 0 0 0,-1 0 0 0 0,0 0 0 0 0,-1 0 0 0 0,1 0 0 0 0,-1 0 0 0 0,1 0 0 0 0,-1 0 0 0 0,1 0 0 0 0,0 0 0 0 0,0 0 0 0 0,-1-1 0 0 0,1 2 0 0 0,0-1 0 0 0,1 0 0 0 0,-2 0 0 0 0,1-1 0 0 0,0 1 0 0 0,1 0 0 0 0,-1 0 0 0 0,0 1 0 0 0,0-1 0 0 0,0 1 0 0 0,0 0 0 0 0,-1-1 0 0 0,0 1 0 0 0,1-1 0 0 0,-1 1 0 0 0,1-1 0 0 0,-1 2 0 0 0,0 1 0 0 0,0 2 0 0 0,-1 0 0 0 0,-1 0 0 0 0,0 1 0 0 0,0 1 0 0 0,-1 0 0 0 0,1 0 0 0 0,-1-1 0 0 0,1 2 0 0 0,-1-1 0 0 0,1 0 0 0 0,-1 0 0 0 0,0 0 0 0 0,1-1 0 0 0,-1 2 0 0 0,0-2 0 0 0,1 2 0 0 0,-1 0 0 0 0,1-1 0 0 0,-1 1 0 0 0,0-1 0 0 0,0 1 0 0 0,0-1 0 0 0,1 0 0 0 0,0 0 0 0 0,0-1 0 0 0,-1 1 0 0 0,2 0 0 0 0,-2 0 0 0 0,1 0 0 0 0,0 0 0 0 0,-1-1 0 0 0,1 1 0 0 0,0 0 0 0 0,0 0 0 0 0,0 0 0 0 0,1 0 0 0 0,-1 0 0 0 0,0 1 0 0 0,0-2 0 0 0,0 1 0 0 0,0-1 0 0 0,0 0 0 0 0,0 0 0 0 0,0 0 0 0 0,1 1 0 0 0,0-2 0 0 0,0-1 0 0 0,0-2 0 0 0,0-1 0 0 0,1-1 0 0 0,0-1 0 0 0,1 1 0 0 0,-1-1 0 0 0,1 2 0 0 0,0-1 0 0 0,0 0 0 0 0,-1 1 0 0 0,1 0 0 0 0,-1-1 0 0 0,0 0 0 0 0,1 1 0 0 0,-1-1 0 0 0,1 0 0 0 0,0-1 0 0 0,-1 1 0 0 0,2 0 0 0 0,-1 0 0 0 0,0-1 0 0 0,-1 2 0 0 0,1-1 0 0 0,-1 0 0 0 0,1 1 0 0 0,0 0 0 0 0,-1-1 0 0 0,1 0 0 0 0,0 0 0 0 0,0 0 0 0 0,-1 0 0 0 0,0 0 0 0 0,2-1 0 0 0,-1 0 0 0 0,1 0 0 0 0,-1 0 0 0 0,1 0 0 0 0,-1 1 0 0 0,0 0 0 0 0,1 0 0 0 0,-1 0 0 0 0,0 0 0 0 0,1-1 0 0 0,-1 0 0 0 0,0 1 0 0 0,1-1 0 0 0,-1 1 0 0 0,1 1 0 0 0,-1-1 0 0 0,0 1 0 0 0,-1-1 0 0 0,1 1 0 0 0,0-1 0 0 0,0 1 0 0 0,0-1 0 0 0,0 0 0 0 0,0 1 0 0 0,0-1 0 0 0,-1 1 0 0 0,1 1 0 0 0,0 2 0 0 0,-2 0 0 0 0,0 1 0 0 0,-2 0 0 0 0,1 0 0 0 0,-1 1 0 0 0,0-1 0 0 0,-1 0 0 0 0,1 1 0 0 0,0 0 0 0 0,0 0 0 0 0,0 0 0 0 0,0 0 0 0 0,0 0 0 0 0,0 0 0 0 0,0-1 0 0 0,0 1 0 0 0,1-1 0 0 0,-2 1 0 0 0,1 1 0 0 0,-1-1 0 0 0,1 1 0 0 0,-1-1 0 0 0,0 0 0 0 0,0 0 0 0 0,1 1 0 0 0,-1-1 0 0 0,0 1 0 0 0,0 0 0 0 0,-1 0 0 0 0,0 0 0 0 0,0 1 0 0 0,1 0 0 0 0,0-1 0 0 0,0 0 0 0 0,0 0 0 0 0,-1 0 0 0 0,0 1 0 0 0,1-1 0 0 0,0 0 0 0 0,-1 0 0 0 0,1 0 0 0 0,-1-1 0 0 0,1 0 0 0 0,0 0 0 0 0,0 0 0 0 0,0 0 0 0 0,0 0 0 0 0,0 0 0 0 0,0 0 0 0 0,0 0 0 0 0,0 0 0 0 0,1-1 0 0 0,-1 0 0 0 0,0 1 0 0 0,1-1 0 0 0,-1 1 0 0 0,0-1 0 0 0,-1 1 0 0 0,1-1 0 0 0,0 1 0 0 0,0 0 0 0 0,0-1 0 0 0,-1 0 0 0 0,1 0 0 0 0,0 1 0 0 0,1-1 0 0 0,-1-1 0 0 0,1 1 0 0 0,-1-1 0 0 0,1 1 0 0 0,-1-1 0 0 0,0 0 0 0 0,2 0 0 0 0,-1-2 0 0 0,2 0 0 0 0,0-1 0 0 0,1 0 0 0 0,0-1 0 0 0,1-1 0 0 0,0 1 0 0 0,0 0 0 0 0,1 1 0 0 0,-2-1 0 0 0,2 1 0 0 0,-1-1 0 0 0,0 1 0 0 0,0-1 0 0 0,1 0 0 0 0,-1 0 0 0 0,0 0 0 0 0,0 0 0 0 0,0 1 0 0 0,-1-1 0 0 0,1 0 0 0 0,1 0 0 0 0,-1 0 0 0 0,0 0 0 0 0,0 0 0 0 0,1 1 0 0 0,-1-1 0 0 0,0 1 0 0 0,-1 0 0 0 0,1 0 0 0 0,0 0 0 0 0,0-1 0 0 0,0 0 0 0 0,0 0 0 0 0,1 0 0 0 0,0-1 0 0 0,0 1 0 0 0,1 0 0 0 0,-1-1 0 0 0,-1 1 0 0 0,1 0 0 0 0,0 1 0 0 0,-1 0 0 0 0,0 0 0 0 0,1-1 0 0 0,-1 0 0 0 0,1 0 0 0 0,-1 0 0 0 0,1 1 0 0 0,-1 0 0 0 0,1-1 0 0 0,0 0 0 0 0,0 0 0 0 0,-1 0 0 0 0,0 1 0 0 0,1 1 0 0 0,0-1 0 0 0,-1 0 0 0 0,0 0 0 0 0,1 1 0 0 0,-2-1 0 0 0,1 1 0 0 0,-1 1 0 0 0,-1 1 0 0 0,1 2 0 0 0,-2 0 0 0 0,0 0 0 0 0,0 0 0 0 0,0 0 0 0 0,-2 0 0 0 0,1 1 0 0 0,0-1 0 0 0,0 0 0 0 0,0 1 0 0 0,0-1 0 0 0,1 1 0 0 0,-1-1 0 0 0,0 0 0 0 0,0-1 0 0 0,0 0 0 0 0,1 1 0 0 0,-1 0 0 0 0,1-1 0 0 0,-1 0 0 0 0,0 0 0 0 0,0 0 0 0 0,1 0 0 0 0,-2 1 0 0 0,1 0 0 0 0,-1 0 0 0 0,1 0 0 0 0,0 0 0 0 0,-1-1 0 0 0,2 1 0 0 0,-2-1 0 0 0,1 1 0 0 0,0 0 0 0 0,0 0 0 0 0,-1 0 0 0 0,1 0 0 0 0,-1 0 0 0 0,1-1 0 0 0,-1 1 0 0 0,1-1 0 0 0,-1 0 0 0 0,1 0 0 0 0,0 1 0 0 0,0-1 0 0 0,0 1 0 0 0,-1-2 0 0 0,1 2 0 0 0,-1-1 0 0 0,1 0 0 0 0,0 0 0 0 0,0 1 0 0 0,0-1 0 0 0,-1 0 0 0 0,1 0 0 0 0,0 0 0 0 0,-1-1 0 0 0,3-1 0 0 0,0-1 0 0 0,1 0 0 0 0,0-1 0 0 0,1 0 0 0 0,0 0 0 0 0,0-1 0 0 0,-1 1 0 0 0,1-1 0 0 0,0 0 0 0 0,0 0 0 0 0,1 0 0 0 0,-1 0 0 0 0,1 1 0 0 0,0 0 0 0 0,-1-1 0 0 0,1 1 0 0 0,0-1 0 0 0,-1 0 0 0 0,1 0 0 0 0,0 0 0 0 0,1-2 0 0 0,0 1 0 0 0,1-1 0 0 0,0 1 0 0 0,0-1 0 0 0,-1 1 0 0 0,0 0 0 0 0,1 0 0 0 0,-1 1 0 0 0,-1 0 0 0 0,0 0 0 0 0,0 0 0 0 0,0 1 0 0 0,0-1 0 0 0,0 0 0 0 0,0 1 0 0 0,0-1 0 0 0,1 0 0 0 0,-1 1 0 0 0,0-1 0 0 0,1 0 0 0 0,0-1 0 0 0,0 1 0 0 0,-1 0 0 0 0,1-1 0 0 0,1 2 0 0 0,-1 0 0 0 0,-1 0 0 0 0,1 0 0 0 0,-1-1 0 0 0,1 1 0 0 0,-1 0 0 0 0,1 0 0 0 0,0 1 0 0 0,0 0 0 0 0,0-1 0 0 0,-1 1 0 0 0,0 0 0 0 0,0-1 0 0 0,1 1 0 0 0,-1-1 0 0 0,-1 1 0 0 0,-1 2 0 0 0,-1-1 0 0 0,0 2 0 0 0,-1 0 0 0 0,1 1 0 0 0,-2 0 0 0 0,0 0 0 0 0,0 0 0 0 0,0 1 0 0 0,0-1 0 0 0,-1 1 0 0 0,1 0 0 0 0,0-1 0 0 0,0 0 0 0 0,-1 0 0 0 0,1 1 0 0 0,-1-1 0 0 0,0 1 0 0 0,1 0 0 0 0,-1-1 0 0 0,-1 1 0 0 0,1 0 0 0 0,1 0 0 0 0,-1 0 0 0 0,0 0 0 0 0,0 0 0 0 0,1-1 0 0 0,0-1 0 0 0,0 0 0 0 0,0 0 0 0 0,-1 0 0 0 0,1 1 0 0 0,0-1 0 0 0,-1 2 0 0 0,0-1 0 0 0,0 1 0 0 0,0 0 0 0 0,1-1 0 0 0,-1-1 0 0 0,0 0 0 0 0,1 1 0 0 0,-1-1 0 0 0,1 1 0 0 0,-1 0 0 0 0,-1 0 0 0 0,0 0 0 0 0,1-1 0 0 0,0 0 0 0 0,0 0 0 0 0,0 0 0 0 0,1 0 0 0 0,0 0 0 0 0,0 0 0 0 0,-1 0 0 0 0,0-1 0 0 0,2-1 0 0 0,-1-2 0 0 0,1-1 0 0 0,1 0 0 0 0,1-1 0 0 0,-1 1 0 0 0,2 0 0 0 0,-2-1 0 0 0,1 1 0 0 0,1 0 0 0 0,-1 0 0 0 0,0 0 0 0 0,1 0 0 0 0,0-1 0 0 0,0 0 0 0 0,0 0 0 0 0,1 0 0 0 0,-1 1 0 0 0,1-1 0 0 0,-1-1 0 0 0,0 2 0 0 0,1-1 0 0 0,-1 1 0 0 0,0 0 0 0 0,1 0 0 0 0,-1 0 0 0 0,0 0 0 0 0,0 1 0 0 0,1-2 0 0 0,0 1 0 0 0,0-1 0 0 0,1 1 0 0 0,-1 0 0 0 0,0 0 0 0 0,0 0 0 0 0,-1 1 0 0 0,1 0 0 0 0,0-1 0 0 0,-1 1 0 0 0,1 0 0 0 0,0 0 0 0 0,0 0 0 0 0,1 0 0 0 0,-1 1 0 0 0,0-1 0 0 0,0 1 0 0 0,-1-1 0 0 0,1 1 0 0 0,0-1 0 0 0,0 0 0 0 0,1 0 0 0 0,-1 0 0 0 0,1 1 0 0 0,-1-1 0 0 0,1 1 0 0 0,-1 0 0 0 0,-1 0 0 0 0,-2 0 0 0 0,-1 1 0 0 0,-1 1 0 0 0,0 0 0 0 0,-1 0 0 0 0,0 0 0 0 0,0 1 0 0 0,0-1 0 0 0,-1-1 0 0 0,1 2 0 0 0,1-1 0 0 0,-1 0 0 0 0,-1 0 0 0 0,1-1 0 0 0,-1 0 0 0 0,0 0 0 0 0,0 0 0 0 0,-1 1 0 0 0,0 0 0 0 0,0 0 0 0 0,1-1 0 0 0,-1 1 0 0 0,1-1 0 0 0,0 0 0 0 0,0 0 0 0 0,0 0 0 0 0,0 0 0 0 0,0 0 0 0 0,0 0 0 0 0,0 0 0 0 0,0 0 0 0 0,0 0 0 0 0,0 0 0 0 0,0 0 0 0 0,0 0 0 0 0,0 0 0 0 0,0 0 0 0 0,0 0 0 0 0,1 1 0 0 0,0 0 0 0 0,0 0 0 0 0,1-1 0 0 0,1 1 0 0 0,2-1 0 0 0,2 0 0 0 0,1 0 0 0 0,-1 0 0 0 0,2 0 0 0 0,-1 0 0 0 0,0 0 0 0 0,0 0 0 0 0,0 0 0 0 0,0 0 0 0 0,1 0 0 0 0,-2 0 0 0 0,2-1 0 0 0,-2 1 0 0 0,2-1 0 0 0,-2 0 0 0 0,2 0 0 0 0,-2 1 0 0 0,2 0 0 0 0,-2 0 0 0 0,2 0 0 0 0,-2 0 0 0 0,2 0 0 0 0,-2 0 0 0 0,2 0 0 0 0,-1-1 0 0 0,2 1 0 0 0,0-1 0 0 0,-1 0 0 0 0,0 1 0 0 0,1-1 0 0 0,-1 1 0 0 0,0 0 0 0 0,1 0 0 0 0,-1 0 0 0 0,1 0 0 0 0,-1 0 0 0 0,1 0 0 0 0,-1 0 0 0 0,0 0 0 0 0,2 0 0 0 0,-1 0 0 0 0,0 0 0 0 0,0 0 0 0 0,-1 0 0 0 0,1 0 0 0 0,0 1 0 0 0,0 0 0 0 0,-1 0 0 0 0,0-1 0 0 0,0 1 0 0 0,-1-1 0 0 0,1 0 0 0 0,-2 0 0 0 0,2 0 0 0 0,0 0 0 0 0,-1 0 0 0 0,1 0 0 0 0,0 0 0 0 0,-1 1 0 0 0,0 0 0 0 0,0 0 0 0 0,0-1 0 0 0,0 1 0 0 0,0-1 0 0 0,0 0 0 0 0,0 0 0 0 0,0 0 0 0 0,0 0 0 0 0,-1 1 0 0 0,0 0 0 0 0,0-1 0 0 0,1 1 0 0 0,-1-1 0 0 0,0 2 0 0 0,0-1 0 0 0,0-1 0 0 0,1 1 0 0 0,-1 0 0 0 0,1-1 0 0 0,0 0 0 0 0,-2 0 0 0 0,-1 0 0 0 0,-2 0 0 0 0,-1 0 0 0 0,-1 0 0 0 0,-1 1 0 0 0,1-1 0 0 0,0 1 0 0 0,-1 0 0 0 0,0-1 0 0 0,1 1 0 0 0,-1-1 0 0 0,0 0 0 0 0,-1 0 0 0 0,2 0 0 0 0,-2 0 0 0 0,2 0 0 0 0,-2 0 0 0 0,2 0 0 0 0,-2 0 0 0 0,2 0 0 0 0,-2 0 0 0 0,0 0 0 0 0,0 0 0 0 0,1 0 0 0 0,-1 0 0 0 0,1 0 0 0 0,0 0 0 0 0,-1 0 0 0 0,2 0 0 0 0,-2 0 0 0 0,2 0 0 0 0,-2 0 0 0 0,2 0 0 0 0,-2 0 0 0 0,0 0 0 0 0,-1 0 0 0 0,1 0 0 0 0,0 0 0 0 0,-1 0 0 0 0,0 0 0 0 0,1 0 0 0 0,-1 0 0 0 0,1-1 0 0 0,0 0 0 0 0,0 0 0 0 0,0 1 0 0 0,1-1 0 0 0,-1 1 0 0 0,0 0 0 0 0,0 0 0 0 0,1 0 0 0 0,0 0 0 0 0,0-1 0 0 0,0 0 0 0 0,0 0 0 0 0,0 1 0 0 0,0-1 0 0 0,0 1 0 0 0,0 0 0 0 0,0 0 0 0 0,0-1 0 0 0,0 0 0 0 0,0 1 0 0 0,1-2 0 0 0,0 1 0 0 0,-1 0 0 0 0,2 0 0 0 0,2 0 0 0 0,0 0 0 0 0,1-1 0 0 0,2 2 0 0 0,0-1 0 0 0,1 1 0 0 0,0 0 0 0 0,0 0 0 0 0,1 0 0 0 0,-2 0 0 0 0,1-2 0 0 0,-1 2 0 0 0,0-1 0 0 0,1 1 0 0 0,0-1 0 0 0,1 1 0 0 0,0 0 0 0 0,1 0 0 0 0,-1 0 0 0 0,0 0 0 0 0,1 0 0 0 0,-1 0 0 0 0,1 0 0 0 0,-1 0 0 0 0,1 0 0 0 0,0 0 0 0 0,-1 0 0 0 0,1 0 0 0 0,0 0 0 0 0,0 0 0 0 0,-1 0 0 0 0,1 0 0 0 0,0 0 0 0 0,0 0 0 0 0,0 0 0 0 0,0 0 0 0 0,0 0 0 0 0,0 0 0 0 0,1 0 0 0 0,-1 0 0 0 0,1 0 0 0 0,-1 0 0 0 0,0 0 0 0 0,0 0 0 0 0,0 0 0 0 0,0 0 0 0 0,0 0 0 0 0,1 0 0 0 0,0 0 0 0 0,0 0 0 0 0,0 0 0 0 0,0 0 0 0 0,0 0 0 0 0,0 0 0 0 0,-1 0 0 0 0,0 0 0 0 0,0 0 0 0 0,0 0 0 0 0,1 0 0 0 0,-2 0 0 0 0,2 1 0 0 0,-1 0 0 0 0,1 0 0 0 0,-1 0 0 0 0,-1-1 0 0 0,0 0 0 0 0,1 0 0 0 0,0 0 0 0 0,0 0 0 0 0,-1 0 0 0 0,-1 0 0 0 0,0 1 0 0 0,-1 0 0 0 0,1 0 0 0 0,-3-1 0 0 0,0 1 0 0 0,-1 1 0 0 0,-2-1 0 0 0,0-1 0 0 0,-2 1 0 0 0,0-1 0 0 0,0 0 0 0 0,0 1 0 0 0,1 0 0 0 0,0 0 0 0 0,0-1 0 0 0,-1 0 0 0 0,0 1 0 0 0,0-1 0 0 0,1 1 0 0 0,0 0 0 0 0,0-1 0 0 0,0 1 0 0 0,-1 0 0 0 0,0-1 0 0 0,0 0 0 0 0,0 0 0 0 0,1 0 0 0 0,-2 0 0 0 0,1 0 0 0 0,0 0 0 0 0,-1 0 0 0 0,0 0 0 0 0,0 0 0 0 0,1 0 0 0 0,-1 0 0 0 0,1 0 0 0 0,0 0 0 0 0,0 0 0 0 0,0 0 0 0 0,0 0 0 0 0,0 0 0 0 0,0 0 0 0 0,0 0 0 0 0,-1 0 0 0 0,-1 0 0 0 0,1 0 0 0 0,-1 0 0 0 0,1 0 0 0 0,-1 0 0 0 0,1 0 0 0 0,0 0 0 0 0,0 0 0 0 0,0 0 0 0 0,0 0 0 0 0,-1 0 0 0 0,1 0 0 0 0,-1 0 0 0 0,1 0 0 0 0,-1-1 0 0 0,1 0 0 0 0,-1 0 0 0 0,1 1 0 0 0,0-1 0 0 0,1 1 0 0 0,0 0 0 0 0,-1 0 0 0 0,1 0 0 0 0,0 0 0 0 0,1 0 0 0 0,-2 0 0 0 0,2 0 0 0 0,-1 0 0 0 0,0-1 0 0 0,1 0 0 0 0,0 1 0 0 0,0-1 0 0 0,-1 1 0 0 0,1-1 0 0 0,-1 1 0 0 0,1-1 0 0 0,0 0 0 0 0,-1 1 0 0 0,2-1 0 0 0,2 0 0 0 0,1 1 0 0 0,2 0 0 0 0,-1-1 0 0 0,1 1 0 0 0,1-2 0 0 0,-1 2 0 0 0,1 0 0 0 0,0-1 0 0 0,0 1 0 0 0,0 0 0 0 0,0 0 0 0 0,0 0 0 0 0,0 0 0 0 0,0 0 0 0 0,0 0 0 0 0,0 0 0 0 0,0 0 0 0 0,0 0 0 0 0,1 0 0 0 0,0 0 0 0 0,-1 0 0 0 0,2 0 0 0 0,-1-1 0 0 0,0 0 0 0 0,0 0 0 0 0,0 1 0 0 0,-1-1 0 0 0,0 1 0 0 0,1 0 0 0 0,0 0 0 0 0,0 0 0 0 0,1 0 0 0 0,0 0 0 0 0,0 0 0 0 0,1 0 0 0 0,0 0 0 0 0,0 0 0 0 0,0 0 0 0 0,-1 0 0 0 0,1 0 0 0 0,0 0 0 0 0,0 0 0 0 0,-1 0 0 0 0,1 0 0 0 0,-2 0 0 0 0,1 0 0 0 0,0 0 0 0 0,0 0 0 0 0,1 0 0 0 0,-1 0 0 0 0,0 1 0 0 0,0 0 0 0 0,1 0 0 0 0,-2 0 0 0 0,2-1 0 0 0,-2 0 0 0 0,1 1 0 0 0,-1 0 0 0 0,0 0 0 0 0,0 0 0 0 0,0 1 0 0 0,0-1 0 0 0,-1-1 0 0 0,0 1 0 0 0,0-1 0 0 0,0 0 0 0 0,-1 0 0 0 0,2 0 0 0 0,-2 1 0 0 0,0 0 0 0 0,-1-1 0 0 0,-2 2 0 0 0,0-1 0 0 0,-2 0 0 0 0,-1 0 0 0 0,0 0 0 0 0,-1-1 0 0 0,1 1 0 0 0,-1 0 0 0 0,1 0 0 0 0,0-1 0 0 0,-1 1 0 0 0,0-1 0 0 0,0 0 0 0 0,0 0 0 0 0,0 0 0 0 0,0 0 0 0 0,0 0 0 0 0,0 0 0 0 0,-1 0 0 0 0,-1 0 0 0 0,1 0 0 0 0,-2 0 0 0 0,1 0 0 0 0,2 0 0 0 0,-1 1 0 0 0,0 0 0 0 0,1 0 0 0 0,-1-1 0 0 0,-1 0 0 0 0,0 1 0 0 0,1-1 0 0 0,-1 0 0 0 0,-1 0 0 0 0,1 0 0 0 0,0 0 0 0 0,1 0 0 0 0,-2 0 0 0 0,0 0 0 0 0,1 0 0 0 0,-1 0 0 0 0,0 0 0 0 0,0 0 0 0 0,-1 0 0 0 0,1 0 0 0 0,-1 0 0 0 0,1-1 0 0 0,-1 0 0 0 0,1 0 0 0 0,-1 0 0 0 0,1 0 0 0 0,-1 0 0 0 0,0 0 0 0 0,0 0 0 0 0,0 1 0 0 0,0-1 0 0 0,0 0 0 0 0,0 0 0 0 0,0 1 0 0 0,0-1 0 0 0,0 1 0 0 0,1 0 0 0 0,0 0 0 0 0,0-1 0 0 0,0 0 0 0 0,0 1 0 0 0,1-1 0 0 0,0 0 0 0 0,0 0 0 0 0,0 0 0 0 0,0 0 0 0 0,0 0 0 0 0,0 1 0 0 0,1 0 0 0 0,0 0 0 0 0,-1 0 0 0 0,1 0 0 0 0,1-1 0 0 0,-1 1 0 0 0,1-1 0 0 0,0 0 0 0 0,0 1 0 0 0,0-1 0 0 0,1 1 0 0 0,1-2 0 0 0,2 2 0 0 0,2-1 0 0 0,0 1 0 0 0,2-1 0 0 0,0 1 0 0 0,1 0 0 0 0,-1 0 0 0 0,0-1 0 0 0,1 1 0 0 0,0-1 0 0 0,0 0 0 0 0,0 1 0 0 0,-1-1 0 0 0,1 1 0 0 0,0 0 0 0 0,1 0 0 0 0,-1 0 0 0 0,1 0 0 0 0,0 0 0 0 0,0 0 0 0 0,-1 0 0 0 0,0 0 0 0 0,0 0 0 0 0,1 0 0 0 0,-1 0 0 0 0,1 0 0 0 0,1 0 0 0 0,0 0 0 0 0,0 0 0 0 0,0 0 0 0 0,-1 0 0 0 0,1 0 0 0 0,0 0 0 0 0,0 0 0 0 0,0 0 0 0 0,1 0 0 0 0,1 1 0 0 0,0 0 0 0 0,0 0 0 0 0,0-1 0 0 0,-1 2 0 0 0,1-1 0 0 0,-1 0 0 0 0,2 0 0 0 0,-1-1 0 0 0,0 0 0 0 0,0 0 0 0 0,0 1 0 0 0,-1 0 0 0 0,1 0 0 0 0,0 0 0 0 0,1 1 0 0 0,0-1 0 0 0,0 0 0 0 0,-1 0 0 0 0,0 0 0 0 0,0 0 0 0 0,1 0 0 0 0,-1-1 0 0 0,0 1 0 0 0,1 0 0 0 0,-1-1 0 0 0,0 2 0 0 0,-1-1 0 0 0,1 0 0 0 0,-1 1 0 0 0,0-1 0 0 0,0 0 0 0 0,0 0 0 0 0,0-1 0 0 0,-1 2 0 0 0,0-1 0 0 0,-1 0 0 0 0,1 1 0 0 0,-1-1 0 0 0,-1 0 0 0 0,1-1 0 0 0,-1 1 0 0 0,0-1 0 0 0,0 2 0 0 0,-1-2 0 0 0,1 1 0 0 0,-2-1 0 0 0,1 1 0 0 0,-3 0 0 0 0,0 1 0 0 0,-2-1 0 0 0,-1 0 0 0 0,-1 1 0 0 0,0-2 0 0 0,-1 0 0 0 0,0 1 0 0 0,1 0 0 0 0,0 0 0 0 0,-1 0 0 0 0,1-1 0 0 0,-1 0 0 0 0,0 0 0 0 0,0 0 0 0 0,0 0 0 0 0,0 0 0 0 0,-1 1 0 0 0,0 0 0 0 0,0 0 0 0 0,1-1 0 0 0,-5 1 0 0 0,0-1 0 0 0,-1 0 0 0 0,1 0 0 0 0,1 0 0 0 0,1 0 0 0 0,1 0 0 0 0,0 0 0 0 0,0 0 0 0 0,0 0 0 0 0,0 0 0 0 0,0 0 0 0 0,-1 0 0 0 0,1 0 0 0 0,-2 0 0 0 0,1 0 0 0 0,0 0 0 0 0,0 0 0 0 0,-1 0 0 0 0,-1 0 0 0 0,0 0 0 0 0,1 0 0 0 0,0 0 0 0 0,-1 0 0 0 0,2 0 0 0 0,-1 0 0 0 0,-1 0 0 0 0,0 0 0 0 0,0 0 0 0 0,0 0 0 0 0,-1 0 0 0 0,1-1 0 0 0,0 1 0 0 0,0-1 0 0 0,0 0 0 0 0,0 0 0 0 0,-1 1 0 0 0,1 0 0 0 0,0 0 0 0 0,0-1 0 0 0,0 1 0 0 0,1-1 0 0 0,-1 0 0 0 0,0 0 0 0 0,0 0 0 0 0,1 0 0 0 0,0 0 0 0 0,-1 1 0 0 0,1-1 0 0 0,1 1 0 0 0,-1-1 0 0 0,1 1 0 0 0,1-1 0 0 0,0 0 0 0 0,0 1 0 0 0,0-1 0 0 0,1 1 0 0 0,-2-1 0 0 0,1 0 0 0 0,1 0 0 0 0,0 1 0 0 0,0 0 0 0 0,1-1 0 0 0,0 1 0 0 0,0 0 0 0 0,0 0 0 0 0,1 0 0 0 0,1-1 0 0 0,2 0 0 0 0,2 0 0 0 0,0 1 0 0 0,2 0 0 0 0,0 0 0 0 0,1 0 0 0 0,-1 0 0 0 0,0 0 0 0 0,1 0 0 0 0,0 0 0 0 0,0 0 0 0 0,0 0 0 0 0,-1 0 0 0 0,0 0 0 0 0,1-1 0 0 0,-1 0 0 0 0,0 0 0 0 0,-1 1 0 0 0,2-1 0 0 0,0 1 0 0 0,0-1 0 0 0,0 1 0 0 0,1 0 0 0 0,-1 0 0 0 0,-1 0 0 0 0,2 0 0 0 0,0 1 0 0 0,0-1 0 0 0,-1 0 0 0 0,2 0 0 0 0,-1 0 0 0 0,0 0 0 0 0,0 0 0 0 0,1 0 0 0 0,0 0 0 0 0,0 0 0 0 0,-1 0 0 0 0,1 0 0 0 0,0 0 0 0 0,0 1 0 0 0,1 0 0 0 0,-2 0 0 0 0,1-1 0 0 0,0 1 0 0 0,0-1 0 0 0,0 1 0 0 0,0 0 0 0 0,0 0 0 0 0,1-1 0 0 0,0 1 0 0 0,0-1 0 0 0,1 0 0 0 0,-1 0 0 0 0,-1 0 0 0 0,0 1 0 0 0,-1 0 0 0 0,0 0 0 0 0,1-1 0 0 0,-2 0 0 0 0,1 0 0 0 0,-1 0 0 0 0,1 1 0 0 0,-1 0 0 0 0,0 0 0 0 0,1-1 0 0 0,-2 1 0 0 0,1 0 0 0 0,0 0 0 0 0,0 0 0 0 0,0 0 0 0 0,0-1 0 0 0,-1 0 0 0 0,0 0 0 0 0,0 1 0 0 0,0-1 0 0 0,0-1 0 0 0,-1 2 0 0 0,0 0 0 0 0,-1 0 0 0 0,0 1 0 0 0,-3-1 0 0 0,-1 0 0 0 0,0 1 0 0 0,-1-1 0 0 0,0 0 0 0 0,-1 0 0 0 0,0-1 0 0 0,1 0 0 0 0,-2 0 0 0 0,2 0 0 0 0,-2 1 0 0 0,1 0 0 0 0,0 0 0 0 0,-1-1 0 0 0,0 1 0 0 0,0-1 0 0 0,1 0 0 0 0,-1 0 0 0 0,1 0 0 0 0,-1 0 0 0 0,1 0 0 0 0,-1 0 0 0 0,0 0 0 0 0,0 0 0 0 0,0 0 0 0 0,0 0 0 0 0,-1 0 0 0 0,0 0 0 0 0,0 0 0 0 0,-1 0 0 0 0,1 0 0 0 0,0 0 0 0 0,-1 0 0 0 0,0 0 0 0 0,1 0 0 0 0,-1 0 0 0 0,0 0 0 0 0,0 0 0 0 0,-1 0 0 0 0,1 0 0 0 0,0 0 0 0 0,0 0 0 0 0,-1 0 0 0 0,0 0 0 0 0,0 0 0 0 0,0 0 0 0 0,1 0 0 0 0,1 0 0 0 0,-2 0 0 0 0,0 0 0 0 0,0 0 0 0 0,1 0 0 0 0,0 0 0 0 0,-1 0 0 0 0,0 0 0 0 0,1 0 0 0 0,0 0 0 0 0,0 0 0 0 0,0 0 0 0 0,-1 0 0 0 0,1-1 0 0 0,0 1 0 0 0,1-1 0 0 0,-2 0 0 0 0,1 0 0 0 0,1 1 0 0 0,-1 0 0 0 0,1 0 0 0 0,1 0 0 0 0,-1 0 0 0 0,0 0 0 0 0,1 0 0 0 0,0 0 0 0 0,0-2 0 0 0,0 2 0 0 0,1-1 0 0 0,0 1 0 0 0,0-1 0 0 0,1 1 0 0 0,2 0 0 0 0,2-1 0 0 0,0 0 0 0 0,2 1 0 0 0,0-1 0 0 0,1 0 0 0 0,-1 1 0 0 0,0-1 0 0 0,1 0 0 0 0,-1 0 0 0 0,1 1 0 0 0,-1-1 0 0 0,2 1 0 0 0,0 0 0 0 0,0 0 0 0 0,0 0 0 0 0,-1 0 0 0 0,1 0 0 0 0,0 0 0 0 0,0 0 0 0 0,0 0 0 0 0,-1 0 0 0 0,1 0 0 0 0,-1 0 0 0 0,0 0 0 0 0,1 0 0 0 0,0 0 0 0 0,0 0 0 0 0,1 0 0 0 0,0 0 0 0 0,-1 0 0 0 0,1 0 0 0 0,0 0 0 0 0,0 0 0 0 0,0 0 0 0 0,0 0 0 0 0,2 0 0 0 0,-1 0 0 0 0,0 0 0 0 0,1 0 0 0 0,-1 0 0 0 0,0 0 0 0 0,0 0 0 0 0,0 0 0 0 0,1 0 0 0 0,-1 0 0 0 0,1 0 0 0 0,0 0 0 0 0,0 0 0 0 0,1 0 0 0 0,-1 0 0 0 0,0 0 0 0 0,0 0 0 0 0,0 0 0 0 0,1 0 0 0 0,0 0 0 0 0,-1 1 0 0 0,-1 0 0 0 0,1 0 0 0 0,-1-1 0 0 0,1 1 0 0 0,-1-1 0 0 0,0 1 0 0 0,0 0 0 0 0,0 0 0 0 0,1-1 0 0 0,-1 1 0 0 0,0-1 0 0 0,0 0 0 0 0,-1 0 0 0 0,0 1 0 0 0,0 0 0 0 0,0 0 0 0 0,-1-1 0 0 0,0 1 0 0 0,-1-1 0 0 0,0 0 0 0 0,0 0 0 0 0,0 0 0 0 0,0 0 0 0 0,-1 1 0 0 0,-1 0 0 0 0,-2 0 0 0 0,-2 0 0 0 0,1 0 0 0 0,-2 0 0 0 0,-1 0 0 0 0,1 0 0 0 0,-1-1 0 0 0,0 0 0 0 0,0 0 0 0 0,-1 0 0 0 0,1 0 0 0 0,0 0 0 0 0,0 0 0 0 0,0 1 0 0 0,0 0 0 0 0,0-1 0 0 0,0 1 0 0 0,0 0 0 0 0,-1-1 0 0 0,0 0 0 0 0,0 0 0 0 0,-1 0 0 0 0,1 0 0 0 0,0 0 0 0 0,0 0 0 0 0,-1 0 0 0 0,2 0 0 0 0,-2 0 0 0 0,1 0 0 0 0,-1 0 0 0 0,0 0 0 0 0,0 0 0 0 0,1 0 0 0 0,-1 0 0 0 0,-1 0 0 0 0,1 0 0 0 0,0 0 0 0 0,-1 0 0 0 0,1 0 0 0 0,-1 0 0 0 0,0 0 0 0 0,-1 0 0 0 0,0 0 0 0 0,0-1 0 0 0,0 0 0 0 0,0 0 0 0 0,0 1 0 0 0,0-1 0 0 0,1 1 0 0 0,0 0 0 0 0,0 0 0 0 0,0 0 0 0 0,-1 0 0 0 0,0-1 0 0 0,-1 0 0 0 0,1 1 0 0 0,-1-1 0 0 0,0 0 0 0 0,0 0 0 0 0,0 1 0 0 0,1-2 0 0 0,1 2 0 0 0,0-1 0 0 0,0 1 0 0 0,0-1 0 0 0,0 0 0 0 0,0 1 0 0 0,0-1 0 0 0,1 1 0 0 0,-1-1 0 0 0,1 1 0 0 0,0 0 0 0 0,1 0 0 0 0,-1 0 0 0 0,1-1 0 0 0,0 1 0 0 0,-1-1 0 0 0,2 0 0 0 0,-1 0 0 0 0,-1 0 0 0 0,1 0 0 0 0,1 0 0 0 0,-1 1 0 0 0,3-1 0 0 0,1 1 0 0 0,2 0 0 0 0,1 0 0 0 0,1 0 0 0 0,1 0 0 0 0,0 0 0 0 0,1 0 0 0 0,-1 0 0 0 0,1 0 0 0 0,0 0 0 0 0,0 0 0 0 0,0 0 0 0 0,-1 0 0 0 0,1 0 0 0 0,-1 0 0 0 0,0 0 0 0 0,1 0 0 0 0,-1 0 0 0 0,1 0 0 0 0,0 0 0 0 0,1-1 0 0 0,-1 0 0 0 0,0 0 0 0 0,1 1 0 0 0,0 0 0 0 0,0-1 0 0 0,-1 1 0 0 0,1 0 0 0 0,0 0 0 0 0,0 0 0 0 0,1 0 0 0 0,-1 0 0 0 0,1 0 0 0 0,1 1 0 0 0,-2-1 0 0 0,2 0 0 0 0,-1 0 0 0 0,-1 0 0 0 0,1 0 0 0 0,0 0 0 0 0,0 0 0 0 0,1 0 0 0 0,-1 0 0 0 0,1 0 0 0 0,0 1 0 0 0,0 0 0 0 0,-1 0 0 0 0,1-1 0 0 0,0 0 0 0 0,0 0 0 0 0,1 0 0 0 0,-1 0 0 0 0,0 0 0 0 0,0 0 0 0 0,1 1 0 0 0,-1 0 0 0 0,0 0 0 0 0,0-1 0 0 0,0 1 0 0 0,0 1 0 0 0,0-1 0 0 0,1-1 0 0 0,0 2 0 0 0,0-1 0 0 0,-1 0 0 0 0,1 0 0 0 0,-1-1 0 0 0,1 0 0 0 0,0 0 0 0 0,-1 0 0 0 0,-1 1 0 0 0,0 0 0 0 0,1 0 0 0 0,0 0 0 0 0,0 0 0 0 0,0 1 0 0 0,-1 0 0 0 0,0-1 0 0 0,0 0 0 0 0,0 0 0 0 0,0-1 0 0 0,0 0 0 0 0,-1 1 0 0 0,0 0 0 0 0,1 0 0 0 0,-2 0 0 0 0,1 0 0 0 0,-1 0 0 0 0,1 0 0 0 0,0-1 0 0 0,-1 2 0 0 0,2-1 0 0 0,-1-1 0 0 0,-1 2 0 0 0,1-1 0 0 0,-2 0 0 0 0,0 0 0 0 0,-1-1 0 0 0,-2 1 0 0 0,-2-1 0 0 0,-1 0 0 0 0,-1 0 0 0 0,0 1 0 0 0,-1 0 0 0 0,-1 0 0 0 0,1-1 0 0 0,-1 0 0 0 0,0 1 0 0 0,1-1 0 0 0,0 0 0 0 0,0 0 0 0 0,-1 0 0 0 0,2-1 0 0 0,-1 1 0 0 0,-1 0 0 0 0,0 0 0 0 0,0 0 0 0 0,1 0 0 0 0,-1 0 0 0 0,1 0 0 0 0,0 0 0 0 0,-1 0 0 0 0,0 0 0 0 0,0 0 0 0 0,0 0 0 0 0,0 0 0 0 0,-1 0 0 0 0,1 0 0 0 0,-1 0 0 0 0,0 0 0 0 0,0 0 0 0 0,1 0 0 0 0,0 0 0 0 0,-2 0 0 0 0,2 0 0 0 0,-2 0 0 0 0,1 0 0 0 0,-1 0 0 0 0,0 0 0 0 0,1 0 0 0 0,0 0 0 0 0,-1 0 0 0 0,0 0 0 0 0,0 0 0 0 0,1-1 0 0 0,-1 0 0 0 0,0 0 0 0 0,1 1 0 0 0,-1 0 0 0 0,0 0 0 0 0,-1-1 0 0 0,0 1 0 0 0,1 0 0 0 0,0 1 0 0 0,0-2 0 0 0,-1 0 0 0 0,1 0 0 0 0,-1 1 0 0 0,1-1 0 0 0,-1-1 0 0 0,0 1 0 0 0,1 1 0 0 0,0-1 0 0 0,0 1 0 0 0,1-1 0 0 0,0 1 0 0 0,0 0 0 0 0,0 0 0 0 0,0 1 0 0 0,1-1 0 0 0,0 0 0 0 0,-1-1 0 0 0,0 0 0 0 0,1 0 0 0 0,-1 1 0 0 0,1-1 0 0 0,-1 1 0 0 0,1 0 0 0 0,1-1 0 0 0,-1 0 0 0 0,2 0 0 0 0,-2 1 0 0 0,2-1 0 0 0,-1 1 0 0 0,0 0 0 0 0,0 0 0 0 0,0 0 0 0 0,0 0 0 0 0,0 0 0 0 0,0 0 0 0 0,0 0 0 0 0,1-1 0 0 0,0 0 0 0 0,2-1 0 0 0,2 0 0 0 0,1 1 0 0 0,1 0 0 0 0,1 1 0 0 0,0 0 0 0 0,1-1 0 0 0,0 0 0 0 0,1 0 0 0 0,0 1 0 0 0,0-1 0 0 0,0 1 0 0 0,0 0 0 0 0,-2 0 0 0 0,2 0 0 0 0,0-1 0 0 0,0 0 0 0 0,2 1 0 0 0,-2-1 0 0 0,1 1 0 0 0,-1-1 0 0 0,0 1 0 0 0,0 0 0 0 0,0 0 0 0 0,0 0 0 0 0,0 0 0 0 0,1 0 0 0 0,0 0 0 0 0,0 0 0 0 0,0 0 0 0 0,1 0 0 0 0,-1 0 0 0 0,0 0 0 0 0,1 0 0 0 0,-2 0 0 0 0,2 0 0 0 0,0 0 0 0 0,0 0 0 0 0,0 0 0 0 0,0 0 0 0 0,0 0 0 0 0,-1 0 0 0 0,2 0 0 0 0,-2 0 0 0 0,2 0 0 0 0,-1 0 0 0 0,0 0 0 0 0,0 0 0 0 0,0 0 0 0 0,0 0 0 0 0,-1 0 0 0 0,1 0 0 0 0,-1 0 0 0 0,1 1 0 0 0,0 0 0 0 0,1-1 0 0 0,0 1 0 0 0,-3 0 0 0 0,1 0 0 0 0,1 1 0 0 0,-1-2 0 0 0,0 1 0 0 0,1-1 0 0 0,-1 0 0 0 0,0 1 0 0 0,1 0 0 0 0,-2 0 0 0 0,0-1 0 0 0,0 1 0 0 0,-1 0 0 0 0,0 0 0 0 0,0 0 0 0 0,0 0 0 0 0,0 0 0 0 0,0 1 0 0 0,-1-2 0 0 0,0 1 0 0 0,0-1 0 0 0,0 0 0 0 0,0 0 0 0 0,0 1 0 0 0,-3 0 0 0 0,-1-1 0 0 0,-1 1 0 0 0,-2-1 0 0 0,-1 1 0 0 0,0-1 0 0 0,0 0 0 0 0,0 0 0 0 0,-1 0 0 0 0,1 0 0 0 0,0 1 0 0 0,0-1 0 0 0,0 1 0 0 0,0 0 0 0 0,0-1 0 0 0,0 1 0 0 0,-1-1 0 0 0,0 0 0 0 0,0 0 0 0 0,-1 0 0 0 0,1 0 0 0 0,0 0 0 0 0,-1 0 0 0 0,1 0 0 0 0,-1 0 0 0 0,-1 0 0 0 0,1 0 0 0 0,1 0 0 0 0,-1 0 0 0 0,0 0 0 0 0,0 0 0 0 0,-1 0 0 0 0,1 0 0 0 0,0 0 0 0 0,-1 0 0 0 0,0 0 0 0 0,1 0 0 0 0,-1 0 0 0 0,-1 0 0 0 0,0 0 0 0 0,-1 0 0 0 0,1 0 0 0 0,0 0 0 0 0,-1-1 0 0 0,1 0 0 0 0,-1 0 0 0 0,1 1 0 0 0,0-1 0 0 0,0 1 0 0 0,-1 0 0 0 0,1-1 0 0 0,-1 1 0 0 0,0 0 0 0 0,0 0 0 0 0,0-1 0 0 0,0 0 0 0 0,0 1 0 0 0,0-1 0 0 0,0 0 0 0 0,-1 0 0 0 0,0 0 0 0 0,0 1 0 0 0,1-1 0 0 0,0 1 0 0 0,0-1 0 0 0,0 0 0 0 0,1 0 0 0 0,-1 1 0 0 0,1-2 0 0 0,-1 1 0 0 0,0 1 0 0 0,1-2 0 0 0,0 1 0 0 0,0-1 0 0 0,0 2 0 0 0,1-1 0 0 0,1 1 0 0 0,-1 0 0 0 0,0-1 0 0 0,0 0 0 0 0,1 1 0 0 0,-1-1 0 0 0,1 0 0 0 0,0 0 0 0 0,1 0 0 0 0,0 0 0 0 0,-1 0 0 0 0,1 1 0 0 0,-1 0 0 0 0,0-1 0 0 0,0 1 0 0 0,1-1 0 0 0,0 0 0 0 0,1 1 0 0 0,0-1 0 0 0,0 1 0 0 0,1 0 0 0 0,3-2 0 0 0,0 2 0 0 0,3-1 0 0 0,0 1 0 0 0,1 0 0 0 0,1-1 0 0 0,0 1 0 0 0,1 0 0 0 0,-1-1 0 0 0,-1 1 0 0 0,1-1 0 0 0,-1 0 0 0 0,0 1 0 0 0,0-1 0 0 0,0 1 0 0 0,0 0 0 0 0,0 0 0 0 0,-1 0 0 0 0,2 0 0 0 0,-1 0 0 0 0,1 0 0 0 0,0 0 0 0 0,0 0 0 0 0,1 0 0 0 0,0 0 0 0 0,-1 0 0 0 0,1 0 0 0 0,0 0 0 0 0,0 0 0 0 0,1 0 0 0 0,-1 0 0 0 0,1 0 0 0 0,0 0 0 0 0,0 0 0 0 0,-2 0 0 0 0,1 0 0 0 0,1 0 0 0 0,1 0 0 0 0,0 0 0 0 0,0 0 0 0 0,-1 0 0 0 0,0 0 0 0 0,2 0 0 0 0,-1 0 0 0 0,-1 0 0 0 0,2 0 0 0 0,-1 0 0 0 0,1 1 0 0 0,0 0 0 0 0,-1 0 0 0 0,0-1 0 0 0,0 1 0 0 0,0 0 0 0 0,0 0 0 0 0,0 0 0 0 0,0 0 0 0 0,0-1 0 0 0,0 0 0 0 0,-1 0 0 0 0,0 1 0 0 0,1-1 0 0 0,0 1 0 0 0,-1 0 0 0 0,1-1 0 0 0,-1 1 0 0 0,0 0 0 0 0,-1 0 0 0 0,0 0 0 0 0,1-1 0 0 0,-1 1 0 0 0,0-1 0 0 0,-1 0 0 0 0,0 1 0 0 0,0-2 0 0 0,0 1 0 0 0,0 1 0 0 0,0 0 0 0 0,0-1 0 0 0,0 2 0 0 0,0-1 0 0 0,-1 1 0 0 0,-1-2 0 0 0,-2 1 0 0 0,-2 0 0 0 0,-1 0 0 0 0,-1 0 0 0 0,-1-1 0 0 0,0 1 0 0 0,-1-1 0 0 0,0 0 0 0 0,0 0 0 0 0,0 1 0 0 0,0 0 0 0 0,0-1 0 0 0,1 1 0 0 0,0 0 0 0 0,0-1 0 0 0,-1 0 0 0 0,0 0 0 0 0,1 1 0 0 0,-1-1 0 0 0,1 2 0 0 0,-1-2 0 0 0,0 1 0 0 0,-1-1 0 0 0,0 2 0 0 0,1-2 0 0 0,0 1 0 0 0,-1-1 0 0 0,1 1 0 0 0,0-1 0 0 0,0 0 0 0 0,-1 0 0 0 0,0 0 0 0 0,0 0 0 0 0,0 0 0 0 0,0 0 0 0 0,-1 0 0 0 0,1 0 0 0 0,0 0 0 0 0,-1 0 0 0 0,-1 0 0 0 0,1 0 0 0 0,0 0 0 0 0,-1 1 0 0 0,1-1 0 0 0,0 1 0 0 0,-1 0 0 0 0,1-1 0 0 0,-1 1 0 0 0,1-1 0 0 0,0 0 0 0 0,-2 0 0 0 0,1 0 0 0 0,-1 0 0 0 0,1 0 0 0 0,0 0 0 0 0,0 0 0 0 0,-1 0 0 0 0,0 0 0 0 0,0 0 0 0 0,1 0 0 0 0,-1 0 0 0 0,1 0 0 0 0,1 0 0 0 0,-1 0 0 0 0,-1 0 0 0 0,1 0 0 0 0,-1 0 0 0 0,2 0 0 0 0,-1 0 0 0 0,0 0 0 0 0,0 0 0 0 0,0 0 0 0 0,0 0 0 0 0,1-1 0 0 0,0 0 0 0 0,0 0 0 0 0,0 0 0 0 0,1 0 0 0 0,-1 0 0 0 0,2-1 0 0 0,0 2 0 0 0,0 0 0 0 0,-1 0 0 0 0,1 0 0 0 0,1 0 0 0 0,-1 0 0 0 0,0 0 0 0 0,0-1 0 0 0,0 0 0 0 0,2 0 0 0 0,1 0 0 0 0,2 0 0 0 0,1 0 0 0 0,2 0 0 0 0,1 0 0 0 0,-1 1 0 0 0,2 0 0 0 0,-1 0 0 0 0,0 0 0 0 0,1 0 0 0 0,-1 0 0 0 0,0 0 0 0 0,1 0 0 0 0,0 0 0 0 0,0 0 0 0 0,0 0 0 0 0,0 0 0 0 0,0 0 0 0 0,0 0 0 0 0,0 0 0 0 0,0 0 0 0 0,1 0 0 0 0,0 0 0 0 0,1 0 0 0 0,0 0 0 0 0,-1 0 0 0 0,0 0 0 0 0,1 0 0 0 0,-1 0 0 0 0,0 0 0 0 0,1 0 0 0 0,0 0 0 0 0,1 0 0 0 0,0 0 0 0 0,-1 0 0 0 0,0 0 0 0 0,1 0 0 0 0,0 0 0 0 0,-1 0 0 0 0,1 0 0 0 0,-1 0 0 0 0,1 0 0 0 0,0 0 0 0 0,0 0 0 0 0,1 1 0 0 0,0 0 0 0 0,-1-1 0 0 0,1 1 0 0 0,-1 0 0 0 0,1-1 0 0 0,-1 0 0 0 0,1 1 0 0 0,0-1 0 0 0,0 2 0 0 0,-1-2 0 0 0,0 1 0 0 0,0-1 0 0 0,1 0 0 0 0,1 0 0 0 0,-1 0 0 0 0,1 1 0 0 0,-1 0 0 0 0,-1-1 0 0 0,0 1 0 0 0,1 0 0 0 0,-1 0 0 0 0,0 0 0 0 0,0 0 0 0 0,0 0 0 0 0,0-1 0 0 0,0 1 0 0 0,0-1 0 0 0,0 1 0 0 0,0 0 0 0 0,-1-1 0 0 0,1 1 0 0 0,0-1 0 0 0,-1 0 0 0 0,1 1 0 0 0,-1 1 0 0 0,1-1 0 0 0,0 1 0 0 0,-1-2 0 0 0,0 1 0 0 0,-1-1 0 0 0,1 0 0 0 0,-1 1 0 0 0,0-1 0 0 0,-1 1 0 0 0,0 0 0 0 0,0-1 0 0 0,-1 1 0 0 0,1-1 0 0 0,-1 1 0 0 0,-1-1 0 0 0,1 1 0 0 0,-1 0 0 0 0,2 0 0 0 0,-1-1 0 0 0,-1 0 0 0 0,-2 0 0 0 0,-2 1 0 0 0,0 0 0 0 0,-1 0 0 0 0,-2-1 0 0 0,1 1 0 0 0,-1-1 0 0 0,0 0 0 0 0,-1 0 0 0 0,1 0 0 0 0,0 0 0 0 0,0 0 0 0 0,0 0 0 0 0,-1 0 0 0 0,0 0 0 0 0,0 0 0 0 0,1 0 0 0 0,-1 1 0 0 0,-1 0 0 0 0,1 0 0 0 0,-1-1 0 0 0,1 1 0 0 0,0-1 0 0 0,0 0 0 0 0,1 0 0 0 0,0 0 0 0 0,-2 0 0 0 0,1 0 0 0 0,-1 0 0 0 0,0 0 0 0 0,-1 0 0 0 0,1 0 0 0 0,0 0 0 0 0,1 1 0 0 0,-2 0 0 0 0,0-1 0 0 0,1 1 0 0 0,-1 0 0 0 0,0-1 0 0 0,1 0 0 0 0,-1 0 0 0 0,-1 0 0 0 0,2 0 0 0 0,0 0 0 0 0,-2 0 0 0 0,0 0 0 0 0,0 0 0 0 0,1 0 0 0 0,-1 0 0 0 0,1 0 0 0 0,-1 0 0 0 0,0 0 0 0 0,0 0 0 0 0,0 0 0 0 0,1-1 0 0 0,-1 0 0 0 0,-1 1 0 0 0,0-1 0 0 0,1 1 0 0 0,0-1 0 0 0,0 1 0 0 0,0 0 0 0 0,0 0 0 0 0,0-1 0 0 0,1 0 0 0 0,-1 1 0 0 0,0-1 0 0 0,1 0 0 0 0,0 0 0 0 0,0 0 0 0 0,0 0 0 0 0,0 0 0 0 0,0-1 0 0 0,0 2 0 0 0,1-1 0 0 0,-2 1 0 0 0,1-1 0 0 0,1 1 0 0 0,0-1 0 0 0,0 1 0 0 0,1-1 0 0 0,0 0 0 0 0,0 0 0 0 0,-1 0 0 0 0,1 0 0 0 0,0 0 0 0 0,1 1 0 0 0,-2-1 0 0 0,1 1 0 0 0,1-1 0 0 0,-1 0 0 0 0,1 0 0 0 0,0 1 0 0 0,1-1 0 0 0,1 0 0 0 0,2 0 0 0 0,2 0 0 0 0,0-1 0 0 0,2 0 0 0 0,0 0 0 0 0,1 1 0 0 0,-1 0 0 0 0,0 0 0 0 0,-1 0 0 0 0,2 0 0 0 0,-1 0 0 0 0,1 1 0 0 0,0-1 0 0 0,0 0 0 0 0,0 0 0 0 0,0 1 0 0 0,0-1 0 0 0,1 0 0 0 0,0 0 0 0 0,-1 0 0 0 0,0 1 0 0 0,1-1 0 0 0,0 1 0 0 0,0 0 0 0 0,-1 0 0 0 0,0 0 0 0 0,1 0 0 0 0,-1 0 0 0 0,0 0 0 0 0,2 0 0 0 0,-1 0 0 0 0,1 0 0 0 0,-1-1 0 0 0,2 1 0 0 0,-2-1 0 0 0,1 0 0 0 0,0 0 0 0 0,0 1 0 0 0,1 0 0 0 0,-1 0 0 0 0,1 0 0 0 0,-1 0 0 0 0,1 0 0 0 0,-1 0 0 0 0,1 0 0 0 0,0 0 0 0 0,1 0 0 0 0,-1 0 0 0 0,1 0 0 0 0,-1 0 0 0 0,0 0 0 0 0,0 0 0 0 0,0 0 0 0 0,0 0 0 0 0,0 0 0 0 0,1 0 0 0 0,-1 0 0 0 0,1 0 0 0 0,0 0 0 0 0,0 0 0 0 0,-1 0 0 0 0,0 0 0 0 0,0 0 0 0 0,1 0 0 0 0,0 0 0 0 0,0 0 0 0 0,0 0 0 0 0,0 1 0 0 0,-1 0 0 0 0,0 0 0 0 0,0 0 0 0 0,0 0 0 0 0,0 0 0 0 0,-1 0 0 0 0,0 1 0 0 0,-1-1 0 0 0,1-1 0 0 0,-1 1 0 0 0,0 0 0 0 0,-1-1 0 0 0,0 0 0 0 0,0 0 0 0 0,0 1 0 0 0,0-1 0 0 0,0 2 0 0 0,0-1 0 0 0,-2 1 0 0 0,-1-1 0 0 0,-2 1 0 0 0,-2-1 0 0 0,-1 0 0 0 0,0 0 0 0 0,-1-1 0 0 0,0 0 0 0 0,0 0 0 0 0,-1 1 0 0 0,1-1 0 0 0,0 1 0 0 0,0 0 0 0 0,0-1 0 0 0,0 1 0 0 0,-1-1 0 0 0,0 1 0 0 0,1 0 0 0 0,-1 0 0 0 0,0 0 0 0 0,-1 0 0 0 0,0 0 0 0 0,-1 0 0 0 0,0-1 0 0 0,0 0 0 0 0,0 0 0 0 0,0 0 0 0 0,1 1 0 0 0,0 0 0 0 0,0 0 0 0 0,0-1 0 0 0,-1 1 0 0 0,1-1 0 0 0,0 1 0 0 0,0-1 0 0 0,-1 1 0 0 0,0 0 0 0 0,0 0 0 0 0,0-1 0 0 0,0 0 0 0 0,0 0 0 0 0,0 0 0 0 0,0 0 0 0 0,0 0 0 0 0,0 0 0 0 0,-1 0 0 0 0,0 0 0 0 0,1 0 0 0 0,-1 0 0 0 0,1 0 0 0 0,-2 0 0 0 0,1 0 0 0 0,1 0 0 0 0,0 0 0 0 0,0 0 0 0 0,0 0 0 0 0,-1 0 0 0 0,0 0 0 0 0,1 0 0 0 0,-1 0 0 0 0,1 0 0 0 0,-1 0 0 0 0,1 0 0 0 0,0 0 0 0 0,0 0 0 0 0,-1 0 0 0 0,0 0 0 0 0,1 0 0 0 0,0 0 0 0 0,1 0 0 0 0,-1 0 0 0 0,1 0 0 0 0,1 0 0 0 0,0 0 0 0 0,-1 0 0 0 0,-1 0 0 0 0,2 0 0 0 0,0 0 0 0 0,0 0 0 0 0,1 0 0 0 0,-1 0 0 0 0,0 0 0 0 0,-1 0 0 0 0,1 0 0 0 0,0 0 0 0 0,0 0 0 0 0,0 0 0 0 0,1 0 0 0 0,1-1 0 0 0,0 0 0 0 0,0 0 0 0 0,0 1 0 0 0,0-1 0 0 0,3 1 0 0 0,1 0 0 0 0,1 0 0 0 0,1 0 0 0 0,1 0 0 0 0,0 0 0 0 0,1 0 0 0 0,-1 0 0 0 0,0 0 0 0 0,0 0 0 0 0,0 0 0 0 0,1 0 0 0 0,1 0 0 0 0,0 0 0 0 0,0 0 0 0 0,0 0 0 0 0,0 0 0 0 0,1 0 0 0 0,-1 0 0 0 0,0 0 0 0 0,0 0 0 0 0,1 0 0 0 0,-1 0 0 0 0,2 0 0 0 0,-2 0 0 0 0,2 0 0 0 0,-2 0 0 0 0,0 0 0 0 0,1 0 0 0 0,0 0 0 0 0,1 0 0 0 0,-1 0 0 0 0,1 0 0 0 0,0 0 0 0 0,0 0 0 0 0,0 0 0 0 0,0 0 0 0 0,0 0 0 0 0,1 0 0 0 0,0 0 0 0 0,0 0 0 0 0,0 1 0 0 0,0 0 0 0 0,1 0 0 0 0,-2-1 0 0 0,1 1 0 0 0,-1-1 0 0 0,1 0 0 0 0,0 1 0 0 0,1 0 0 0 0,-1 0 0 0 0,0-1 0 0 0,1 1 0 0 0,-2-1 0 0 0,1 0 0 0 0,0 0 0 0 0,0 0 0 0 0,0 0 0 0 0,2 0 0 0 0,-2 0 0 0 0,-1 1 0 0 0,1 0 0 0 0,0 0 0 0 0,0-1 0 0 0,0 1 0 0 0,0-1 0 0 0,-1 0 0 0 0,0 0 0 0 0,0 1 0 0 0,0 0 0 0 0,-1-1 0 0 0,0 1 0 0 0,-1 0 0 0 0,1 0 0 0 0,0 1 0 0 0,-1-2 0 0 0,-1 1 0 0 0,1-1 0 0 0,-1 0 0 0 0,0 0 0 0 0,0 0 0 0 0,-1 0 0 0 0,0 0 0 0 0,0 0 0 0 0,0 0 0 0 0,0 0 0 0 0,-3 2 0 0 0,-1-2 0 0 0,-1 1 0 0 0,-2-1 0 0 0,-1 1 0 0 0,0-1 0 0 0,0 0 0 0 0,0 0 0 0 0,-1 0 0 0 0,1 0 0 0 0,0 0 0 0 0,0 1 0 0 0,0-1 0 0 0,-1 1 0 0 0,1 0 0 0 0,-1 0 0 0 0,0-1 0 0 0,-1 0 0 0 0,1 0 0 0 0,0 0 0 0 0,0 0 0 0 0,1 0 0 0 0,-1 0 0 0 0,0 0 0 0 0,0 0 0 0 0,0 0 0 0 0,1 0 0 0 0,-3 1 0 0 0,2 0 0 0 0,-1 0 0 0 0,0-1 0 0 0,1 1 0 0 0,-1-1 0 0 0,0 0 0 0 0,0 0 0 0 0,-1 0 0 0 0,1 0 0 0 0,0 0 0 0 0,-1 0 0 0 0,0 0 0 0 0,0 0 0 0 0,1 0 0 0 0,-1 0 0 0 0,0 0 0 0 0,0 0 0 0 0,-1 0 0 0 0,1 0 0 0 0,0 0 0 0 0,0 0 0 0 0,0 0 0 0 0,-1 0 0 0 0,0 0 0 0 0,1 0 0 0 0,-1 0 0 0 0,1 0 0 0 0,-1 0 0 0 0,-1 0 0 0 0,1 0 0 0 0,-1 0 0 0 0,0 0 0 0 0,1 0 0 0 0,-1 0 0 0 0,1 0 0 0 0,-1 0 0 0 0,-1 0 0 0 0,0 0 0 0 0,1 0 0 0 0,-1 0 0 0 0,1 0 0 0 0,1 0 0 0 0,-1 0 0 0 0,0 0 0 0 0,-1 0 0 0 0,0 0 0 0 0,-1 0 0 0 0,1 0 0 0 0,0 0 0 0 0,0 1 0 0 0,0 0 0 0 0,1 0 0 0 0,0-1 0 0 0,0 0 0 0 0,-1 1 0 0 0,0-1 0 0 0,0 0 0 0 0,-1 0 0 0 0,1 0 0 0 0,1 0 0 0 0,-1 0 0 0 0,2 0 0 0 0,0 0 0 0 0,-1 0 0 0 0,1 0 0 0 0,-1 0 0 0 0,0 0 0 0 0,1 0 0 0 0,0 0 0 0 0,1 0 0 0 0,0 0 0 0 0,0 0 0 0 0,0 0 0 0 0,1 0 0 0 0,0 0 0 0 0,0 0 0 0 0,1 0 0 0 0,0 0 0 0 0,0 0 0 0 0,1 0 0 0 0,0 0 0 0 0,0 0 0 0 0,0 0 0 0 0,0 0 0 0 0,1 0 0 0 0,-2 0 0 0 0,3 0 0 0 0,1 0 0 0 0,2 0 0 0 0,1 0 0 0 0,1 0 0 0 0,2 0 0 0 0,-1 0 0 0 0,0-1 0 0 0,1 0 0 0 0,0 0 0 0 0,0 0 0 0 0,1 1 0 0 0,-1 0 0 0 0,0 0 0 0 0,1 0 0 0 0,-1 0 0 0 0,1 0 0 0 0,0 0 0 0 0,-1-1 0 0 0,1 0 0 0 0,-1 0 0 0 0,0 1 0 0 0,1-1 0 0 0,0-1 0 0 0,1 1 0 0 0,-1 1 0 0 0,2-1 0 0 0,-1 1 0 0 0,0 0 0 0 0,0-1 0 0 0,0 2 0 0 0,-1-2 0 0 0,1 0 0 0 0,-1 1 0 0 0,1-1 0 0 0,0 0 0 0 0,1 1 0 0 0,0 0 0 0 0,0 0 0 0 0,-1 0 0 0 0,1 0 0 0 0,-1-1 0 0 0,0 0 0 0 0,1 0 0 0 0,-1 1 0 0 0,1-1 0 0 0,-1 1 0 0 0,1 0 0 0 0,0 0 0 0 0,0 0 0 0 0,0 0 0 0 0,-1 0 0 0 0,1 0 0 0 0,-1 0 0 0 0,1 0 0 0 0,-1 0 0 0 0,1 0 0 0 0,0 0 0 0 0,-1 0 0 0 0,-1 0 0 0 0,0 0 0 0 0,0 0 0 0 0,2 0 0 0 0,0 0 0 0 0,-2 0 0 0 0,1 0 0 0 0,0 0 0 0 0,-1 0 0 0 0,0 0 0 0 0,-1 0 0 0 0,1 0 0 0 0,0 0 0 0 0,0 0 0 0 0,-1 0 0 0 0,1 0 0 0 0,-1 0 0 0 0,1 0 0 0 0,0 0 0 0 0,-1 0 0 0 0,0 0 0 0 0,0 0 0 0 0,0 0 0 0 0,0 0 0 0 0,-1 0 0 0 0,1 0 0 0 0,0 0 0 0 0,-1 0 0 0 0,-2 0 0 0 0,0 0 0 0 0,-4 0 0 0 0,0 0 0 0 0,-1 0 0 0 0,-1 0 0 0 0,0 0 0 0 0,-1 0 0 0 0,2 1 0 0 0,-1-1 0 0 0,1 2 0 0 0,-1-2 0 0 0,1 1 0 0 0,-2-1 0 0 0,0 2 0 0 0,-1-2 0 0 0,1 2 0 0 0,0-1 0 0 0,0 0 0 0 0,-1 0 0 0 0,1 0 0 0 0,0-1 0 0 0,0 0 0 0 0,0 1 0 0 0,-1-1 0 0 0,0 1 0 0 0,-1 0 0 0 0,0 0 0 0 0,1 0 0 0 0,-1 0 0 0 0,0 0 0 0 0,-1-1 0 0 0,0 1 0 0 0,0-1 0 0 0,0 0 0 0 0,0 0 0 0 0,-1 0 0 0 0,1 0 0 0 0,0 0 0 0 0,-1 0 0 0 0,1 0 0 0 0,-1 0 0 0 0,0 1 0 0 0,0 0 0 0 0,0 0 0 0 0,1-1 0 0 0,0 1 0 0 0,1-1 0 0 0,-1 0 0 0 0,0 0 0 0 0,0 0 0 0 0,0 0 0 0 0,0 0 0 0 0,1 0 0 0 0,0 0 0 0 0,0 0 0 0 0,0 0 0 0 0,0 0 0 0 0,0 0 0 0 0,1 0 0 0 0,-2 0 0 0 0,1 0 0 0 0,1 0 0 0 0,1 0 0 0 0,-1 0 0 0 0,1 0 0 0 0,0 0 0 0 0,0 0 0 0 0,0 0 0 0 0,-1 0 0 0 0,2 0 0 0 0,-1 0 0 0 0,0 0 0 0 0,0 0 0 0 0,1 0 0 0 0,1 1 0 0 0,-1 0 0 0 0,1 0 0 0 0,-1-1 0 0 0,1 0 0 0 0,3 1 0 0 0,1-1 0 0 0,1 0 0 0 0,2 0 0 0 0,-1 0 0 0 0,2 0 0 0 0,-1 0 0 0 0,0-1 0 0 0,1 0 0 0 0,-1 0 0 0 0,0 0 0 0 0,1 1 0 0 0,0 0 0 0 0,0 0 0 0 0,-1 0 0 0 0,1 0 0 0 0,1 0 0 0 0,-1-1 0 0 0,0 0 0 0 0,0 0 0 0 0,0 1 0 0 0,0-1 0 0 0,0 1 0 0 0,0-1 0 0 0,1 1 0 0 0,-1 0 0 0 0,2 0 0 0 0,-1 0 0 0 0,1 0 0 0 0,0 0 0 0 0,0 1 0 0 0,0-2 0 0 0,0 0 0 0 0,1 0 0 0 0,0 0 0 0 0,-1 1 0 0 0,1 0 0 0 0,1 0 0 0 0,-1 0 0 0 0,1 0 0 0 0,0 0 0 0 0,0 0 0 0 0,-1 0 0 0 0,0 0 0 0 0,1 0 0 0 0,-1 0 0 0 0,1 0 0 0 0,1 0 0 0 0,0 0 0 0 0,0 0 0 0 0,0 0 0 0 0,0 0 0 0 0,0 0 0 0 0,0 0 0 0 0,-1 0 0 0 0,1 0 0 0 0,-1 0 0 0 0,1 0 0 0 0,0 0 0 0 0,0 0 0 0 0,0 0 0 0 0,0 0 0 0 0,-1 0 0 0 0,1 0 0 0 0,-1 0 0 0 0,0 1 0 0 0,1 0 0 0 0,-1 0 0 0 0,0-1 0 0 0,0 1 0 0 0,-1 0 0 0 0,0 0 0 0 0,0 0 0 0 0,0-1 0 0 0,0 1 0 0 0,-1-1 0 0 0,0 0 0 0 0,0 0 0 0 0,0 0 0 0 0,-1 0 0 0 0,-1 1 0 0 0,0 0 0 0 0,0 0 0 0 0,0-1 0 0 0,0 0 0 0 0,-1 1 0 0 0,0-1 0 0 0,-1 1 0 0 0,0 0 0 0 0,0 0 0 0 0,-1-1 0 0 0,-1 0 0 0 0,-2 0 0 0 0,-1 0 0 0 0,-2 0 0 0 0,0 0 0 0 0,0 0 0 0 0,0 0 0 0 0,-1 0 0 0 0,1 0 0 0 0,0 0 0 0 0,0 0 0 0 0,0 0 0 0 0,0 0 0 0 0,-1 0 0 0 0,0 0 0 0 0,0 0 0 0 0,1 0 0 0 0,-1 0 0 0 0,1 0 0 0 0,-1 0 0 0 0,0 0 0 0 0,1 0 0 0 0,-1 0 0 0 0,0 0 0 0 0,-1 0 0 0 0,1 0 0 0 0,1 0 0 0 0,-1 0 0 0 0,-1 0 0 0 0,-1 0 0 0 0,0 0 0 0 0,0 0 0 0 0,1 0 0 0 0,0 0 0 0 0,-1 0 0 0 0,1 0 0 0 0,-1 0 0 0 0,1 0 0 0 0,1 0 0 0 0,-1 0 0 0 0,0 0 0 0 0,1 0 0 0 0,-1 0 0 0 0,-1 0 0 0 0,1 0 0 0 0,1 0 0 0 0,-1 0 0 0 0,0 0 0 0 0,0 0 0 0 0,1 0 0 0 0,-1 0 0 0 0,-1 0 0 0 0,1 0 0 0 0,1 0 0 0 0,-2 0 0 0 0,1 0 0 0 0,0 0 0 0 0,1 0 0 0 0,-1 0 0 0 0,0 0 0 0 0,0 0 0 0 0,1 0 0 0 0,-2 0 0 0 0,1 0 0 0 0,0 0 0 0 0,-1 0 0 0 0,1 0 0 0 0,0 0 0 0 0,1 0 0 0 0,-1 0 0 0 0,1 0 0 0 0,-1 0 0 0 0,-1 0 0 0 0,2 0 0 0 0,-1 0 0 0 0,0 0 0 0 0,1 0 0 0 0,0 0 0 0 0,0 0 0 0 0,0 0 0 0 0,0 0 0 0 0,1 0 0 0 0,-2 0 0 0 0,1 0 0 0 0,0 0 0 0 0,0 0 0 0 0,1 0 0 0 0,0 0 0 0 0,0 0 0 0 0,0 0 0 0 0,0 0 0 0 0,0 0 0 0 0,0 0 0 0 0,0 0 0 0 0,0 0 0 0 0,0 0 0 0 0,0 0 0 0 0,0 0 0 0 0,1 0 0 0 0,3 0 0 0 0,0 0 0 0 0,2 0 0 0 0,1-1 0 0 0,0 0 0 0 0,0 0 0 0 0,1 1 0 0 0,0 0 0 0 0,0-1 0 0 0,0 1 0 0 0,0 0 0 0 0,1 0 0 0 0,0 0 0 0 0,0 0 0 0 0,0 0 0 0 0,0 0 0 0 0,0 0 0 0 0,0 1 0 0 0,0-1 0 0 0,0 0 0 0 0,1 0 0 0 0,0 0 0 0 0,-1 0 0 0 0,1 0 0 0 0,0 0 0 0 0,-1 0 0 0 0,2 0 0 0 0,-1 0 0 0 0,2 0 0 0 0,-1 0 0 0 0,0 0 0 0 0,0 0 0 0 0,-1 0 0 0 0,1 0 0 0 0,1 0 0 0 0,0 0 0 0 0,0 0 0 0 0,0 0 0 0 0,-1 0 0 0 0,1 0 0 0 0,0 0 0 0 0,1 0 0 0 0,0 0 0 0 0,-1 0 0 0 0,1 0 0 0 0,-1 0 0 0 0,0 0 0 0 0,1 0 0 0 0,0 0 0 0 0,0 0 0 0 0,1 0 0 0 0,-2 0 0 0 0,0 0 0 0 0,0 0 0 0 0,1 0 0 0 0,-1 0 0 0 0,1 0 0 0 0,-1 0 0 0 0,0 0 0 0 0,-1 0 0 0 0,0 0 0 0 0,1 0 0 0 0,-1 0 0 0 0,-1 0 0 0 0,1 0 0 0 0,0 0 0 0 0,0 0 0 0 0,-1 0 0 0 0,0 0 0 0 0,0 0 0 0 0,0 0 0 0 0,-2 0 0 0 0,1 0 0 0 0,-1 1 0 0 0,0 0 0 0 0,0 0 0 0 0,0-1 0 0 0,-1 0 0 0 0,2 0 0 0 0,-3 0 0 0 0,-1 0 0 0 0,-2 0 0 0 0,-1 0 0 0 0,-2 1 0 0 0,0 0 0 0 0,0 0 0 0 0,0-1 0 0 0,-1 1 0 0 0,1-1 0 0 0,0 1 0 0 0,0-1 0 0 0,0 0 0 0 0,0 0 0 0 0,0 0 0 0 0,0 0 0 0 0,0 0 0 0 0,0 0 0 0 0,0-1 0 0 0,0 1 0 0 0,0 0 0 0 0,0 0 0 0 0,-1 0 0 0 0,0 0 0 0 0,1 1 0 0 0,-2 0 0 0 0,0 0 0 0 0,0 0 0 0 0,-2-1 0 0 0,1 0 0 0 0,0 0 0 0 0,1 0 0 0 0,-1 0 0 0 0,0 1 0 0 0,1 0 0 0 0,0 0 0 0 0,-1-1 0 0 0,1 1 0 0 0,-1-1 0 0 0,0 0 0 0 0,0 0 0 0 0,-1 0 0 0 0,0 0 0 0 0,0 0 0 0 0,0 0 0 0 0,1 0 0 0 0,0 0 0 0 0,0 0 0 0 0,-1 0 0 0 0,2 0 0 0 0,-1 0 0 0 0,0 0 0 0 0,-1 0 0 0 0,0 0 0 0 0,1 0 0 0 0,0 0 0 0 0,0 0 0 0 0,0 0 0 0 0,-1 0 0 0 0,1 0 0 0 0,0 0 0 0 0,0 0 0 0 0,0 0 0 0 0,0 0 0 0 0,0 0 0 0 0,1 0 0 0 0,0 0 0 0 0,0 0 0 0 0,-1 0 0 0 0,1 0 0 0 0,0 0 0 0 0,0 0 0 0 0,0 0 0 0 0,0 0 0 0 0,1 0 0 0 0,1 0 0 0 0,0 0 0 0 0,-1 0 0 0 0,0 0 0 0 0,0 0 0 0 0,1 0 0 0 0,-1 0 0 0 0,1 0 0 0 0,0 0 0 0 0,0 0 0 0 0,0 0 0 0 0,0 0 0 0 0,0 0 0 0 0,0 0 0 0 0,2 0 0 0 0,1 0 0 0 0,1 0 0 0 0,1-1 0 0 0,2 0 0 0 0,-1-1 0 0 0,1 1 0 0 0,0 0 0 0 0,0 0 0 0 0,1 1 0 0 0,0-1 0 0 0,0 1 0 0 0,0 0 0 0 0,0 0 0 0 0,0 0 0 0 0,0 0 0 0 0,0-1 0 0 0,1 1 0 0 0,-1-1 0 0 0,1 0 0 0 0,0 1 0 0 0,1-1 0 0 0,0 1 0 0 0,-1 0 0 0 0,1 0 0 0 0,0 0 0 0 0,0 0 0 0 0,0 0 0 0 0,0 0 0 0 0,1 0 0 0 0,0 0 0 0 0,0 0 0 0 0,-1 0 0 0 0,1 0 0 0 0,0 0 0 0 0,1 0 0 0 0,-1 0 0 0 0,0 0 0 0 0,0 0 0 0 0,1 0 0 0 0,0 0 0 0 0,0 0 0 0 0,-1 0 0 0 0,0 0 0 0 0,1 0 0 0 0,-1 0 0 0 0,1 0 0 0 0,-1 0 0 0 0,1 0 0 0 0,0 0 0 0 0,0 0 0 0 0,0 0 0 0 0,0 0 0 0 0,-1 0 0 0 0,1 0 0 0 0,0 0 0 0 0,0 0 0 0 0,0 0 0 0 0,0 0 0 0 0,0 0 0 0 0,-1 0 0 0 0,0 0 0 0 0,1 0 0 0 0,-1 0 0 0 0,-1 0 0 0 0,1 0 0 0 0,0 0 0 0 0,0 0 0 0 0,-1 0 0 0 0,0 0 0 0 0,-1 0 0 0 0,1 0 0 0 0,-1 0 0 0 0,0 0 0 0 0,0 0 0 0 0,0 0 0 0 0,1 0 0 0 0,-1 0 0 0 0,0 0 0 0 0,-2 0 0 0 0,-1 0 0 0 0,-3 0 0 0 0,-1 0 0 0 0,-1 0 0 0 0,-1 0 0 0 0,-1 0 0 0 0,0 0 0 0 0,-1 0 0 0 0,0 0 0 0 0,0 0 0 0 0,1 0 0 0 0,0 0 0 0 0,1 0 0 0 0,0 0 0 0 0,0 0 0 0 0,0 0 0 0 0,0 0 0 0 0,-1 0 0 0 0,0 0 0 0 0,-1 0 0 0 0,0 0 0 0 0,1 0 0 0 0,-1 0 0 0 0,1 0 0 0 0,0 0 0 0 0,-1 0 0 0 0,0 0 0 0 0,-1 0 0 0 0,1 0 0 0 0,0 0 0 0 0,-1 0 0 0 0,0 0 0 0 0,0 0 0 0 0,0 0 0 0 0,1 0 0 0 0,-2 0 0 0 0,1 0 0 0 0,0 0 0 0 0,0 0 0 0 0,0 0 0 0 0,0 0 0 0 0,-1 0 0 0 0,0 0 0 0 0,0 0 0 0 0,0 0 0 0 0,0 0 0 0 0,0 0 0 0 0,0 0 0 0 0,0 0 0 0 0,1 0 0 0 0,-1 0 0 0 0,1 0 0 0 0,0 0 0 0 0,0 0 0 0 0,1 0 0 0 0,-1 0 0 0 0,-1 0 0 0 0,1 0 0 0 0,-1 0 0 0 0,2 0 0 0 0,-2 0 0 0 0,1 0 0 0 0,0 0 0 0 0,0 0 0 0 0,0 0 0 0 0,0 0 0 0 0,0 0 0 0 0,1 0 0 0 0,-1 0 0 0 0,1 0 0 0 0,0 0 0 0 0,0-1 0 0 0,-1 0 0 0 0,1 0 0 0 0,0 1 0 0 0,1 0 0 0 0,0-1 0 0 0,-1 1 0 0 0,1-1 0 0 0,1 0 0 0 0,-1 0 0 0 0,1 1 0 0 0,0 0 0 0 0,-1 0 0 0 0,1 0 0 0 0,-1 0 0 0 0,0 0 0 0 0,1 0 0 0 0,1 0 0 0 0,2 0 0 0 0,1 0 0 0 0,3 0 0 0 0,0 0 0 0 0,1 0 0 0 0,0 0 0 0 0,1 0 0 0 0,-1 0 0 0 0,0-1 0 0 0,-1 0 0 0 0,0 0 0 0 0,1 1 0 0 0,1-1 0 0 0,-1 1 0 0 0,1-1 0 0 0,-1 1 0 0 0,0 0 0 0 0,1 0 0 0 0,-1 0 0 0 0,1 0 0 0 0,0 0 0 0 0,0 1 0 0 0,0-1 0 0 0,0 0 0 0 0,0 0 0 0 0,1 0 0 0 0,-1 0 0 0 0,0 0 0 0 0,0 0 0 0 0,1 0 0 0 0,0 0 0 0 0,0 0 0 0 0,-1 0 0 0 0,2 0 0 0 0,-1 0 0 0 0,-1 0 0 0 0,1 0 0 0 0,-1 0 0 0 0,2 0 0 0 0,-1 0 0 0 0,0 0 0 0 0,0 0 0 0 0,0 0 0 0 0,0 0 0 0 0,0 0 0 0 0,0 0 0 0 0,1 0 0 0 0,0 0 0 0 0,-1 0 0 0 0,0 0 0 0 0,1 0 0 0 0,-1 0 0 0 0,0 0 0 0 0,-1 0 0 0 0,1 0 0 0 0,0 1 0 0 0,0 0 0 0 0,0 0 0 0 0,0-1 0 0 0,-1 1 0 0 0,0-1 0 0 0,0 0 0 0 0,0 0 0 0 0,0 0 0 0 0,0 0 0 0 0,-1 0 0 0 0,1 1 0 0 0,-1 0 0 0 0,0 0 0 0 0,-1 0 0 0 0,-1 0 0 0 0,-2 0 0 0 0,-2 0 0 0 0,0-1 0 0 0,-1 1 0 0 0,0 0 0 0 0,-1 0 0 0 0,0 0 0 0 0,1-1 0 0 0,-1 1 0 0 0,0-1 0 0 0,0 0 0 0 0,0 0 0 0 0,0 0 0 0 0,-1 0 0 0 0,0 0 0 0 0,0 0 0 0 0,-1-1 0 0 0,1 1 0 0 0,0 0 0 0 0,0 0 0 0 0,0 0 0 0 0,0 0 0 0 0,0 0 0 0 0,0 0 0 0 0,1 0 0 0 0,-1 0 0 0 0,1 0 0 0 0,-1 0 0 0 0,0 0 0 0 0,0 0 0 0 0,0 0 0 0 0,0 1 0 0 0,0 0 0 0 0,0 0 0 0 0,0 0 0 0 0,-1-1 0 0 0,0 0 0 0 0,0 0 0 0 0,0 0 0 0 0,1 0 0 0 0,0 0 0 0 0,-1 0 0 0 0,1 0 0 0 0,-1 0 0 0 0,1 0 0 0 0,-1 0 0 0 0,0 0 0 0 0,1 0 0 0 0,0 0 0 0 0,-1 0 0 0 0,0 0 0 0 0,0 0 0 0 0,0 0 0 0 0,-1 0 0 0 0,0 0 0 0 0,0 0 0 0 0,-1 0 0 0 0,1 0 0 0 0,0 0 0 0 0,0 0 0 0 0,1 0 0 0 0,0 0 0 0 0,0 0 0 0 0,0 0 0 0 0,0-1 0 0 0,0 0 0 0 0,0 0 0 0 0,0 1 0 0 0,0 0 0 0 0,0-1 0 0 0,1 1 0 0 0,0 0 0 0 0,0 0 0 0 0,1 0 0 0 0,0 0 0 0 0,0 0 0 0 0,0 0 0 0 0,0 0 0 0 0,0-1 0 0 0,1 0 0 0 0,-2 0 0 0 0,2 1 0 0 0,-2-1 0 0 0,2 1 0 0 0,-2 0 0 0 0,3 0 0 0 0,1 0 0 0 0,2 0 0 0 0,1 0 0 0 0,1 0 0 0 0,1 0 0 0 0,0 0 0 0 0,1 0 0 0 0,0 0 0 0 0,0 0 0 0 0,0 0 0 0 0,0 0 0 0 0,0 0 0 0 0,-1 0 0 0 0,0 0 0 0 0,0 0 0 0 0,0 0 0 0 0,0 0 0 0 0,0 0 0 0 0,1 0 0 0 0,1 0 0 0 0,-1 0 0 0 0,1 0 0 0 0,-1 0 0 0 0,0 0 0 0 0,0 0 0 0 0,0 0 0 0 0,1 0 0 0 0,-1 0 0 0 0,1 0 0 0 0,-1 0 0 0 0,1 0 0 0 0,-1 0 0 0 0,1 0 0 0 0,-1 0 0 0 0,1 0 0 0 0,0 0 0 0 0,0 0 0 0 0,-1 0 0 0 0,1 0 0 0 0,0 0 0 0 0,-1 0 0 0 0,1 0 0 0 0,-1 0 0 0 0,0 0 0 0 0,0 0 0 0 0,1 0 0 0 0,0 0 0 0 0,0 0 0 0 0,0 0 0 0 0,0 0 0 0 0,0 0 0 0 0,0 0 0 0 0,0 0 0 0 0,-1 0 0 0 0,1 0 0 0 0,0 0 0 0 0,0 0 0 0 0,-1 0 0 0 0,-1 0 0 0 0,1 0 0 0 0,-1 0 0 0 0,0 0 0 0 0,-1 0 0 0 0,1 1 0 0 0,-1 0 0 0 0,0 0 0 0 0,-1-1 0 0 0,-2 1 0 0 0,-1 0 0 0 0,0 0 0 0 0,-1 0 0 0 0,-2 0 0 0 0,0-1 0 0 0,1 1 0 0 0,-2 0 0 0 0,1 0 0 0 0,0 0 0 0 0,0-1 0 0 0,0 1 0 0 0,0 0 0 0 0,0 0 0 0 0,0-1 0 0 0,0 1 0 0 0,0-1 0 0 0,0 1 0 0 0,0 0 0 0 0,0 0 0 0 0,-1 0 0 0 0,0 0 0 0 0,1 0 0 0 0,-1 0 0 0 0,0 0 0 0 0,-1 0 0 0 0,1 0 0 0 0,-1 0 0 0 0,0 0 0 0 0,0 0 0 0 0,1 0 0 0 0,-1 0 0 0 0,0-1 0 0 0,0 1 0 0 0,0-1 0 0 0,0 1 0 0 0,1 0 0 0 0,-1-1 0 0 0,1 1 0 0 0,-1 0 0 0 0,1 0 0 0 0,0 0 0 0 0,0 0 0 0 0,-2-1 0 0 0,0 1 0 0 0,1-1 0 0 0,-1 0 0 0 0,0 1 0 0 0,1 0 0 0 0,0 0 0 0 0,0-1 0 0 0,1 0 0 0 0,0 1 0 0 0,0-1 0 0 0,0 0 0 0 0,0 0 0 0 0,1 0 0 0 0,-3 0 0 0 0,0 1 0 0 0,0 0 0 0 0,1 0 0 0 0,2 1 0 0 0,1-1 0 0 0,3 0 0 0 0,1-1 0 0 0,2 1 0 0 0,0-1 0 0 0,1 0 0 0 0,0 0 0 0 0,1 0 0 0 0,-1 0 0 0 0,1-1 0 0 0,-1 1 0 0 0,0 0 0 0 0,1 0 0 0 0,0 0 0 0 0,0 0 0 0 0,1 0 0 0 0,-1-1 0 0 0,1 0 0 0 0,-1 0 0 0 0,0 1 0 0 0,1 0 0 0 0,-1-1 0 0 0,0 1 0 0 0,1 0 0 0 0,0 0 0 0 0,0 0 0 0 0,0 1 0 0 0,-1-1 0 0 0,1 0 0 0 0,0-1 0 0 0,1 0 0 0 0,-1 0 0 0 0,0 1 0 0 0,1-1 0 0 0,0 0 0 0 0,0 1 0 0 0,-1 0 0 0 0,1 0 0 0 0,-1 0 0 0 0,1 0 0 0 0,1 0 0 0 0,-2 0 0 0 0,2 0 0 0 0,0-1 0 0 0,-1 0 0 0 0,0 0 0 0 0,1 1 0 0 0,-1 0 0 0 0,1-1 0 0 0,0 1 0 0 0,-1 0 0 0 0,1 0 0 0 0,0 0 0 0 0,0 1 0 0 0,0-1 0 0 0,0 0 0 0 0,0 0 0 0 0,0 0 0 0 0,0 0 0 0 0,0 0 0 0 0,0 0 0 0 0,1 0 0 0 0,-1 0 0 0 0,0 0 0 0 0,0 0 0 0 0,0 0 0 0 0,0 0 0 0 0,0 0 0 0 0,1 0 0 0 0,-1 0 0 0 0,0 0 0 0 0,0 0 0 0 0,0 0 0 0 0,0 0 0 0 0,0 0 0 0 0,1-1 0 0 0,-2 0 0 0 0,1 0 0 0 0,-1 1 0 0 0,1-1 0 0 0,-1 1 0 0 0,0-1 0 0 0,0 0 0 0 0,0 0 0 0 0,0 1 0 0 0,-1-1 0 0 0,0 0 0 0 0,1 0 0 0 0,-1 0 0 0 0,1 0 0 0 0,-1 1 0 0 0,-1 0 0 0 0,1 0 0 0 0,-1 0 0 0 0,0 0 0 0 0,-1 0 0 0 0,1 0 0 0 0,-1 0 0 0 0,0-1 0 0 0,1 0 0 0 0,-2 0 0 0 0,1 1 0 0 0,0-1 0 0 0,0 1 0 0 0,1 0 0 0 0,0 0 0 0 0,-1 0 0 0 0,1 0 0 0 0,-2-1 0 0 0,1 0 0 0 0,-1 0 0 0 0,0 0 0 0 0,1 0 0 0 0,-1 0 0 0 0,1 0 0 0 0,0 0 0 0 0,-1 0 0 0 0,1 0 0 0 0,-1 0 0 0 0,-1 0 0 0 0,1 0 0 0 0,-2 0 0 0 0,-1 0 0 0 0,-1 0 0 0 0,-2 1 0 0 0,0 0 0 0 0,-1 0 0 0 0,0 0 0 0 0,0 0 0 0 0,-1 0 0 0 0,1 0 0 0 0,0 0 0 0 0,0 0 0 0 0,0 1 0 0 0,1 0 0 0 0,0 0 0 0 0,0-1 0 0 0,-1 1 0 0 0,1-1 0 0 0,-1 0 0 0 0,1 1 0 0 0,-1 0 0 0 0,1 0 0 0 0,0-1 0 0 0,0 1 0 0 0,1 1 0 0 0,-1-1 0 0 0,-1-1 0 0 0,1 1 0 0 0,-1-1 0 0 0,1 1 0 0 0,0 0 0 0 0,-1-1 0 0 0,1 1 0 0 0,1 0 0 0 0,1-1 0 0 0,2 0 0 0 0,2 0 0 0 0,-1 0 0 0 0,1-2 0 0 0,0 2 0 0 0,1-2 0 0 0,-3 1 0 0 0,0 0 0 0 0,-2 1 0 0 0,0 1 0 0 0,-1 1 0 0 0,0-1 0 0 0,0 1 0 0 0,0 1 0 0 0,0-1 0 0 0,0 0 0 0 0,1 1 0 0 0,-1 0 0 0 0,2 0 0 0 0,-1 0 0 0 0,-1 0 0 0 0,1 0 0 0 0,1 0 0 0 0,-1 1 0 0 0,1 0 0 0 0,0-1 0 0 0,0 1 0 0 0,0 0 0 0 0,0 0 0 0 0,0 0 0 0 0,0 0 0 0 0,0 0 0 0 0,0 0 0 0 0,0 0 0 0 0,0 0 0 0 0,0 0 0 0 0,1-1 0 0 0,0 0 0 0 0,0-1 0 0 0,1 1 0 0 0,-1-1 0 0 0,1 1 0 0 0,0-1 0 0 0,0 1 0 0 0,-1 0 0 0 0,1 0 0 0 0,-1 0 0 0 0,1 0 0 0 0,0 0 0 0 0,0 0 0 0 0,0 0 0 0 0,0 0 0 0 0,0 0 0 0 0,-1 0 0 0 0,1 0 0 0 0,0 0 0 0 0,0-1 0 0 0,0 0 0 0 0,0 1 0 0 0,1 0 0 0 0,-1 0 0 0 0,0 1 0 0 0,0-1 0 0 0,0 0 0 0 0,-1 0 0 0 0,1-1 0 0 0,0 0 0 0 0,0 0 0 0 0,-1 1 0 0 0,0-1 0 0 0,0 2 0 0 0,-1-1 0 0 0,0 1 0 0 0,0 0 0 0 0,0 0 0 0 0,0 0 0 0 0,0 0 0 0 0,0 0 0 0 0,0 0 0 0 0,0 0 0 0 0,0 0 0 0 0,0 0 0 0 0,0 0 0 0 0,-1-1 0 0 0,0 0 0 0 0,1 0 0 0 0,-1 0 0 0 0,0 1 0 0 0,0-1 0 0 0,0 0 0 0 0,0 0 0 0 0,0-1 0 0 0,0 1 0 0 0,0 0 0 0 0,0 0 0 0 0,0 0 0 0 0,0 0 0 0 0,0 0 0 0 0,0 0 0 0 0,0 0 0 0 0,0-1 0 0 0,0 1 0 0 0,0 0 0 0 0,0 0 0 0 0,0 0 0 0 0,-1 0 0 0 0,2 0 0 0 0,-1 0 0 0 0,1 1 0 0 0,-1-1 0 0 0,0 0 0 0 0,1 0 0 0 0,-1 1 0 0 0,0-1 0 0 0,1 1 0 0 0,0 0 0 0 0,0-1 0 0 0,0 2 0 0 0,-1-2 0 0 0,1 0 0 0 0,-2 0 0 0 0,2 0 0 0 0,-1 1 0 0 0,1-1 0 0 0,0 1 0 0 0,-1-1 0 0 0,0 0 0 0 0,1 0 0 0 0,-1 0 0 0 0,0 1 0 0 0,1 0 0 0 0,0 0 0 0 0,0-1 0 0 0,0 1 0 0 0,0 0 0 0 0,0 0 0 0 0,0 0 0 0 0,0 0 0 0 0,0 0 0 0 0,0 0 0 0 0,0 0 0 0 0,0 0 0 0 0,0 0 0 0 0,0-2 0 0 0,0-1 0 0 0,1-2 0 0 0,0-1 0 0 0,-1-1 0 0 0,1-1 0 0 0,0 0 0 0 0,-1 0 0 0 0,0-1 0 0 0,1 2 0 0 0,0 0 0 0 0,0 0 0 0 0,-1-1 0 0 0,1 0 0 0 0,-1 1 0 0 0,0-1 0 0 0,0 1 0 0 0,0-2 0 0 0,0 2 0 0 0,0-1 0 0 0,0-1 0 0 0,0 2 0 0 0,0-1 0 0 0,0 0 0 0 0,0 0 0 0 0,0 0 0 0 0,0 0 0 0 0,0 0 0 0 0,0 0 0 0 0,0 0 0 0 0,0 0 0 0 0,0 0 0 0 0,0 1 0 0 0,0-1 0 0 0,0 0 0 0 0,0 0 0 0 0,0 0 0 0 0,0 0 0 0 0,0 0 0 0 0,0 0 0 0 0,0 0 0 0 0,0 0 0 0 0,0 0 0 0 0,0 0 0 0 0,0 1 0 0 0,0-2 0 0 0,0 2 0 0 0,0-1 0 0 0,0 0 0 0 0,0 0 0 0 0,0 0 0 0 0,0 0 0 0 0,0 0 0 0 0,0 0 0 0 0,0 0 0 0 0,0 0 0 0 0,1 1 0 0 0,0 0 0 0 0,0 0 0 0 0,1 0 0 0 0,-1-1 0 0 0,0 1 0 0 0,0-1 0 0 0,-1 0 0 0 0,0 0 0 0 0,0 0 0 0 0,0 0 0 0 0,0 0 0 0 0,0 0 0 0 0,0 0 0 0 0,0 0 0 0 0,0 0 0 0 0,0 1 0 0 0,0-2 0 0 0,0 2 0 0 0,0-1 0 0 0,0 0 0 0 0,0 0 0 0 0,0 0 0 0 0,0 0 0 0 0,0 0 0 0 0,0 0 0 0 0,0 0 0 0 0,0 1 0 0 0,0-2 0 0 0,0 2 0 0 0,0-1 0 0 0,0 0 0 0 0,0 0 0 0 0,0 0 0 0 0,0 0 0 0 0,0 0 0 0 0,0 0 0 0 0,0 0 0 0 0,0 0 0 0 0,0 0 0 0 0,0 0 0 0 0,0 0 0 0 0,0 0 0 0 0,0 1 0 0 0,0-1 0 0 0,0 0 0 0 0,0 0 0 0 0,0 0 0 0 0,0 0 0 0 0,0 0 0 0 0,-1 1 0 0 0,1 0 0 0 0,-1 0 0 0 0,0-1 0 0 0,0 1 0 0 0,1 0 0 0 0,-1-1 0 0 0,0 1 0 0 0,1 0 0 0 0,-1 0 0 0 0,0-1 0 0 0,0 1 0 0 0,0 0 0 0 0,0 1 0 0 0,1-1 0 0 0,-1-1 0 0 0,1 1 0 0 0,-2 0 0 0 0,2 0 0 0 0,-2 0 0 0 0,1 1 0 0 0,0-1 0 0 0,0 0 0 0 0,0 1 0 0 0,0 1 0 0 0,0 1 0 0 0,0 1 0 0 0,1 2 0 0 0,-1 0 0 0 0,1 0 0 0 0,0 2 0 0 0,0-1 0 0 0,0 0 0 0 0,0 0 0 0 0,0 0 0 0 0,0 0 0 0 0,0 0 0 0 0,0 0 0 0 0,0 0 0 0 0,0 0 0 0 0,0 0 0 0 0,1-1 0 0 0,0 0 0 0 0,0 0 0 0 0,0 0 0 0 0,0 0 0 0 0,1-1 0 0 0,-2 1 0 0 0,1 1 0 0 0,0-1 0 0 0,0 1 0 0 0,0 0 0 0 0,0 0 0 0 0,-1 0 0 0 0,1-1 0 0 0,0 0 0 0 0,0 0 0 0 0,-1 1 0 0 0,1-1 0 0 0,-1 1 0 0 0,0 0 0 0 0,0-1 0 0 0,0 1 0 0 0,0 0 0 0 0,0 0 0 0 0,0 0 0 0 0,0 0 0 0 0,0 0 0 0 0,0 0 0 0 0,0 0 0 0 0,0 0 0 0 0,0 0 0 0 0,0 0 0 0 0,0-1 0 0 0,0 2 0 0 0,0-2 0 0 0,0 1 0 0 0,0 0 0 0 0,0 0 0 0 0,0 0 0 0 0,0 0 0 0 0,0 0 0 0 0,0 0 0 0 0,0 0 0 0 0,0 0 0 0 0,0 0 0 0 0,0-1 0 0 0,0 2 0 0 0,0-2 0 0 0,0 1 0 0 0,0 0 0 0 0,0 0 0 0 0,0 0 0 0 0,0 0 0 0 0,0 0 0 0 0,0 0 0 0 0,0 0 0 0 0,0 0 0 0 0,0 0 0 0 0,0 0 0 0 0,0-1 0 0 0,0 2 0 0 0,0-2 0 0 0,-1 1 0 0 0,1 0 0 0 0,-1 0 0 0 0,0 0 0 0 0,1 0 0 0 0,-1 0 0 0 0,0-1 0 0 0,0 0 0 0 0,1 0 0 0 0,-1 1 0 0 0,0-2 0 0 0,0 1 0 0 0,-1 0 0 0 0,2 0 0 0 0,-1 1 0 0 0,1-1 0 0 0,0 1 0 0 0,-1-1 0 0 0,0 0 0 0 0,1 0 0 0 0,-1 1 0 0 0,0-1 0 0 0,1 1 0 0 0,0 0 0 0 0,0-1 0 0 0,0 2 0 0 0,0-2 0 0 0,-1 1 0 0 0,1-1 0 0 0,-1 0 0 0 0,0 0 0 0 0,1 0 0 0 0,-1 1 0 0 0,1 0 0 0 0,-1-1 0 0 0,0 0 0 0 0,1 0 0 0 0,-1 1 0 0 0,0-1 0 0 0,0 0 0 0 0,1 0 0 0 0,-2 0 0 0 0,2 0 0 0 0,-1 1 0 0 0,1-1 0 0 0,-2 0 0 0 0,2 0 0 0 0,-1 0 0 0 0,0 0 0 0 0,1 1 0 0 0,0-2 0 0 0,0-1 0 0 0,0-2 0 0 0,0-1 0 0 0,0-1 0 0 0,0-1 0 0 0,0 0 0 0 0,0 0 0 0 0,0 0 0 0 0,0 0 0 0 0,0-1 0 0 0,0 1 0 0 0,0 0 0 0 0,0 0 0 0 0,0 0 0 0 0,0 1 0 0 0,0-2 0 0 0,0 2 0 0 0,0-1 0 0 0,0 0 0 0 0,0 0 0 0 0,0 0 0 0 0,0 0 0 0 0,0 0 0 0 0,0 0 0 0 0,0 0 0 0 0,0 0 0 0 0,0 0 0 0 0,0 1 0 0 0,0-1 0 0 0,0 0 0 0 0,0 0 0 0 0,0 0 0 0 0,0 0 0 0 0,0 0 0 0 0,0 0 0 0 0,0 0 0 0 0,0 0 0 0 0,0 0 0 0 0,0 0 0 0 0,0 1 0 0 0,0-2 0 0 0,0 2 0 0 0,0-1 0 0 0,0 0 0 0 0,0 0 0 0 0,0 0 0 0 0,0 0 0 0 0,0 0 0 0 0,0 0 0 0 0,0 0 0 0 0,0 0 0 0 0,0 0 0 0 0,0 1 0 0 0,0-2 0 0 0,0 2 0 0 0,0-1 0 0 0,0 0 0 0 0,0 0 0 0 0,0 0 0 0 0,0 0 0 0 0,0 0 0 0 0,0 0 0 0 0,0 0 0 0 0,0 0 0 0 0,0 0 0 0 0,0 0 0 0 0,0 1 0 0 0,0-2 0 0 0,0 2 0 0 0,0-1 0 0 0,0 0 0 0 0,0 0 0 0 0,0 0 0 0 0,0 0 0 0 0,0 0 0 0 0,0 0 0 0 0,0 0 0 0 0,0 1 0 0 0,0-2 0 0 0,0 2 0 0 0,0-1 0 0 0,0 0 0 0 0,0 0 0 0 0,0 0 0 0 0,0 0 0 0 0,0 0 0 0 0,0 0 0 0 0,0 0 0 0 0,0 0 0 0 0,0 0 0 0 0,0 0 0 0 0,1 1 0 0 0,0 0 0 0 0,0 0 0 0 0,-1 0 0 0 0,1 0 0 0 0,-1-1 0 0 0,0 0 0 0 0,0 0 0 0 0,0 0 0 0 0,0 0 0 0 0,1 1 0 0 0,0 0 0 0 0,0 0 0 0 0,-1-1 0 0 0,1 1 0 0 0,-1 0 0 0 0,0-2 0 0 0,0 2 0 0 0,0-1 0 0 0,0 0 0 0 0,0 0 0 0 0,0 0 0 0 0,0 0 0 0 0,0 0 0 0 0,0 0 0 0 0,0 0 0 0 0,0 0 0 0 0,0 0 0 0 0,0 0 0 0 0,0 1 0 0 0,0-2 0 0 0,0 2 0 0 0,0 0 0 0 0,0 2 0 0 0,0 2 0 0 0,0 1 0 0 0,-1 1 0 0 0,1 0 0 0 0,-1 0 0 0 0,0 1 0 0 0,1-1 0 0 0,-1 2 0 0 0,-1-2 0 0 0,2 1 0 0 0,-1 1 0 0 0,0-2 0 0 0,0 1 0 0 0,1 0 0 0 0,-2 0 0 0 0,2 0 0 0 0,-1 0 0 0 0,1 0 0 0 0,-1-1 0 0 0,0 0 0 0 0,1 0 0 0 0,-1 1 0 0 0,0-1 0 0 0,0-1 0 0 0,-1 1 0 0 0,2 0 0 0 0,-1 1 0 0 0,1-1 0 0 0,0 1 0 0 0,0 0 0 0 0,0 0 0 0 0,0 0 0 0 0,0 0 0 0 0,0 0 0 0 0,0 0 0 0 0,0 0 0 0 0,0 0 0 0 0,0 0 0 0 0,0 0 0 0 0,0-1 0 0 0,0 1 0 0 0,0 0 0 0 0,0 0 0 0 0,0 0 0 0 0,0 0 0 0 0,0 0 0 0 0,0 0 0 0 0,1-1 0 0 0,0 0 0 0 0,0 0 0 0 0,-1 1 0 0 0,1-1 0 0 0,-1 1 0 0 0,0-1 0 0 0,0 1 0 0 0,1-1 0 0 0,0 0 0 0 0,0 0 0 0 0,0 1 0 0 0,-1-1 0 0 0,0 1 0 0 0,0 0 0 0 0,1-1 0 0 0,0 0 0 0 0,0 0 0 0 0,-1 0 0 0 0,1 1 0 0 0,-1 0 0 0 0,0-1 0 0 0,0 1 0 0 0,1-1 0 0 0,0 0 0 0 0,0 1 0 0 0,0-1 0 0 0,-1 0 0 0 0,0 1 0 0 0,0 0 0 0 0,0 0 0 0 0,0-1 0 0 0,0 2 0 0 0,0-2 0 0 0,0 1 0 0 0,1 0 0 0 0,0-1 0 0 0,0 0 0 0 0,-1 0 0 0 0,1 1 0 0 0,-1-1 0 0 0,0 1 0 0 0,0 0 0 0 0,0 0 0 0 0,0 0 0 0 0,0 0 0 0 0,0-1 0 0 0,0 2 0 0 0,0-2 0 0 0,-1 1 0 0 0,1-1 0 0 0,-1 0 0 0 0,0 0 0 0 0,1 0 0 0 0,-1 1 0 0 0,1 0 0 0 0,-1 0 0 0 0,0 0 0 0 0,1 0 0 0 0,-1 0 0 0 0,0-1 0 0 0,0 1 0 0 0,1-1 0 0 0,-2 0 0 0 0,2 0 0 0 0,-1 1 0 0 0,1-2 0 0 0,-2 1 0 0 0,2 0 0 0 0,-2 0 0 0 0,1 0 0 0 0,0-1 0 0 0,0 2 0 0 0,0-1 0 0 0,1 0 0 0 0,-2 0 0 0 0,2 0 0 0 0,-1 0 0 0 0,0 1 0 0 0,0-1 0 0 0,1 0 0 0 0,-2 0 0 0 0,1-1 0 0 0,0 0 0 0 0,0-3 0 0 0,0 0 0 0 0,0-2 0 0 0,1-1 0 0 0,0 1 0 0 0,0-2 0 0 0,0 1 0 0 0,0 0 0 0 0,0 0 0 0 0,0 0 0 0 0,0-1 0 0 0,0 2 0 0 0,0-1 0 0 0,0 0 0 0 0,0 0 0 0 0,-1 1 0 0 0,0 0 0 0 0,0 0 0 0 0,1 0 0 0 0,-1-1 0 0 0,1 0 0 0 0,0 1 0 0 0,0-2 0 0 0,0 2 0 0 0,0-1 0 0 0,0 0 0 0 0,0 0 0 0 0,0 0 0 0 0,0 0 0 0 0,0 0 0 0 0,0 0 0 0 0,0 0 0 0 0,0 0 0 0 0,0 0 0 0 0,0 0 0 0 0,0 1 0 0 0,0-2 0 0 0,0 2 0 0 0,0-1 0 0 0,0 0 0 0 0,0 0 0 0 0,0 0 0 0 0,0 0 0 0 0,0 0 0 0 0,0 0 0 0 0,0 0 0 0 0,0 0 0 0 0,0 0 0 0 0,0 1 0 0 0,0-2 0 0 0,0 2 0 0 0,0-1 0 0 0,0 0 0 0 0,0 1 0 0 0,-1 0 0 0 0,0 0 0 0 0,0-1 0 0 0,0 1 0 0 0,1-1 0 0 0,0 0 0 0 0,0 1 0 0 0,0-2 0 0 0,0 2 0 0 0,0-1 0 0 0,0 0 0 0 0,0 0 0 0 0,0 0 0 0 0,0 0 0 0 0,0 0 0 0 0,0 0 0 0 0,0 0 0 0 0,0 0 0 0 0,0 0 0 0 0,0 0 0 0 0,0 1 0 0 0,0-2 0 0 0,0 2 0 0 0,0-1 0 0 0,0 0 0 0 0,0 0 0 0 0,0 0 0 0 0,0 0 0 0 0,0 0 0 0 0,0 0 0 0 0,0 0 0 0 0,0 0 0 0 0,0 0 0 0 0,0 0 0 0 0,0 0 0 0 0,0 0 0 0 0,0 1 0 0 0,0-1 0 0 0,0 0 0 0 0,0 0 0 0 0,0 0 0 0 0,0 0 0 0 0,0 0 0 0 0,0 0 0 0 0,0 1 0 0 0,-1 0 0 0 0,0 0 0 0 0,0 0 0 0 0,1-1 0 0 0,-1 0 0 0 0,1 1 0 0 0,0-1 0 0 0,0 0 0 0 0,0 0 0 0 0,0 0 0 0 0,0 0 0 0 0,0 0 0 0 0,0 0 0 0 0,0 0 0 0 0,0 0 0 0 0,0 0 0 0 0,0 1 0 0 0,-1 2 0 0 0,-1 0 0 0 0,1 2 0 0 0,-1 0 0 0 0,1 2 0 0 0,1 1 0 0 0,-1 0 0 0 0,1 0 0 0 0,0 0 0 0 0,0 0 0 0 0,0 0 0 0 0,0-1 0 0 0,-1 1 0 0 0,0-1 0 0 0,0 0 0 0 0,0 0 0 0 0,1 1 0 0 0,0 0 0 0 0,0 0 0 0 0,0-1 0 0 0,0 2 0 0 0,0-1 0 0 0,0-1 0 0 0,0 2 0 0 0,0-2 0 0 0,0 1 0 0 0,0 0 0 0 0,0 0 0 0 0,0 0 0 0 0,1-1 0 0 0,0 0 0 0 0,0 0 0 0 0,0 1 0 0 0,-1-1 0 0 0,0 1 0 0 0,0 0 0 0 0,0-1 0 0 0,0 1 0 0 0,0 0 0 0 0,0 0 0 0 0,1-1 0 0 0,0 1 0 0 0,0-1 0 0 0,-1 0 0 0 0,1 0 0 0 0,-1 1 0 0 0,0 0 0 0 0,0 0 0 0 0,0-1 0 0 0,0 1 0 0 0,0 0 0 0 0,0 0 0 0 0,0 0 0 0 0,0 0 0 0 0,0 0 0 0 0,0 0 0 0 0,0 0 0 0 0,0 0 0 0 0,0 0 0 0 0,0 0 0 0 0,0 0 0 0 0,0 0 0 0 0,0-1 0 0 0,0 2 0 0 0,0-2 0 0 0,0 1 0 0 0,0 0 0 0 0,0 0 0 0 0,0 0 0 0 0,0 0 0 0 0,1-1 0 0 0,0 0 0 0 0,0 0 0 0 0,0 1 0 0 0,-1-1 0 0 0,0 1 0 0 0,0-1 0 0 0,0 1 0 0 0,0 0 0 0 0,0 0 0 0 0,0 0 0 0 0,0 0 0 0 0,0 0 0 0 0,0 0 0 0 0,0 0 0 0 0,0 0 0 0 0,1-1 0 0 0,0 0 0 0 0,0 0 0 0 0,-1 1 0 0 0,1-1 0 0 0,-1 1 0 0 0,0-1 0 0 0,0 1 0 0 0,0 0 0 0 0,0 0 0 0 0,0 0 0 0 0,0 0 0 0 0,0 0 0 0 0,0 0 0 0 0,0 0 0 0 0,0 0 0 0 0,0 0 0 0 0,0 0 0 0 0,0 0 0 0 0,0-1 0 0 0,0 1 0 0 0,0 0 0 0 0,0 0 0 0 0,0 0 0 0 0,0 0 0 0 0,0 0 0 0 0,0-1 0 0 0,-1 0 0 0 0,0 0 0 0 0,0 1 0 0 0,1-1 0 0 0,-1 1 0 0 0,1-1 0 0 0,-2 0 0 0 0,1-1 0 0 0,-1 0 0 0 0,0-1 0 0 0,-1 1 0 0 0,0-1 0 0 0,0 0 0 0 0,-1-1 0 0 0,1 0 0 0 0,1-2 0 0 0,0 0 0 0 0,1-1 0 0 0,1-1 0 0 0,0 0 0 0 0,0 0 0 0 0,0 0 0 0 0,0 0 0 0 0,0 0 0 0 0,0 0 0 0 0,0-1 0 0 0,1 2 0 0 0,-1-1 0 0 0,0 0 0 0 0,0 0 0 0 0,0 0 0 0 0,0 0 0 0 0,0 0 0 0 0,0 0 0 0 0,0 0 0 0 0,0 0 0 0 0,0 0 0 0 0,0 1 0 0 0,0-1 0 0 0,0 0 0 0 0,0 0 0 0 0,0 0 0 0 0,0 0 0 0 0,0 0 0 0 0,0 0 0 0 0,0 0 0 0 0,0 0 0 0 0,0 0 0 0 0,0 0 0 0 0,0 1 0 0 0,-1-1 0 0 0,0 1 0 0 0,0 0 0 0 0,0 0 0 0 0,1-1 0 0 0,-1 1 0 0 0,1-1 0 0 0,0 0 0 0 0,0 0 0 0 0,0 0 0 0 0,0 0 0 0 0,0 0 0 0 0,0 0 0 0 0,0 1 0 0 0,0-2 0 0 0,0 2 0 0 0,0-1 0 0 0,0 0 0 0 0,0 0 0 0 0,0 0 0 0 0,0 1 0 0 0,-1 0 0 0 0,0 0 0 0 0,0-1 0 0 0,1 1 0 0 0,0-1 0 0 0,-1 0 0 0 0,1 1 0 0 0,0-1 0 0 0,0 0 0 0 0,0 0 0 0 0,0 0 0 0 0,0 0 0 0 0,1 0 0 0 0,-1 0 0 0 0,0 0 0 0 0,0 0 0 0 0,0 0 0 0 0,0 0 0 0 0,0 1 0 0 0,0-2 0 0 0,0 2 0 0 0,0-1 0 0 0,0 0 0 0 0,0 0 0 0 0,0 0 0 0 0,0 0 0 0 0,0 0 0 0 0,0 0 0 0 0,0 0 0 0 0,0 0 0 0 0,0 0 0 0 0,0 0 0 0 0,0 0 0 0 0,0 0 0 0 0,0 1 0 0 0,0-1 0 0 0,0 0 0 0 0,0 0 0 0 0,-1 0 0 0 0,0 0 0 0 0,0 0 0 0 0,0 0 0 0 0,1 0 0 0 0,-1 0 0 0 0,1 0 0 0 0,0 1 0 0 0,0-2 0 0 0,0 2 0 0 0,0-1 0 0 0,0 0 0 0 0,0 0 0 0 0,-1 1 0 0 0,0 1 0 0 0,0-2 0 0 0,1 1 0 0 0,-1 0 0 0 0,-1 1 0 0 0,0 2 0 0 0,0 1 0 0 0,0 1 0 0 0,-1 0 0 0 0,2 0 0 0 0,-2 1 0 0 0,1-1 0 0 0,1 0 0 0 0,0 2 0 0 0,0-1 0 0 0,1 0 0 0 0,-2 0 0 0 0,2 0 0 0 0,-1 1 0 0 0,1-1 0 0 0,0 1 0 0 0,-1-1 0 0 0,1 2 0 0 0,0-2 0 0 0,0 1 0 0 0,1 1 0 0 0,-1-2 0 0 0,0 1 0 0 0,1-1 0 0 0,0 0 0 0 0,0 0 0 0 0,-1 0 0 0 0,1 0 0 0 0,0 0 0 0 0,1 0 0 0 0,-1-1 0 0 0,1 0 0 0 0,-1 1 0 0 0,0 0 0 0 0,0 0 0 0 0,0 0 0 0 0,1 0 0 0 0,-1 0 0 0 0,0 1 0 0 0,0 0 0 0 0,1-1 0 0 0,0-1 0 0 0,-1 0 0 0 0,1 1 0 0 0,-1 0 0 0 0,0 0 0 0 0,0-1 0 0 0,0 1 0 0 0,0 0 0 0 0,-1 1 0 0 0,1-1 0 0 0,-1 1 0 0 0,0 0 0 0 0,0 0 0 0 0,0 0 0 0 0,0 0 0 0 0,0 0 0 0 0,0 0 0 0 0,0 0 0 0 0,0 0 0 0 0,0 0 0 0 0,0 0 0 0 0,0 0 0 0 0,0 0 0 0 0,0-1 0 0 0,0 2 0 0 0,0-2 0 0 0,0 1 0 0 0,0 0 0 0 0,0 0 0 0 0,0 0 0 0 0,0 0 0 0 0,0 0 0 0 0,0 0 0 0 0,0 0 0 0 0,0 0 0 0 0,0 0 0 0 0,0 0 0 0 0,0-1 0 0 0,0 2 0 0 0,-1-2 0 0 0,0 0 0 0 0,0 0 0 0 0,0 0 0 0 0,1 1 0 0 0,-1-1 0 0 0,1 0 0 0 0,-1 0 0 0 0,0 0 0 0 0,0 0 0 0 0,1 1 0 0 0,0-1 0 0 0,-1 2 0 0 0,1-2 0 0 0,0 1 0 0 0,0 0 0 0 0,0 0 0 0 0,-1-1 0 0 0,0 0 0 0 0,0 0 0 0 0,1 0 0 0 0,-1 1 0 0 0,1 0 0 0 0,0 0 0 0 0,0-1 0 0 0,-1 0 0 0 0,0 0 0 0 0,0 0 0 0 0,1 1 0 0 0,0-1 0 0 0,-1 1 0 0 0,1 0 0 0 0,0 0 0 0 0,0 0 0 0 0,0 0 0 0 0,1 0 0 0 0,-1 0 0 0 0,0 0 0 0 0,-1-1 0 0 0,0 0 0 0 0,0 0 0 0 0,0 1 0 0 0,0-2 0 0 0,0 1 0 0 0,0 0 0 0 0,0 0 0 0 0,1 1 0 0 0,-1-1 0 0 0,0 0 0 0 0,0-1 0 0 0,-1 1 0 0 0,1 0 0 0 0,0-1 0 0 0,0 1 0 0 0,-1-1 0 0 0,0 0 0 0 0,1 1 0 0 0,-1-1 0 0 0,1 0 0 0 0,1-2 0 0 0,-1-1 0 0 0,1-2 0 0 0,0 0 0 0 0,0 0 0 0 0,0-1 0 0 0,0-1 0 0 0,1 1 0 0 0,-1 0 0 0 0,0 0 0 0 0,1 0 0 0 0,0 0 0 0 0,0 0 0 0 0,-1 0 0 0 0,0 0 0 0 0,1 0 0 0 0,-1 0 0 0 0,0 1 0 0 0,1 0 0 0 0,0 0 0 0 0,0 0 0 0 0,-1-1 0 0 0,1 1 0 0 0,-1 0 0 0 0,1 0 0 0 0,0 0 0 0 0,0-1 0 0 0,-1 1 0 0 0,0-1 0 0 0,1 0 0 0 0,-1 0 0 0 0,0 1 0 0 0,1 0 0 0 0,0 0 0 0 0,0 0 0 0 0,0 0 0 0 0,0 0 0 0 0,0 0 0 0 0,0 0 0 0 0,-1 0 0 0 0,0-1 0 0 0,1 0 0 0 0,-1 0 0 0 0,0 1 0 0 0,1 0 0 0 0,0 0 0 0 0,0 0 0 0 0,-1-1 0 0 0,1 1 0 0 0,-1-1 0 0 0,0 0 0 0 0,0 0 0 0 0,0 0 0 0 0,0 0 0 0 0,0 0 0 0 0,0 0 0 0 0,0 0 0 0 0,0 0 0 0 0,0 0 0 0 0,0 0 0 0 0,0 0 0 0 0,0 1 0 0 0,0-2 0 0 0,0 2 0 0 0,0-1 0 0 0,0 0 0 0 0,0 0 0 0 0,0 0 0 0 0,0 0 0 0 0,-1 1 0 0 0,0 0 0 0 0,0 0 0 0 0,0 0 0 0 0,1-1 0 0 0,-1 0 0 0 0,1 1 0 0 0,0-1 0 0 0,0 1 0 0 0,-1-1 0 0 0,0 1 0 0 0,0 0 0 0 0,1-1 0 0 0,0 1 0 0 0,-1-1 0 0 0,1 0 0 0 0,0 0 0 0 0,0 0 0 0 0,0 0 0 0 0,1 1 0 0 0,-1-2 0 0 0,0 2 0 0 0,-1-1 0 0 0,0 0 0 0 0,0 0 0 0 0,0 0 0 0 0,1 0 0 0 0,-1 0 0 0 0,1 0 0 0 0,0 0 0 0 0,0 0 0 0 0,0 0 0 0 0,0 0 0 0 0,0 1 0 0 0,-1 0 0 0 0,0 0 0 0 0,0 0 0 0 0,1 0 0 0 0,0-1 0 0 0,-1 0 0 0 0,1 1 0 0 0,-1 0 0 0 0,-1 0 0 0 0,1 1 0 0 0,-1-1 0 0 0,1 0 0 0 0,1 0 0 0 0,-1 0 0 0 0,0 0 0 0 0,0 0 0 0 0,0 0 0 0 0,0 0 0 0 0,0 0 0 0 0,0 0 0 0 0,0 0 0 0 0,0 0 0 0 0,0 1 0 0 0,-1-1 0 0 0,1 1 0 0 0,-1 0 0 0 0,0 0 0 0 0,-1 0 0 0 0,1 1 0 0 0,0-1 0 0 0,-1 1 0 0 0,0 0 0 0 0,0 0 0 0 0,-1 0 0 0 0,1 1 0 0 0,-1 0 0 0 0,0 0 0 0 0,0 0 0 0 0,1-1 0 0 0,0 0 0 0 0,0 0 0 0 0,-1 1 0 0 0,0 0 0 0 0,1-1 0 0 0,-1 1 0 0 0,0 0 0 0 0,-1 0 0 0 0,2 0 0 0 0,-2 0 0 0 0,2 0 0 0 0,-2 0 0 0 0,2 0 0 0 0,-2 1 0 0 0,2-1 0 0 0,-2 0 0 0 0,2 0 0 0 0,-2 0 0 0 0,2 0 0 0 0,-2 0 0 0 0,2 0 0 0 0,-2 0 0 0 0,2 0 0 0 0,-2 0 0 0 0,2 0 0 0 0,-1 0 0 0 0,0 0 0 0 0,0 0 0 0 0,0 0 0 0 0,0 0 0 0 0,0 0 0 0 0,0 1 0 0 0,0 0 0 0 0,0 0 0 0 0,1 1 0 0 0,0-1 0 0 0,0-1 0 0 0,-1 1 0 0 0,1 0 0 0 0,-1-1 0 0 0,1 1 0 0 0,0 0 0 0 0,0 0 0 0 0,-1-1 0 0 0,1 0 0 0 0,0 1 0 0 0,0 0 0 0 0,0 0 0 0 0,-1 0 0 0 0,1-1 0 0 0,-1 0 0 0 0,0 0 0 0 0,1 1 0 0 0,0 0 0 0 0,0 0 0 0 0,-1-1 0 0 0,1 1 0 0 0,-1 1 0 0 0,0-1 0 0 0,0-1 0 0 0,0 1 0 0 0,0-1 0 0 0,0 0 0 0 0,0 0 0 0 0,1 1 0 0 0,-1 0 0 0 0,1-1 0 0 0,0 1 0 0 0,0 0 0 0 0,-1 0 0 0 0,2-1 0 0 0,-1 2 0 0 0,0-1 0 0 0,0 0 0 0 0,1 1 0 0 0,0 0 0 0 0,-1-1 0 0 0,1 0 0 0 0,-2 0 0 0 0,1 0 0 0 0,0-1 0 0 0,0 2 0 0 0,0-1 0 0 0,1 0 0 0 0,-1 1 0 0 0,0 0 0 0 0,-1-1 0 0 0,2 1 0 0 0,-1 0 0 0 0,0-1 0 0 0,0 1 0 0 0,1-1 0 0 0,-1 0 0 0 0,1 1 0 0 0,-1-1 0 0 0,0 1 0 0 0,1-1 0 0 0,0 1 0 0 0,-1-1 0 0 0,1 1 0 0 0,-1-1 0 0 0,1 1 0 0 0,-1-1 0 0 0,0 0 0 0 0,1 1 0 0 0,-1-1 0 0 0,0 0 0 0 0,1 0 0 0 0,0 1 0 0 0,-1 1 0 0 0,1-1 0 0 0,-1 0 0 0 0,1 0 0 0 0,0 0 0 0 0,-1 1 0 0 0,1-1 0 0 0,1 0 0 0 0,-1 0 0 0 0,2 0 0 0 0,-1-1 0 0 0,2-1 0 0 0,0-1 0 0 0,1-1 0 0 0,1 1 0 0 0,-1-1 0 0 0,1 1 0 0 0,-1-2 0 0 0,0 1 0 0 0,0 0 0 0 0,-1-1 0 0 0,1 1 0 0 0,0 1 0 0 0,1-1 0 0 0,-1 0 0 0 0,0 0 0 0 0,1 1 0 0 0,-2-1 0 0 0,2 0 0 0 0,-1 0 0 0 0,0 0 0 0 0,-1 0 0 0 0,2 0 0 0 0,-1 1 0 0 0,1-1 0 0 0,-1 1 0 0 0,1 0 0 0 0,-1-1 0 0 0,0 0 0 0 0,0 0 0 0 0,0 0 0 0 0,0 0 0 0 0,-1 0 0 0 0,-1 1 0 0 0,-2 1 0 0 0,0 1 0 0 0,0 1 0 0 0,-1 0 0 0 0,0 1 0 0 0,0 0 0 0 0,0-1 0 0 0,0 0 0 0 0,1 0 0 0 0,0 1 0 0 0,-1 0 0 0 0,1 0 0 0 0,0-1 0 0 0,0 0 0 0 0,0 0 0 0 0,0 0 0 0 0,1 1 0 0 0,-1-1 0 0 0,1 0 0 0 0,0 1 0 0 0,-1 0 0 0 0,1-1 0 0 0,0 1 0 0 0,0 0 0 0 0,0 0 0 0 0,0 0 0 0 0,-1-1 0 0 0,0 0 0 0 0,1 1 0 0 0,0 0 0 0 0,0 0 0 0 0,0 0 0 0 0,0 0 0 0 0,0 0 0 0 0,1 0 0 0 0,0 1 0 0 0,-1-1 0 0 0,0 0 0 0 0,0 0 0 0 0,0 0 0 0 0,1 1 0 0 0,0-1 0 0 0,-1 1 0 0 0,1 0 0 0 0,0 0 0 0 0,0 0 0 0 0,0 0 0 0 0,0 0 0 0 0,1 0 0 0 0,-1 0 0 0 0,0 0 0 0 0,0 0 0 0 0,0 0 0 0 0,0 0 0 0 0,0-1 0 0 0,0 2 0 0 0,0-2 0 0 0,0 1 0 0 0,0 0 0 0 0,0 0 0 0 0,0 0 0 0 0,0-1 0 0 0,1 0 0 0 0,0 0 0 0 0,0 1 0 0 0,-1-1 0 0 0,1 1 0 0 0,-1-1 0 0 0,1 0 0 0 0,0 0 0 0 0,0 0 0 0 0,-1 1 0 0 0,1-1 0 0 0,-1 1 0 0 0,0-1 0 0 0,2 0 0 0 0,0-2 0 0 0,0-1 0 0 0,0-1 0 0 0,0-2 0 0 0,0 1 0 0 0,0 0 0 0 0,0 0 0 0 0,0-1 0 0 0,-1 0 0 0 0,0 1 0 0 0,0-1 0 0 0,1 0 0 0 0,-1 0 0 0 0,0 1 0 0 0,0-1 0 0 0,0 0 0 0 0,0 0 0 0 0,0 0 0 0 0,1 0 0 0 0,-1 0 0 0 0,1 0 0 0 0,-1-1 0 0 0,-1 0 0 0 0,1 1 0 0 0,0 0 0 0 0,0 0 0 0 0,0-1 0 0 0,-1 1 0 0 0,1-1 0 0 0,-1 1 0 0 0,0-2 0 0 0,0 2 0 0 0,0-1 0 0 0,0 0 0 0 0,0 0 0 0 0,-1 0 0 0 0,1 0 0 0 0,0 0 0 0 0,0 0 0 0 0,0 0 0 0 0,0 0 0 0 0,0 0 0 0 0,0 0 0 0 0,0 1 0 0 0,0-2 0 0 0,0 2 0 0 0,0-1 0 0 0,0 0 0 0 0,0 0 0 0 0,0 1 0 0 0,-1-1 0 0 0,0 1 0 0 0,0 0 0 0 0,1 0 0 0 0,-1-1 0 0 0,1 0 0 0 0,0 0 0 0 0,0 1 0 0 0,0-2 0 0 0,0 2 0 0 0,0-1 0 0 0,0 0 0 0 0,0 0 0 0 0,0 0 0 0 0,1 0 0 0 0,0 0 0 0 0,0 0 0 0 0,0 0 0 0 0,-1 0 0 0 0,0 0 0 0 0,1 0 0 0 0,-1 2 0 0 0,0 1 0 0 0,0 2 0 0 0,0 1 0 0 0,0 1 0 0 0,-1 1 0 0 0,1 0 0 0 0,0 0 0 0 0,-1-1 0 0 0,0 1 0 0 0,-1-2 0 0 0,1 1 0 0 0,0 0 0 0 0,0 0 0 0 0,1 0 0 0 0,-1 1 0 0 0,1 0 0 0 0,0-1 0 0 0,-1 0 0 0 0,0 0 0 0 0,0 0 0 0 0,1 1 0 0 0,-1 0 0 0 0,1-1 0 0 0,0 1 0 0 0,0 0 0 0 0,-1 0 0 0 0,0 0 0 0 0,0 0 0 0 0,1 0 0 0 0,0 0 0 0 0,-1-1 0 0 0,0 0 0 0 0,0 0 0 0 0,0 1 0 0 0,0-1 0 0 0,0 0 0 0 0,0 1 0 0 0,0 0 0 0 0,1 0 0 0 0,-1 0 0 0 0,1 0 0 0 0,0-1 0 0 0,-1 0 0 0 0,0 1 0 0 0,0-1 0 0 0,1 0 0 0 0,0 1 0 0 0,0 0 0 0 0,0 0 0 0 0,0-1 0 0 0,0 2 0 0 0,0-2 0 0 0,0 0 0 0 0,0-2 0 0 0,0-2 0 0 0,0-1 0 0 0,0-1 0 0 0,0-1 0 0 0,0-1 0 0 0,0 1 0 0 0,0 0 0 0 0,0 0 0 0 0,0 0 0 0 0,0 0 0 0 0,0 0 0 0 0,0 0 0 0 0,1 1 0 0 0,0 0 0 0 0,0 0 0 0 0,0 0 0 0 0,0 0 0 0 0,0 1 0 0 0,0-2 0 0 0,-1 1 0 0 0,1 0 0 0 0,0 0 0 0 0,0 0 0 0 0,0 0 0 0 0,-1-1 0 0 0,1 1 0 0 0,0 0 0 0 0,0 0 0 0 0,0 0 0 0 0,0 0 0 0 0,0-1 0 0 0,1 1 0 0 0,-1 0 0 0 0,1 0 0 0 0,-1-1 0 0 0,0 1 0 0 0,0-1 0 0 0,0 1 0 0 0,0-2 0 0 0,0 2 0 0 0,0 0 0 0 0,0 0 0 0 0,0 0 0 0 0,-1-1 0 0 0,0 1 0 0 0,1 0 0 0 0,0 0 0 0 0,1 0 0 0 0,-1 1 0 0 0,1-1 0 0 0,-1 0 0 0 0,0 1 0 0 0,0-1 0 0 0,0 0 0 0 0,0 0 0 0 0,0 0 0 0 0,0 0 0 0 0,0 0 0 0 0,0 1 0 0 0,1-1 0 0 0,0 1 0 0 0,-1 0 0 0 0,1-1 0 0 0,-1 0 0 0 0,0 0 0 0 0,0 1 0 0 0,0-1 0 0 0,0 0 0 0 0,-1 1 0 0 0,1 1 0 0 0,-1 2 0 0 0,0 1 0 0 0,0 1 0 0 0,0 1 0 0 0,-1-1 0 0 0,0 1 0 0 0,0-1 0 0 0,-1 0 0 0 0,1 0 0 0 0,0 0 0 0 0,0 0 0 0 0,0 0 0 0 0,0-1 0 0 0,0 1 0 0 0,0 0 0 0 0,0 1 0 0 0,1 0 0 0 0,-1-1 0 0 0,1 0 0 0 0,-1 0 0 0 0,0 0 0 0 0,1 0 0 0 0,-1 0 0 0 0,0 0 0 0 0,0 0 0 0 0,-1 1 0 0 0,1-1 0 0 0,0 1 0 0 0,0 0 0 0 0,1 0 0 0 0,-1-1 0 0 0,0 0 0 0 0,0 0 0 0 0,0 0 0 0 0,0 1 0 0 0,1-1 0 0 0,-1 0 0 0 0,0 0 0 0 0,0 0 0 0 0,1 1 0 0 0,-1-1 0 0 0,1 1 0 0 0,0-1 0 0 0,-1 0 0 0 0,0 0 0 0 0,0 0 0 0 0,1 1 0 0 0,-1-1 0 0 0,1 1 0 0 0,0 0 0 0 0,0 0 0 0 0,0 0 0 0 0,0 0 0 0 0,0 0 0 0 0,0 0 0 0 0,0 0 0 0 0,0 0 0 0 0,0 0 0 0 0,0 0 0 0 0,0 0 0 0 0,0-1 0 0 0,0 2 0 0 0,0-2 0 0 0,0 1 0 0 0,0 0 0 0 0,0 0 0 0 0,0 0 0 0 0,0 0 0 0 0,0 0 0 0 0,0 0 0 0 0,0 0 0 0 0,0 0 0 0 0,0 0 0 0 0,0 0 0 0 0,0-1 0 0 0,0 2 0 0 0,0-2 0 0 0,0 1 0 0 0,0 0 0 0 0,0 0 0 0 0,0 0 0 0 0,0 0 0 0 0,0 0 0 0 0,0 0 0 0 0,0 0 0 0 0,0-1 0 0 0,0 2 0 0 0,0-2 0 0 0,0 1 0 0 0,0 0 0 0 0,0 0 0 0 0,0 0 0 0 0,0 0 0 0 0,0 0 0 0 0,0 0 0 0 0,0 0 0 0 0,0 0 0 0 0,0 0 0 0 0,0 0 0 0 0,0 0 0 0 0,0 0 0 0 0,0-1 0 0 0,0 1 0 0 0,0 0 0 0 0,0 0 0 0 0,0 0 0 0 0,1-1 0 0 0,0 0 0 0 0,0 0 0 0 0,0 1 0 0 0,0-2 0 0 0,0 1 0 0 0,1-1 0 0 0,0 0 0 0 0,1-1 0 0 0,0 0 0 0 0,-1 1 0 0 0,2-2 0 0 0,-1 1 0 0 0,1-1 0 0 0,-1 0 0 0 0,1 0 0 0 0,0 1 0 0 0,-1 0 0 0 0,0 0 0 0 0,0-1 0 0 0,1 1 0 0 0,-1-1 0 0 0,1 1 0 0 0,0-1 0 0 0,0 0 0 0 0,0 0 0 0 0,0-1 0 0 0,0 1 0 0 0,0 0 0 0 0,0 0 0 0 0,1 0 0 0 0,-2 0 0 0 0,2 0 0 0 0,-2 0 0 0 0,1-1 0 0 0,0 1 0 0 0,0-2 0 0 0,0 1 0 0 0,0-1 0 0 0,0 1 0 0 0,0 1 0 0 0,0-1 0 0 0,-1-1 0 0 0,0 2 0 0 0,0-1 0 0 0,1 1 0 0 0,-1 0 0 0 0,1-1 0 0 0,0 1 0 0 0,0 0 0 0 0,0 0 0 0 0,-1 0 0 0 0,1-1 0 0 0,-1 0 0 0 0,0 1 0 0 0,0-1 0 0 0,1 0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 1 0 0 0,-1 0 0 0 0,-3 0 0 0 0,0 0 0 0 0,-2-1 0 0 0,0 1 0 0 0,-1-1 0 0 0,-1 0 0 0 0,1 0 0 0 0,0 0 0 0 0,0 0 0 0 0,-1 0 0 0 0,1 0 0 0 0,0 0 0 0 0,0 0 0 0 0,0 0 0 0 0,0 0 0 0 0,0 0 0 0 0,0 0 0 0 0,0 0 0 0 0,0 0 0 0 0,0 0 0 0 0,0 0 0 0 0,0 0 0 0 0,1 0 0 0 0,-2 0 0 0 0,2 0 0 0 0,-2 0 0 0 0,2 0 0 0 0,-2 0 0 0 0,2 0 0 0 0,-2 0 0 0 0,2 0 0 0 0,-2 0 0 0 0,2 0 0 0 0,-2 0 0 0 0,2 0 0 0 0,-2 0 0 0 0,2 0 0 0 0,-2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0,0 1 0 0 0,0 0 0 0 0,-1 0 0 0 0,1-1 0 0 0,-1 0 0 0 0,0 1 0 0 0,0-1 0 0 0,1 0 0 0 0,1 1 0 0 0,2 0 0 0 0,2 0 0 0 0,1 1 0 0 0,0-1 0 0 0,1-1 0 0 0,0 1 0 0 0,1 0 0 0 0,-2-1 0 0 0,1 1 0 0 0,-1 0 0 0 0,0 0 0 0 0,1-1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0,-1-1 0 0 0,0 0 0 0 0,0 0 0 0 0,1 1 0 0 0,-1-1 0 0 0,1 1 0 0 0,0 0 0 0 0,0 0 0 0 0,0 0 0 0 0,0 0 0 0 0,0 0 0 0 0,0 0 0 0 0,0 0 0 0 0,0 0 0 0 0,0 0 0 0 0,0 0 0 0 0,0 0 0 0 0,0 0 0 0 0,0 0 0 0 0,0 0 0 0 0,-1 1 0 0 0,0 0 0 0 0,0 0 0 0 0,1-1 0 0 0,-1 1 0 0 0,1-1 0 0 0,0 0 0 0 0,0 0 0 0 0,0 0 0 0 0,0 0 0 0 0,0 0 0 0 0,0 0 0 0 0,0 0 0 0 0,0 0 0 0 0,0 0 0 0 0,0 0 0 0 0,0 0 0 0 0,0 0 0 0 0,0 0 0 0 0,0 0 0 0 0,0 0 0 0 0,0 0 0 0 0,0 0 0 0 0,0 0 0 0 0,-1 1 0 0 0,0 0 0 0 0,0 0 0 0 0,0 0 0 0 0,-1 0 0 0 0,1 0 0 0 0,0 0 0 0 0,1 0 0 0 0,-1-1 0 0 0,0 0 0 0 0,-2 0 0 0 0,-2 0 0 0 0,-1 0 0 0 0,-1-1 0 0 0,0 1 0 0 0,0-1 0 0 0,0 0 0 0 0,-1 0 0 0 0,0 1 0 0 0,0-1 0 0 0,1 1 0 0 0,0-2 0 0 0,0 2 0 0 0,-1-1 0 0 0,0 1 0 0 0,1 0 0 0 0,-2 0 0 0 0,2 0 0 0 0,-1 0 0 0 0,1-2 0 0 0,0 2 0 0 0,0-1 0 0 0,-1 1 0 0 0,0-1 0 0 0,1 1 0 0 0,-2 0 0 0 0,2 0 0 0 0,-2 0 0 0 0,0 0 0 0 0,0 0 0 0 0,0 0 0 0 0,1 0 0 0 0,-1-1 0 0 0,1 1 0 0 0,0-1 0 0 0,0 0 0 0 0,0 1 0 0 0,0-1 0 0 0,0 1 0 0 0,1-1 0 0 0,-2 0 0 0 0,2 0 0 0 0,-2 1 0 0 0,2-1 0 0 0,-2 1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0 0 0 0,0 0 0 0 0,0 1 0 0 0,0 0 0 0 0,0 0 0 0 0,0-1 0 0 0,0 1 0 0 0,0 0 0 0 0,0 1 0 0 0,0-1 0 0 0,0 0 0 0 0,1-1 0 0 0,0 0 0 0 0,0 0 0 0 0,-1 1 0 0 0,1-1 0 0 0,-1 0 0 0 0,0 0 0 0 0,0 0 0 0 0,0 0 0 0 0,1 0 0 0 0,0 0 0 0 0,0 0 0 0 0,-1 0 0 0 0,1 1 0 0 0,-1 0 0 0 0,0 0 0 0 0,1-1 0 0 0,0 0 0 0 0,0 0 0 0 0,0 0 0 0 0,1 0 0 0 0,-1 0 0 0 0,0-1 0 0 0,0 1 0 0 0,0 0 0 0 0,1 0 0 0 0,-1-1 0 0 0,1 1 0 0 0,0 0 0 0 0,2 0 0 0 0,1 1 0 0 0,1 0 0 0 0,2 0 0 0 0,-1 0 0 0 0,2 0 0 0 0,-1 0 0 0 0,0 0 0 0 0,0 0 0 0 0,0 0 0 0 0,0 0 0 0 0,1 0 0 0 0,-2 0 0 0 0,2 0 0 0 0,-2 0 0 0 0,2 0 0 0 0,-2 0 0 0 0,2 0 0 0 0,-2 0 0 0 0,2 0 0 0 0,-2 0 0 0 0,2 0 0 0 0,-2 0 0 0 0,2 0 0 0 0,-2 0 0 0 0,2 0 0 0 0,-2 0 0 0 0,2 0 0 0 0,-2 0 0 0 0,1 0 0 0 0,0 0 0 0 0,0 0 0 0 0,0 0 0 0 0,0-1 0 0 0,-1 0 0 0 0,0 1 0 0 0,0-1 0 0 0,1 0 0 0 0,-1 1 0 0 0,1 0 0 0 0,0 0 0 0 0,0 0 0 0 0,0 0 0 0 0,0 0 0 0 0,0 0 0 0 0,0 0 0 0 0,0 0 0 0 0,0 0 0 0 0,0 0 0 0 0,0 0 0 0 0,0 0 0 0 0,0 0 0 0 0,0 0 0 0 0,0 1 0 0 0,0 0 0 0 0,0-1 0 0 0,0 1 0 0 0,0-1 0 0 0,-1 2 0 0 0,0-1 0 0 0,1-1 0 0 0,-1 1 0 0 0,0 0 0 0 0,1-1 0 0 0,0 0 0 0 0,0 0 0 0 0,0 0 0 0 0,0 0 0 0 0,0 0 0 0 0,0 0 0 0 0,0 0 0 0 0,0 0 0 0 0,0 0 0 0 0,0 0 0 0 0,0 0 0 0 0,0 0 0 0 0,0 0 0 0 0,0 0 0 0 0,0 0 0 0 0,0 0 0 0 0,0 0 0 0 0,0 0 0 0 0,0 0 0 0 0,0 0 0 0 0,0 0 0 0 0,0 0 0 0 0,0 0 0 0 0,0 0 0 0 0,0 0 0 0 0,-1 1 0 0 0,0-1 0 0 0,0 1 0 0 0,1 0 0 0 0,-1-1 0 0 0,1 1 0 0 0,0-1 0 0 0,0 0 0 0 0,0 0 0 0 0,0 0 0 0 0,0 0 0 0 0,0 0 0 0 0,0 0 0 0 0,0 0 0 0 0,0 0 0 0 0,0 0 0 0 0,0 0 0 0 0,0 0 0 0 0,0 0 0 0 0,0 0 0 0 0,0 0 0 0 0,0 0 0 0 0,0 0 0 0 0,0 0 0 0 0,0 0 0 0 0,0 0 0 0 0,0 0 0 0 0,0 0 0 0 0,0 0 0 0 0,-1-1 0 0 0,-2 0 0 0 0,0 0 0 0 0,-2-1 0 0 0,0 1 0 0 0,-2 0 0 0 0,0-1 0 0 0,0 1 0 0 0,-1 0 0 0 0,1 0 0 0 0,0 0 0 0 0,0 0 0 0 0,0 0 0 0 0,-1 1 0 0 0,1-1 0 0 0,-1 1 0 0 0,0 0 0 0 0,1-1 0 0 0,0 0 0 0 0,0 1 0 0 0,-1-1 0 0 0,2 0 0 0 0,-1 0 0 0 0,0 0 0 0 0,0 0 0 0 0,-1 1 0 0 0,0-1 0 0 0,1 1 0 0 0,-2 0 0 0 0,2-1 0 0 0,0 1 0 0 0,0-1 0 0 0,-1 0 0 0 0,1 1 0 0 0,-1-1 0 0 0,0 1 0 0 0,1 0 0 0 0,-2 0 0 0 0,2 0 0 0 0,-2 0 0 0 0,2 0 0 0 0,-1 0 0 0 0,1-1 0 0 0,0 0 0 0 0,0 0 0 0 0,-1 1 0 0 0,0-1 0 0 0,1 0 0 0 0,-1 0 0 0 0,0 0 0 0 0,0 1 0 0 0,0 0 0 0 0,0-1 0 0 0,1 0 0 0 0,0 0 0 0 0,0 0 0 0 0,-1 1 0 0 0,0 0 0 0 0,1-1 0 0 0,-1 1 0 0 0,0 0 0 0 0,0 0 0 0 0,0 0 0 0 0,0 0 0 0 0,0 1 0 0 0,0-1 0 0 0,0 0 0 0 0,0 0 0 0 0,0 0 0 0 0,0-1 0 0 0,1 0 0 0 0,0 0 0 0 0,0 0 0 0 0,-1 1 0 0 0,1 0 0 0 0,-1 0 0 0 0,0 0 0 0 0,0 0 0 0 0,0 0 0 0 0,0 0 0 0 0,0 0 0 0 0,0-1 0 0 0,0 0 0 0 0,0 0 0 0 0,0 1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0,0 1 0 0 0,0 0 0 0 0,-1 0 0 0 0,1-1 0 0 0,-1 1 0 0 0,0-1 0 0 0,0 0 0 0 0,0 0 0 0 0,0 0 0 0 0,0 0 0 0 0,0 0 0 0 0,0 0 0 0 0,2 0 0 0 0,1 0 0 0 0,2 0 0 0 0,1 0 0 0 0,1 0 0 0 0,1 0 0 0 0,0 0 0 0 0,0-1 0 0 0,-1 0 0 0 0,1 0 0 0 0,-1 1 0 0 0,1-1 0 0 0,-1 0 0 0 0,0 0 0 0 0,0 0 0 0 0,0 1 0 0 0,1-1 0 0 0,-1 1 0 0 0,1-1 0 0 0,-1 0 0 0 0,0 0 0 0 0,0 1 0 0 0,1-1 0 0 0,0 1 0 0 0,-1 0 0 0 0,1 0 0 0 0,0 0 0 0 0,0 0 0 0 0,0 0 0 0 0,0 0 0 0 0,0 0 0 0 0,1 0 0 0 0,-2 0 0 0 0,2 0 0 0 0,-2 0 0 0 0,2 0 0 0 0,-2 0 0 0 0,1-1 0 0 0,0 1 0 0 0,0-2 0 0 0,0 2 0 0 0,0-1 0 0 0,0 1 0 0 0,0 0 0 0 0,0 0 0 0 0,0 0 0 0 0,0 0 0 0 0,0 0 0 0 0,0 0 0 0 0,0 0 0 0 0,0 0 0 0 0,0 0 0 0 0,0 0 0 0 0,0 0 0 0 0,0 0 0 0 0,0 0 0 0 0,0 0 0 0 0,-1-1 0 0 0,0 0 0 0 0,1 1 0 0 0,-1-1 0 0 0,0 1 0 0 0,1-1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 1 0 0 0,0 0 0 0 0,0-1 0 0 0,0 1 0 0 0,1 0 0 0 0,0-1 0 0 0,0 1 0 0 0,-1 0 0 0 0,2 0 0 0 0,-3-1 0 0 0,-1 1 0 0 0,-2-1 0 0 0,-1 0 0 0 0,-1-1 0 0 0,0 1 0 0 0,0-1 0 0 0,-1 0 0 0 0,1 0 0 0 0,-2 1 0 0 0,2 0 0 0 0,-2-1 0 0 0,2 0 0 0 0,-2 0 0 0 0,1 1 0 0 0,0-1 0 0 0,0 1 0 0 0,0 0 0 0 0,0 0 0 0 0,0 0 0 0 0,0 0 0 0 0,0-1 0 0 0,0 0 0 0 0,0 1 0 0 0,0-1 0 0 0,0 0 0 0 0,0 1 0 0 0,0 0 0 0 0,0 0 0 0 0,0 0 0 0 0,1 0 0 0 0,-2 0 0 0 0,2 0 0 0 0,-2 0 0 0 0,2 0 0 0 0,-2 0 0 0 0,2 0 0 0 0,-2 0 0 0 0,2 0 0 0 0,0-1 0 0 0,0 0 0 0 0,-1 0 0 0 0,1 1 0 0 0,0-1 0 0 0,-1 1 0 0 0,0 0 0 0 0,0 0 0 0 0,0 0 0 0 0,0 0 0 0 0,0 0 0 0 0,0 0 0 0 0,0 0 0 0 0,1-1 0 0 0,0 0 0 0 0,0 0 0 0 0,-1 1 0 0 0,1-1 0 0 0,-1 1 0 0 0,0 0 0 0 0,0 0 0 0 0,0 0 0 0 0,0 0 0 0 0,0 0 0 0 0,0 0 0 0 0,0 0 0 0 0,1 0 0 0 0,-1-1 0 0 0,1 0 0 0 0,0 0 0 0 0,-1 1 0 0 0,1-1 0 0 0,-1 1 0 0 0,0 0 0 0 0,0 0 0 0 0,0 0 0 0 0,0 0 0 0 0,0 0 0 0 0,0 0 0 0 0,0 0 0 0 0,0 0 0 0 0,0 0 0 0 0,0 0 0 0 0,1 0 0 0 0,0-1 0 0 0,0 0 0 0 0,-1 0 0 0 0,1 1 0 0 0,-1-1 0 0 0,0 1 0 0 0,0 0 0 0 0,0 0 0 0 0,0 0 0 0 0,0 0 0 0 0,0 0 0 0 0,0 0 0 0 0,0 0 0 0 0,0 0 0 0 0,0 0 0 0 0,0 0 0 0 0,0 0 0 0 0,0 0 0 0 0,0 0 0 0 0,0 0 0 0 0,0 0 0 0 0,0 0 0 0 0,0 0 0 0 0,0 0 0 0 0,0 0 0 0 0,0 0 0 0 0,0 0 0 0 0,0 0 0 0 0,0 0 0 0 0,0 0 0 0 0,0 0 0 0 0,0 0 0 0 0,1 0 0 0 0,3 0 0 0 0,0 0 0 0 0,3 0 0 0 0,0 0 0 0 0,1 0 0 0 0,0 0 0 0 0,1 0 0 0 0,-1 0 0 0 0,0 0 0 0 0,0 0 0 0 0,0 0 0 0 0,1 0 0 0 0,-2 0 0 0 0,1 0 0 0 0,-1-1 0 0 0,0 0 0 0 0,0 0 0 0 0,0 0 0 0 0,0 0 0 0 0,0 0 0 0 0,0 0 0 0 0,1 1 0 0 0,-1 0 0 0 0,1 0 0 0 0,0 0 0 0 0,0 0 0 0 0,0 0 0 0 0,-1-1 0 0 0,1 0 0 0 0,-1 0 0 0 0,0 1 0 0 0,1-1 0 0 0,0 1 0 0 0,-1 0 0 0 0,1-1 0 0 0,0 1 0 0 0,0 1 0 0 0,0-1 0 0 0,0 0 0 0 0,0 0 0 0 0,0 0 0 0 0,0-1 0 0 0,-1 0 0 0 0,0 1 0 0 0,0-1 0 0 0,1 0 0 0 0,-1 1 0 0 0,1 0 0 0 0,0 0 0 0 0,0 0 0 0 0,0-1 0 0 0,0 0 0 0 0,0 0 0 0 0,-1 0 0 0 0,0 0 0 0 0,1 0 0 0 0,-1 0 0 0 0,0 0 0 0 0,1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 1 0 0 0,0 0 0 0 0,0-1 0 0 0,1 1 0 0 0,-1 0 0 0 0,1-1 0 0 0,0 0 0 0 0,0 0 0 0 0,-1 1 0 0 0,0-1 0 0 0,0 2 0 0 0,0-2 0 0 0,1 1 0 0 0,0-1 0 0 0,0 0 0 0 0,-1 0 0 0 0,2 0 0 0 0,-2 0 0 0 0,2 0 0 0 0,-1 0 0 0 0,-2 0 0 0 0,-1 0 0 0 0,-2 0 0 0 0,-1 0 0 0 0,-1 0 0 0 0,-1 0 0 0 0,0 0 0 0 0,-1 0 0 0 0,1 0 0 0 0,0 0 0 0 0,0 0 0 0 0,-1 0 0 0 0,1 0 0 0 0,0 0 0 0 0,0 0 0 0 0,0 0 0 0 0,0 0 0 0 0,0 0 0 0 0,0 0 0 0 0,0 0 0 0 0,0 0 0 0 0,0 0 0 0 0,0 0 0 0 0,0 0 0 0 0,0 0 0 0 0,0 0 0 0 0,0 0 0 0 0,1 0 0 0 0,0 2 0 0 0,0-2 0 0 0,0 1 0 0 0,-1-1 0 0 0,0 1 0 0 0,1-1 0 0 0,-1 0 0 0 0,0 0 0 0 0,0 0 0 0 0,0 0 0 0 0,-1 0 0 0 0,2 0 0 0 0,-2 0 0 0 0,2 0 0 0 0,-2 0 0 0 0,2 0 0 0 0,-2 0 0 0 0,2 0 0 0 0,-2 0 0 0 0,2 0 0 0 0,-2 0 0 0 0,2 0 0 0 0,-2 0 0 0 0,2 0 0 0 0,-1 0 0 0 0,0 0 0 0 0,0-1 0 0 0,1 0 0 0 0,0 1 0 0 0,0-1 0 0 0,-2 0 0 0 0,1 0 0 0 0,-1 0 0 0 0,1 0 0 0 0,-1 1 0 0 0,1-1 0 0 0,0-1 0 0 0,0 1 0 0 0,-1 1 0 0 0,2-1 0 0 0,-1 1 0 0 0,0 0 0 0 0,1-1 0 0 0,0 0 0 0 0,-1 1 0 0 0,1-1 0 0 0,0 0 0 0 0,-1 1 0 0 0,0 0 0 0 0,0-1 0 0 0,0 0 0 0 0,0 0 0 0 0,0 1 0 0 0,0-1 0 0 0,0 1 0 0 0,0-1 0 0 0,0 0 0 0 0,0 1 0 0 0,0-1 0 0 0,1 0 0 0 0,0 0 0 0 0,0 0 0 0 0,-1 0 0 0 0,1 0 0 0 0,-1 1 0 0 0,0 0 0 0 0,0 0 0 0 0,0 0 0 0 0,0 0 0 0 0,0 0 0 0 0,0 0 0 0 0,0 0 0 0 0,0 0 0 0 0,0 0 0 0 0,0 0 0 0 0,0 0 0 0 0,0 0 0 0 0,0 0 0 0 0,0 0 0 0 0,0 0 0 0 0,0 0 0 0 0,1 1 0 0 0,0 0 0 0 0,0 0 0 0 0,2 1 0 0 0,2-1 0 0 0,1 0 0 0 0,0 1 0 0 0,1-1 0 0 0,0 0 0 0 0,0 0 0 0 0,1 0 0 0 0,0 0 0 0 0,0 0 0 0 0,-1 1 0 0 0,0-1 0 0 0,0 0 0 0 0,1 0 0 0 0,0-1 0 0 0,-1 1 0 0 0,1 0 0 0 0,0 0 0 0 0,0-1 0 0 0,0 1 0 0 0,0-1 0 0 0,0 0 0 0 0,1 0 0 0 0,-2 0 0 0 0,2 0 0 0 0,-2 0 0 0 0,2 0 0 0 0,-2 0 0 0 0,1 0 0 0 0,0 0 0 0 0,0 0 0 0 0,0 0 0 0 0,0 0 0 0 0,0 0 0 0 0,0 0 0 0 0,0 0 0 0 0,0 0 0 0 0,0 0 0 0 0,0 0 0 0 0,0 0 0 0 0,0 0 0 0 0,0 0 0 0 0,0 0 0 0 0,0 0 0 0 0,0 0 0 0 0,0 0 0 0 0,0 0 0 0 0,0-1 0 0 0,-1 0 0 0 0,0 0 0 0 0,0 0 0 0 0,1 0 0 0 0,-1 0 0 0 0,1 0 0 0 0,0 0 0 0 0,0 1 0 0 0,-1-1 0 0 0,0 0 0 0 0,1 0 0 0 0,-1 1 0 0 0,1-1 0 0 0,-1 1 0 0 0,0-1 0 0 0,0 0 0 0 0,1 0 0 0 0,-1 1 0 0 0,0-1 0 0 0,1 1 0 0 0,0 0 0 0 0,0 0 0 0 0,0 0 0 0 0,-1-1 0 0 0,0 0 0 0 0,0 1 0 0 0,1-1 0 0 0,-1 1 0 0 0,1-1 0 0 0,0 1 0 0 0,0 0 0 0 0,0 0 0 0 0,0 0 0 0 0,0 0 0 0 0,0 0 0 0 0,0 0 0 0 0,0 0 0 0 0,0 0 0 0 0,0 0 0 0 0,0 0 0 0 0,0 0 0 0 0,0 0 0 0 0,0 0 0 0 0,0 0 0 0 0,0 0 0 0 0,0 0 0 0 0,0 0 0 0 0,0 0 0 0 0,0 0 0 0 0,0 0 0 0 0,0 0 0 0 0,0 0 0 0 0,0 0 0 0 0,0 0 0 0 0,0 1 0 0 0,0 0 0 0 0,0-1 0 0 0,0 1 0 0 0,0 0 0 0 0,0-1 0 0 0,0 0 0 0 0,0 0 0 0 0,0 0 0 0 0,0 0 0 0 0,0 0 0 0 0,0 0 0 0 0,0 0 0 0 0,0 0 0 0 0,0 0 0 0 0,0 0 0 0 0,-2 0 0 0 0,-1 0 0 0 0,-2 0 0 0 0,-1 0 0 0 0,-2 0 0 0 0,1 0 0 0 0,-2 0 0 0 0,1 0 0 0 0,0 0 0 0 0,0 0 0 0 0,-1 0 0 0 0,1 0 0 0 0,0 0 0 0 0,0 0 0 0 0,0 0 0 0 0,0 0 0 0 0,0 0 0 0 0,0 0 0 0 0,0 0 0 0 0,0 0 0 0 0,1 0 0 0 0,0-2 0 0 0,0 2 0 0 0,0-1 0 0 0,-1-1 0 0 0,0 1 0 0 0,1 0 0 0 0,-2 0 0 0 0,2 1 0 0 0,-2 0 0 0 0,2-1 0 0 0,-2 1 0 0 0,2-1 0 0 0,-2 0 0 0 0,2 1 0 0 0,-2-1 0 0 0,2 1 0 0 0,-2 0 0 0 0,2 0 0 0 0,-2 0 0 0 0,2 0 0 0 0,-2 0 0 0 0,2 0 0 0 0,-2 0 0 0 0,2 0 0 0 0,-2 0 0 0 0,2 0 0 0 0,-2 0 0 0 0,2 0 0 0 0,-1 0 0 0 0,1-1 0 0 0,0 0 0 0 0,0 0 0 0 0,-1 1 0 0 0,0 0 0 0 0,1-1 0 0 0,-1 1 0 0 0,0 0 0 0 0,0 0 0 0 0,0 0 0 0 0,0 0 0 0 0,0 1 0 0 0,0-1 0 0 0,0 0 0 0 0,0 0 0 0 0,0 0 0 0 0,0 0 0 0 0,0 0 0 0 0,0 0 0 0 0,0 0 0 0 0,0 0 0 0 0,0 0 0 0 0,0 0 0 0 0,0 0 0 0 0,0 0 0 0 0,0 0 0 0 0,0 0 0 0 0,0 0 0 0 0,0 0 0 0 0,0 0 0 0 0,0 0 0 0 0,0 0 0 0 0,0 0 0 0 0,0 0 0 0 0,1-1 0 0 0,0 0 0 0 0,0 0 0 0 0,-1 0 0 0 0,1 1 0 0 0,-1-1 0 0 0,0 1 0 0 0,0 0 0 0 0,0 0 0 0 0,0 0 0 0 0,0 0 0 0 0,0 0 0 0 0,0 0 0 0 0,0-1 0 0 0,0 0 0 0 0,0 0 0 0 0,0 1 0 0 0,0 0 0 0 0,0-1 0 0 0,0 1 0 0 0,0 0 0 0 0,0 0 0 0 0,0 0 0 0 0,0 0 0 0 0,0 1 0 0 0,0-1 0 0 0,1-1 0 0 0,0 0 0 0 0,0 0 0 0 0,-1 0 0 0 0,1 1 0 0 0,-1 0 0 0 0,1-1 0 0 0,0 0 0 0 0,1 0 0 0 0,2 1 0 0 0,1-2 0 0 0,0 1 0 0 0,2 0 0 0 0,0 0 0 0 0,0 0 0 0 0,0 0 0 0 0,1 0 0 0 0,-1 0 0 0 0,0 1 0 0 0,1 0 0 0 0,0-1 0 0 0,-1 0 0 0 0,0 0 0 0 0,0 1 0 0 0,1-1 0 0 0,-1 1 0 0 0,1 0 0 0 0,0 0 0 0 0,0 0 0 0 0,0 0 0 0 0,0 0 0 0 0,0 0 0 0 0,0 0 0 0 0,0 0 0 0 0,1 0 0 0 0,-2 0 0 0 0,2 0 0 0 0,-2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0,-2 0 0 0 0,-1 0 0 0 0,-2 0 0 0 0,-1 0 0 0 0,-2 0 0 0 0,1 0 0 0 0,-2 0 0 0 0,1 0 0 0 0,0 0 0 0 0,0 0 0 0 0,-1 0 0 0 0,1 0 0 0 0,0 0 0 0 0,0 0 0 0 0,0 0 0 0 0,0 0 0 0 0,0 0 0 0 0,0 0 0 0 0,0 0 0 0 0,0 0 0 0 0,0 0 0 0 0,0 0 0 0 0,0 0 0 0 0,0 0 0 0 0,0 0 0 0 0,0 0 0 0 0,0 0 0 0 0,0 0 0 0 0,0 0 0 0 0,0 0 0 0 0,0 0 0 0 0,1 0 0 0 0,-2 0 0 0 0,2 0 0 0 0,-2 0 0 0 0,2 0 0 0 0,-2 0 0 0 0,2 0 0 0 0,-2 0 0 0 0,2 0 0 0 0,-2 0 0 0 0,2 0 0 0 0,-2 0 0 0 0,2 0 0 0 0,-2 0 0 0 0,2 0 0 0 0,-2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0,1-1 0 0 0,0 0 0 0 0,0 1 0 0 0,-1-1 0 0 0,1 1 0 0 0,-1-1 0 0 0,0 1 0 0 0,0 0 0 0 0,0 0 0 0 0,1-1 0 0 0,0 0 0 0 0,0 1 0 0 0,-1-1 0 0 0,1 0 0 0 0,-1 0 0 0 0,0 0 0 0 0,0 0 0 0 0,0 0 0 0 0,0 1 0 0 0,0 0 0 0 0,0 0 0 0 0,0 0 0 0 0,0 0 0 0 0,0 0 0 0 0,0 0 0 0 0,0 0 0 0 0,0 0 0 0 0,0 0 0 0 0,0 0 0 0 0,0 0 0 0 0,0 0 0 0 0,0 0 0 0 0,0 0 0 0 0,2 0 0 0 0,1 0 0 0 0,2 0 0 0 0,1 0 0 0 0,1 0 0 0 0,1 1 0 0 0,0 0 0 0 0,1 0 0 0 0,-1-1 0 0 0,0 1 0 0 0,0 0 0 0 0,-1 0 0 0 0,0 0 0 0 0,1-1 0 0 0,-1 1 0 0 0,1-1 0 0 0,0 0 0 0 0,-1 0 0 0 0,1 0 0 0 0,0 1 0 0 0,0 0 0 0 0,0-1 0 0 0,0 1 0 0 0,0-1 0 0 0,1 1 0 0 0,-2-1 0 0 0,1 0 0 0 0,0 0 0 0 0,0 0 0 0 0,0 0 0 0 0,0 0 0 0 0,0 0 0 0 0,0 0 0 0 0,0 0 0 0 0,0 0 0 0 0,0 1 0 0 0,-1-1 0 0 0,0 1 0 0 0,0 0 0 0 0,1 0 0 0 0,-1-1 0 0 0,1 0 0 0 0,0 0 0 0 0,0 0 0 0 0,-1 1 0 0 0,1-1 0 0 0,-1 1 0 0 0,0 0 0 0 0,1-1 0 0 0,-1 1 0 0 0,1-1 0 0 0,0 0 0 0 0,0 0 0 0 0,0 0 0 0 0,0 0 0 0 0,0 0 0 0 0,0 0 0 0 0,1 0 0 0 0,-1 0 0 0 0,0 1 0 0 0,0 0 0 0 0,0 0 0 0 0,0-1 0 0 0,-1 1 0 0 0,1-1 0 0 0,0 0 0 0 0,0 0 0 0 0,0 0 0 0 0,1 0 0 0 0,0 0 0 0 0,-1 0 0 0 0,1 1 0 0 0,0-1 0 0 0,-1 1 0 0 0,1 0 0 0 0,0-1 0 0 0,0 1 0 0 0,-1-1 0 0 0,1 0 0 0 0,-1 0 0 0 0,0 0 0 0 0,0 0 0 0 0,0 0 0 0 0,0 0 0 0 0,0 0 0 0 0,0 0 0 0 0,0 0 0 0 0,0 0 0 0 0,0 0 0 0 0,0 1 0 0 0,1 0 0 0 0,0 0 0 0 0,0-1 0 0 0,-1 1 0 0 0,1-1 0 0 0,-1 0 0 0 0,0 1 0 0 0,0 0 0 0 0,0 0 0 0 0,0-1 0 0 0,0 0 0 0 0,0 0 0 0 0,0 1 0 0 0,0-1 0 0 0,0-1 0 0 0,0 1 0 0 0,0 0 0 0 0,0 0 0 0 0,0 0 0 0 0,0 0 0 0 0,0 0 0 0 0,0 0 0 0 0,0 0 0 0 0,-1 0 0 0 0,-2-1 0 0 0,-1 0 0 0 0,-1 0 0 0 0,-2 1 0 0 0,-1 0 0 0 0,1-1 0 0 0,-2 0 0 0 0,1 0 0 0 0,0 0 0 0 0,0 1 0 0 0,-1 0 0 0 0,1 0 0 0 0,0 0 0 0 0,1-1 0 0 0,0 0 0 0 0,-1 0 0 0 0,1 1 0 0 0,0-1 0 0 0,-1 1 0 0 0,0-1 0 0 0,1 1 0 0 0,-1 0 0 0 0,1-1 0 0 0,0-1 0 0 0,0 1 0 0 0,-1 0 0 0 0,0 0 0 0 0,1 0 0 0 0,-2 1 0 0 0,2 0 0 0 0,-1-1 0 0 0,1 0 0 0 0,0 0 0 0 0,0 1 0 0 0,-1-1 0 0 0,0 1 0 0 0,1-1 0 0 0,0 0 0 0 0,0 0 0 0 0,0 1 0 0 0,-1-1 0 0 0,1 1 0 0 0,-1-1 0 0 0,1 0 0 0 0,0 1 0 0 0,0-2 0 0 0,-1 1 0 0 0,0 0 0 0 0,1 0 0 0 0,-1 0 0 0 0,0 1 0 0 0,0-2 0 0 0,0 2 0 0 0,0-1 0 0 0,0 1 0 0 0,-1-1 0 0 0,2 1 0 0 0,-1-1 0 0 0,1 1 0 0 0,0-1 0 0 0,0 0 0 0 0,-1 1 0 0 0,0-1 0 0 0,1 1 0 0 0,0 0 0 0 0,0-1 0 0 0,-1 0 0 0 0,1 0 0 0 0,-1 1 0 0 0,1-1 0 0 0,-1 1 0 0 0,0 0 0 0 0,0 0 0 0 0,1 0 0 0 0,0-1 0 0 0,-1 0 0 0 0,1 0 0 0 0,-1 1 0 0 0,1 0 0 0 0,-1 0 0 0 0,0-1 0 0 0,0 0 0 0 0,0 0 0 0 0,0 0 0 0 0,0 1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0,0-1 0 0 0,0 0 0 0 0,1 0 0 0 0,1 1 0 0 0,2 0 0 0 0,2 0 0 0 0,1 0 0 0 0,-1-1 0 0 0,2 2 0 0 0,-1-1 0 0 0,0 0 0 0 0,0 0 0 0 0,0 0 0 0 0,0 0 0 0 0,1 0 0 0 0,-2 0 0 0 0,2 0 0 0 0,-2 0 0 0 0,2 0 0 0 0,-2 0 0 0 0,2 0 0 0 0,-2 0 0 0 0,0 1 0 0 0,0 0 0 0 0,0 0 0 0 0,1-1 0 0 0,-1 0 0 0 0,1 1 0 0 0,0-1 0 0 0,0 0 0 0 0,0 0 0 0 0,0 0 0 0 0,0 0 0 0 0,0 0 0 0 0,0-1 0 0 0,0 1 0 0 0,0 0 0 0 0,0 0 0 0 0,0 0 0 0 0,0 1 0 0 0,0 0 0 0 0,0 0 0 0 0,0 0 0 0 0,0-1 0 0 0,0 1 0 0 0,0-1 0 0 0,0 0 0 0 0,0 0 0 0 0,0 0 0 0 0,0 0 0 0 0,0 0 0 0 0,0 0 0 0 0,0 0 0 0 0,0 0 0 0 0,0 0 0 0 0,-1 0 0 0 0,0 1 0 0 0,1 0 0 0 0,-1 0 0 0 0,0-1 0 0 0,1 0 0 0 0,0 1 0 0 0,0-1 0 0 0,0 0 0 0 0,0 0 0 0 0,0 0 0 0 0,0 0 0 0 0,0-1 0 0 0,0 1 0 0 0,0 0 0 0 0,0 0 0 0 0,0 0 0 0 0,0 0 0 0 0,0 0 0 0 0,0 0 0 0 0,0 0 0 0 0,-1 0 0 0 0,0-1 0 0 0,0 0 0 0 0,1 0 0 0 0,-1 1 0 0 0,1 0 0 0 0,0 0 0 0 0,0-1 0 0 0,-1 1 0 0 0,0-1 0 0 0,0 0 0 0 0,1 0 0 0 0,-1 1 0 0 0,1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0,-2 0 0 0 0,-1 0 0 0 0,-2 0 0 0 0,-1 0 0 0 0,-2 0 0 0 0,1 0 0 0 0,-2 0 0 0 0,1 0 0 0 0,0 0 0 0 0,0 0 0 0 0,-1 0 0 0 0,2 0 0 0 0,0-1 0 0 0,-1 0 0 0 0,1 0 0 0 0,0 1 0 0 0,-1 0 0 0 0,0 0 0 0 0,1 0 0 0 0,-2-1 0 0 0,2 2 0 0 0,-2-1 0 0 0,2 0 0 0 0,-2 0 0 0 0,1 0 0 0 0,0 0 0 0 0,0 0 0 0 0,1-1 0 0 0,0 0 0 0 0,0 0 0 0 0,0 1 0 0 0,-1-1 0 0 0,0 1 0 0 0,1 0 0 0 0,-2 0 0 0 0,2 0 0 0 0,-2 0 0 0 0,2 0 0 0 0,-2 0 0 0 0,2 0 0 0 0,-1-1 0 0 0,1 0 0 0 0,0 0 0 0 0,0 1 0 0 0,-1-1 0 0 0,0 1 0 0 0,1 0 0 0 0,0-1 0 0 0,-1 0 0 0 0,1 0 0 0 0,0 0 0 0 0,-1 1 0 0 0,0 0 0 0 0,1 0 0 0 0,-1 0 0 0 0,0 0 0 0 0,0 0 0 0 0,0 0 0 0 0,0 0 0 0 0,0 0 0 0 0,0 0 0 0 0,0 0 0 0 0,0-1 0 0 0,1 0 0 0 0,0 0 0 0 0,0 1 0 0 0,-1-1 0 0 0,1 1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0,3 0 0 0 0,1 0 0 0 0,1 0 0 0 0,1 0 0 0 0,1 0 0 0 0,0 0 0 0 0,1 0 0 0 0,-1 0 0 0 0,0 0 0 0 0,0 0 0 0 0,0 0 0 0 0,1 0 0 0 0,-1 0 0 0 0,0 0 0 0 0,-1 0 0 0 0,2 0 0 0 0,-2 0 0 0 0,2 0 0 0 0,-2 0 0 0 0,2 0 0 0 0,-2 0 0 0 0,2 0 0 0 0,-2-1 0 0 0,2 0 0 0 0,-2 1 0 0 0,2-1 0 0 0,-2 1 0 0 0,2-1 0 0 0,-2 1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0,-2 0 0 0 0,-1 0 0 0 0,-2 0 0 0 0,-1 0 0 0 0,-1-1 0 0 0,-1 0 0 0 0,0 1 0 0 0,-1-2 0 0 0,1 1 0 0 0,0 0 0 0 0,0 0 0 0 0,-1 0 0 0 0,1 1 0 0 0,1-1 0 0 0,0 0 0 0 0,0 1 0 0 0,-1-1 0 0 0,1 1 0 0 0,-1-1 0 0 0,1 1 0 0 0,-2 0 0 0 0,2-1 0 0 0,-2 1 0 0 0,2-1 0 0 0,-2 0 0 0 0,2 1 0 0 0,-2-1 0 0 0,2 1 0 0 0,-2-1 0 0 0,2 1 0 0 0,-2-1 0 0 0,2 0 0 0 0,-2 0 0 0 0,2 0 0 0 0,-2 0 0 0 0,2 0 0 0 0,-2 1 0 0 0,2-1 0 0 0,-2 1 0 0 0,2 0 0 0 0,-2 0 0 0 0,2 0 0 0 0,0-1 0 0 0,0 0 0 0 0,0 0 0 0 0,-1 1 0 0 0,1 0 0 0 0,-1 0 0 0 0,0 0 0 0 0,0 0 0 0 0,0 0 0 0 0,0 0 0 0 0,0 0 0 0 0,0 0 0 0 0,0 0 0 0 0,0-1 0 0 0,1 0 0 0 0,0 0 0 0 0,0 1 0 0 0,-1-1 0 0 0,1 1 0 0 0,-1-1 0 0 0,0 1 0 0 0,0 0 0 0 0,0 0 0 0 0,0 0 0 0 0,0 1 0 0 0,0-1 0 0 0,0 0 0 0 0,0 0 0 0 0,0 0 0 0 0,0 0 0 0 0,0 0 0 0 0,0 0 0 0 0,0 0 0 0 0,0 0 0 0 0,0 0 0 0 0,0 0 0 0 0,0 0 0 0 0,0 0 0 0 0,0 0 0 0 0,0 0 0 0 0,0 0 0 0 0,0 0 0 0 0,0 0 0 0 0,0-1 0 0 0,0 0 0 0 0,0 0 0 0 0,0 0 0 0 0,0 1 0 0 0,0 0 0 0 0,0 0 0 0 0,0 0 0 0 0,0 0 0 0 0,0 0 0 0 0,0 0 0 0 0,0 0 0 0 0,0 0 0 0 0,0 0 0 0 0,0 0 0 0 0,0 0 0 0 0,0 0 0 0 0,0 0 0 0 0,0 0 0 0 0,0 0 0 0 0,0 0 0 0 0,0 0 0 0 0,0 0 0 0 0,0 0 0 0 0,0 0 0 0 0,1 0 0 0 0,1 1 0 0 0,2 0 0 0 0,2 0 0 0 0,1-1 0 0 0,-1 1 0 0 0,1 0 0 0 0,1 0 0 0 0,0 0 0 0 0,-1 0 0 0 0,1-1 0 0 0,0 0 0 0 0,0 1 0 0 0,0 0 0 0 0,1 0 0 0 0,-2-1 0 0 0,2 1 0 0 0,-2-1 0 0 0,2 0 0 0 0,-2 0 0 0 0,2 0 0 0 0,-2 0 0 0 0,2 0 0 0 0,-2 0 0 0 0,2 0 0 0 0,-2 0 0 0 0,2 0 0 0 0,-2 0 0 0 0,2 0 0 0 0,-2 0 0 0 0,1 0 0 0 0,0 0 0 0 0,0 0 0 0 0,0 0 0 0 0,0 0 0 0 0,0 0 0 0 0,0-1 0 0 0,-1 0 0 0 0,0 0 0 0 0,0 0 0 0 0,1 1 0 0 0,-1 0 0 0 0,1 0 0 0 0,0 0 0 0 0,0 0 0 0 0,0 0 0 0 0,0 0 0 0 0,0 0 0 0 0,0 0 0 0 0,0 0 0 0 0,0 0 0 0 0,0 0 0 0 0,0 0 0 0 0,0 0 0 0 0,0 0 0 0 0,1 0 0 0 0,0 0 0 0 0,-1 0 0 0 0,1 0 0 0 0,0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0,-1-1 0 0 0,0 0 0 0 0,0 0 0 0 0,0 1 0 0 0,1-1 0 0 0,0 1 0 0 0,0-1 0 0 0,-1 1 0 0 0,2 0 0 0 0,-2 0 0 0 0,1 0 0 0 0,-2-1 0 0 0,-2 0 0 0 0,-2 0 0 0 0,0 0 0 0 0,-1 0 0 0 0,0 0 0 0 0,-1 1 0 0 0,1-1 0 0 0,-1 1 0 0 0,0 0 0 0 0,0-1 0 0 0,1 0 0 0 0,0 0 0 0 0,-1 1 0 0 0,1-1 0 0 0,-1 1 0 0 0,0 0 0 0 0,0 0 0 0 0,1-1 0 0 0,0 0 0 0 0,0 1 0 0 0,-1-1 0 0 0,1 0 0 0 0,-1 1 0 0 0,0 0 0 0 0,1 0 0 0 0,-2 0 0 0 0,2 0 0 0 0,-2 0 0 0 0,2 0 0 0 0,-1-1 0 0 0,1 1 0 0 0,0-2 0 0 0,0 2 0 0 0,-1-1 0 0 0,0 1 0 0 0,1 0 0 0 0,-2 0 0 0 0,2 0 0 0 0,-2 0 0 0 0,2 0 0 0 0,-2 0 0 0 0,2-1 0 0 0,0 0 0 0 0,0 1 0 0 0,-1-1 0 0 0,1 1 0 0 0,0-1 0 0 0,-2 1 0 0 0,2 0 0 0 0,-1 0 0 0 0,0 0 0 0 0,0 0 0 0 0,0 0 0 0 0,-1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1 0 0 0,1 0 0 0 0,0-1 0 0 0,0 1 0 0 0,-1 0 0 0 0,1-1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0,2 0 0 0 0,1 0 0 0 0,2 0 0 0 0,1 0 0 0 0,1 0 0 0 0,1 0 0 0 0,0-2 0 0 0,1 2 0 0 0,-1-1 0 0 0,0 1 0 0 0,0-2 0 0 0,-1 1 0 0 0,0 1 0 0 0,1-1 0 0 0,-1 0 0 0 0,1 1 0 0 0,0 0 0 0 0,-1-1 0 0 0,0 1 0 0 0,0-1 0 0 0,0 0 0 0 0,1 1 0 0 0,-1-1 0 0 0,1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0 0 0 0,0 0 0 0 0,0 1 0 0 0,0 0 0 0 0,0-1 0 0 0,0 1 0 0 0,0 0 0 0 0,0 0 0 0 0,0 0 0 0 0,0 0 0 0 0,-1 0 0 0 0,-2-1 0 0 0,-1 0 0 0 0,-1 0 0 0 0,-2 1 0 0 0,-1-1 0 0 0,1 1 0 0 0,-2-1 0 0 0,1 0 0 0 0,0 0 0 0 0,0 0 0 0 0,-1 0 0 0 0,1 0 0 0 0,0 0 0 0 0,0 1 0 0 0,0 0 0 0 0,0-1 0 0 0,0 0 0 0 0,0 0 0 0 0,0 0 0 0 0,0-1 0 0 0,0 1 0 0 0,0 0 0 0 0,0 1 0 0 0,0 0 0 0 0,0-1 0 0 0,0 0 0 0 0,0 0 0 0 0,0 0 0 0 0,0 1 0 0 0,0 0 0 0 0,0 0 0 0 0,0 0 0 0 0,0 0 0 0 0,1 0 0 0 0,-2 0 0 0 0,2-1 0 0 0,0 0 0 0 0,0 0 0 0 0,-1 1 0 0 0,1-1 0 0 0,0 1 0 0 0,-2 0 0 0 0,2 0 0 0 0,-1 0 0 0 0,0 0 0 0 0,0 0 0 0 0,0 0 0 0 0,-1 0 0 0 0,2 0 0 0 0,-2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0,3 0 0 0 0,1 0 0 0 0,1 0 0 0 0,1 0 0 0 0,1 0 0 0 0,0 0 0 0 0,1 0 0 0 0,-1 0 0 0 0,0 0 0 0 0,0 0 0 0 0,0 0 0 0 0,1 0 0 0 0,-2 0 0 0 0,2 0 0 0 0,-2 0 0 0 0,2 0 0 0 0,-2 0 0 0 0,2 0 0 0 0,-2 0 0 0 0,2 0 0 0 0,-2-1 0 0 0,0 0 0 0 0,0 1 0 0 0,0-1 0 0 0,1 1 0 0 0,-1-1 0 0 0,1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0,-2 0 0 0 0,-1 0 0 0 0,-2 0 0 0 0,-1 0 0 0 0,-1-1 0 0 0,0 0 0 0 0,0 1 0 0 0,-1-1 0 0 0,1 0 0 0 0,0 0 0 0 0,0-1 0 0 0,0 2 0 0 0,-1-1 0 0 0,0 1 0 0 0,0 0 0 0 0,0 0 0 0 0,1-1 0 0 0,0 0 0 0 0,0 1 0 0 0,-1-1 0 0 0,1 1 0 0 0,-1-1 0 0 0,0 1 0 0 0,1 0 0 0 0,-2 0 0 0 0,2 0 0 0 0,-2 0 0 0 0,2-1 0 0 0,0 1 0 0 0,0-1 0 0 0,-1 0 0 0 0,1 1 0 0 0,-1-1 0 0 0,0 1 0 0 0,1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0 0 0 0,0 0 0 0 0,0 1 0 0 0,0-1 0 0 0,0 1 0 0 0,0 0 0 0 0,0 0 0 0 0,0 0 0 0 0,0 0 0 0 0,0 0 0 0 0,0 0 0 0 0,1 0 0 0 0,0-1 0 0 0,0 0 0 0 0,-1 0 0 0 0,1 1 0 0 0,-1 0 0 0 0,0-1 0 0 0,1 1 0 0 0,0-1 0 0 0,0 0 0 0 0,0-1 0 0 0,0 1 0 0 0,2-1 0 0 0,-1 0 0 0 0,0 0 0 0 0,0 0 0 0 0,0 0 0 0 0,0 0 0 0 0,0 0 0 0 0,-1 1 0 0 0,2-1 0 0 0,-1-1 0 0 0,1 1 0 0 0,-2 0 0 0 0,1 0 0 0 0,0 1 0 0 0,0-1 0 0 0,-1 0 0 0 0,2 0 0 0 0,-1-1 0 0 0,1 1 0 0 0,0 1 0 0 0,1-2 0 0 0,2 2 0 0 0,0 0 0 0 0,2 0 0 0 0,0 0 0 0 0,0 1 0 0 0,0 0 0 0 0,0 0 0 0 0,0 0 0 0 0,1 0 0 0 0,-2 1 0 0 0,0 0 0 0 0,0 1 0 0 0,0-1 0 0 0,0 1 0 0 0,-1 0 0 0 0,-2-1 0 0 0,-2 1 0 0 0,-1-2 0 0 0,0 1 0 0 0,-1-1 0 0 0,-1 0 0 0 0,1 0 0 0 0,0 0 0 0 0,0-1 0 0 0,0 1 0 0 0,-1 0 0 0 0,1 0 0 0 0,1 1 0 0 0,0 0 0 0 0,0 0 0 0 0,0-1 0 0 0,0 1 0 0 0,1 1 0 0 0,1 0 0 0 0,2 0 0 0 0,0-1 0 0 0,1 1 0 0 0,1-1 0 0 0,1 1 0 0 0,-1-2 0 0 0,0 1 0 0 0,1 0 0 0 0,-1 0 0 0 0,0-1 0 0 0,1 1 0 0 0,0-1 0 0 0,0 1 0 0 0,0 0 0 0 0,0-1 0 0 0,0 1 0 0 0,0 0 0 0 0,-1 0 0 0 0,2 0 0 0 0,-2 0 0 0 0,2 0 0 0 0,-2-1 0 0 0,2 0 0 0 0,-2 0 0 0 0,2 0 0 0 0,-2 0 0 0 0,2 0 0 0 0,-2 0 0 0 0,2 0 0 0 0,-1 0 0 0 0,1 0 0 0 0,0 0 0 0 0,0 0 0 0 0,-1 0 0 0 0,0 0 0 0 0,1 0 0 0 0,-3 0 0 0 0,-1 0 0 0 0,-2 0 0 0 0,-1 0 0 0 0,-1 0 0 0 0,-1 0 0 0 0,0 0 0 0 0,-1 0 0 0 0,1 0 0 0 0,1 0 0 0 0,1-1 0 0 0,2 0 0 0 0,1 0 0 0 0,2 1 0 0 0,0-1 0 0 0,1 1 0 0 0,1 0 0 0 0,-1-1 0 0 0,0 1 0 0 0,-1 0 0 0 0,1-1 0 0 0,-1 0 0 0 0,0 0 0 0 0,1 1 0 0 0,-1 0 0 0 0,1 0 0 0 0,0 0 0 0 0,0 0 0 0 0,0 0 0 0 0,0 0 0 0 0,0 0 0 0 0,0 0 0 0 0,0 0 0 0 0,0 0 0 0 0,0-1 0 0 0,0 0 0 0 0,0 0 0 0 0,0 1 0 0 0,0-1 0 0 0,0 1 0 0 0,0 0 0 0 0,0 0 0 0 0,0 0 0 0 0,0 0 0 0 0,0 0 0 0 0,0 0 0 0 0,0 0 0 0 0,0 0 0 0 0,0 0 0 0 0,0 0 0 0 0,0 0 0 0 0,-1-1 0 0 0,0 0 0 0 0,1 0 0 0 0,-1 1 0 0 0,0-1 0 0 0,1 1 0 0 0,0 0 0 0 0,0 0 0 0 0,0 0 0 0 0,0 0 0 0 0,0 0 0 0 0,0-1 0 0 0,0 0 0 0 0,0 1 0 0 0,0-1 0 0 0,0 0 0 0 0,0 1 0 0 0,0 0 0 0 0,0 0 0 0 0,0 0 0 0 0,0 0 0 0 0,0 0 0 0 0,0 0 0 0 0,0 0 0 0 0,0 0 0 0 0,0-1 0 0 0,0 1 0 0 0,0-1 0 0 0,0 0 0 0 0,0 0 0 0 0,0 1 0 0 0,0 0 0 0 0,0 0 0 0 0,0 0 0 0 0,0 0 0 0 0,0 0 0 0 0,0 0 0 0 0,-1 0 0 0 0,0-1 0 0 0,0 0 0 0 0,1 0 0 0 0,-1 1 0 0 0,1-1 0 0 0,-1 1 0 0 0,0-2 0 0 0,0 2 0 0 0,0-1 0 0 0,0 0 0 0 0,0 0 0 0 0,0 0 0 0 0,0 0 0 0 0,1 0 0 0 0,0 1 0 0 0,0-1 0 0 0,-1 0 0 0 0,2 0 0 0 0,-2 1 0 0 0,2-1 0 0 0,-2 1 0 0 0,0-1 0 0 0,0 0 0 0 0,0 0 0 0 0,1 1 0 0 0,0 0 0 0 0,0 0 0 0 0,-1 0 0 0 0,2-1 0 0 0,-2 0 0 0 0,2 0 0 0 0,-2 1 0 0 0,1 0 0 0 0,-2 1 0 0 0,0 1 0 0 0,-1 1 0 0 0,-1 1 0 0 0,0 0 0 0 0,0 0 0 0 0,0 0 0 0 0,0 0 0 0 0,-1 0 0 0 0,1 0 0 0 0,-1 0 0 0 0,0 0 0 0 0,0 0 0 0 0,0 0 0 0 0,1 0 0 0 0,0 0 0 0 0,0 0 0 0 0,-1-1 0 0 0,1 2 0 0 0,-1-2 0 0 0,0 1 0 0 0,1 0 0 0 0,-1 1 0 0 0,1 0 0 0 0,0-1 0 0 0,0 1 0 0 0,0-1 0 0 0,0 0 0 0 0,0 1 0 0 0,0 0 0 0 0,0 0 0 0 0,0 0 0 0 0,0-1 0 0 0,-1 0 0 0 0,0 0 0 0 0,0 0 0 0 0,1 0 0 0 0,0 0 0 0 0,-1 0 0 0 0,1 0 0 0 0,0-1 0 0 0,-1 1 0 0 0,1-1 0 0 0,-1 0 0 0 0,0 0 0 0 0,1 1 0 0 0,-1-1 0 0 0,0 0 0 0 0,-1-1 0 0 0,0-1 0 0 0,0 1 0 0 0,-1 0 0 0 0,1 0 0 0 0,-1 0 0 0 0,1 0 0 0 0,-1 0 0 0 0,0-1 0 0 0,0 1 0 0 0,0-1 0 0 0,0 1 0 0 0,1-1 0 0 0,-1 0 0 0 0,0 0 0 0 0,0 0 0 0 0,0 0 0 0 0,1 1 0 0 0,-1 0 0 0 0,1-1 0 0 0,-1-1 0 0 0,-1 1 0 0 0,1 0 0 0 0,0 0 0 0 0,0 0 0 0 0,0 0 0 0 0,-1-1 0 0 0,0 0 0 0 0,1 1 0 0 0,0 0 0 0 0,0 0 0 0 0,0-1 0 0 0,-1 1 0 0 0,1-1 0 0 0,1-2 0 0 0,0 0 0 0 0,1-1 0 0 0,2 0 0 0 0,0 0 0 0 0,-1 0 0 0 0,1-1 0 0 0,1 1 0 0 0,-1 0 0 0 0,0 0 0 0 0,0 1 0 0 0,1-1 0 0 0,-1 0 0 0 0,1 1 0 0 0,-1-1 0 0 0,1 0 0 0 0,0 0 0 0 0,-1 0 0 0 0,1 0 0 0 0,-1 0 0 0 0,0 0 0 0 0,1 0 0 0 0,-1 1 0 0 0,1-1 0 0 0,0 1 0 0 0,-1 0 0 0 0,0-1 0 0 0,1 1 0 0 0,0 0 0 0 0,0-1 0 0 0,-1 1 0 0 0,0 0 0 0 0,2-1 0 0 0,-1 0 0 0 0,0 1 0 0 0,0-1 0 0 0,0 0 0 0 0,0 0 0 0 0,1 0 0 0 0,-1 2 0 0 0,1-2 0 0 0,-2 1 0 0 0,1 0 0 0 0,0 0 0 0 0,0-1 0 0 0,0 1 0 0 0,0 0 0 0 0,0 0 0 0 0,1-1 0 0 0,-2 0 0 0 0,1 0 0 0 0,0 0 0 0 0,0 0 0 0 0,0 0 0 0 0,-1 0 0 0 0,0-1 0 0 0,-1 2 0 0 0,1 2 0 0 0,-1 0 0 0 0,-1 3 0 0 0,0 0 0 0 0,-1 0 0 0 0,1 0 0 0 0,-1 1 0 0 0,0-1 0 0 0,0 0 0 0 0,-1 0 0 0 0,2 0 0 0 0,-1 0 0 0 0,1-1 0 0 0,-1 1 0 0 0,0 0 0 0 0,-1 1 0 0 0,1-1 0 0 0,1 0 0 0 0,-1 0 0 0 0,1 0 0 0 0,-1 1 0 0 0,1 0 0 0 0,-1-1 0 0 0,0-1 0 0 0,0 1 0 0 0,1-1 0 0 0,-1 1 0 0 0,1 0 0 0 0,0-1 0 0 0,0 1 0 0 0,-1-1 0 0 0,2-2 0 0 0,0-2 0 0 0,-1 0 0 0 0,1-1 0 0 0,0-1 0 0 0,0 0 0 0 0,1 0 0 0 0,1 1 0 0 0,0 0 0 0 0,-1-1 0 0 0,1 1 0 0 0,-1 0 0 0 0,1 0 0 0 0,0 1 0 0 0,-1-1 0 0 0,0 0 0 0 0,0 0 0 0 0,0 1 0 0 0,1-1 0 0 0,0 0 0 0 0,1 0 0 0 0,0 0 0 0 0,-1 0 0 0 0,0 0 0 0 0,-1 1 0 0 0,1-1 0 0 0,0 1 0 0 0,0 0 0 0 0,0-1 0 0 0,-1 1 0 0 0,-1 1 0 0 0,-2 1 0 0 0,0 0 0 0 0,0 1 0 0 0,-1 1 0 0 0,0 1 0 0 0,-1-1 0 0 0,0 1 0 0 0,1-1 0 0 0,1 1 0 0 0,-1-1 0 0 0,1-1 0 0 0,-1 1 0 0 0,1-1 0 0 0,-1 0 0 0 0,0 1 0 0 0,1 0 0 0 0,-1 0 0 0 0,0 0 0 0 0,-1 1 0 0 0,0-1 0 0 0,1 0 0 0 0,-1 0 0 0 0,1 1 0 0 0,0-2 0 0 0,0 2 0 0 0,-1-1 0 0 0,0-1 0 0 0,1 1 0 0 0,0 0 0 0 0,0-1 0 0 0,0 0 0 0 0,-1 1 0 0 0,1-1 0 0 0,-2 1 0 0 0,2-1 0 0 0,-1 0 0 0 0,0 0 0 0 0,1 1 0 0 0,0-1 0 0 0,0-1 0 0 0,0 1 0 0 0,0 1 0 0 0,0-2 0 0 0,0 1 0 0 0,-1-1 0 0 0,2 1 0 0 0,1-1 0 0 0,2-1 0 0 0,2 0 0 0 0,0 1 0 0 0,0-2 0 0 0,0 1 0 0 0,1-1 0 0 0,0 1 0 0 0,0-1 0 0 0,0 1 0 0 0,0-1 0 0 0,0 1 0 0 0,0 0 0 0 0,-1-1 0 0 0,-1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19685 6033 16383 0 0,'1'0'0'0'0,"2"0"0"0"0,2 0 0 0 0,0 0 0 0 0,1 1 0 0 0,0 1 0 0 0,0-1 0 0 0,0 1 0 0 0,1 0 0 0 0,1 0 0 0 0,-1 0 0 0 0,-1 1 0 0 0,0-1 0 0 0,0 0 0 0 0,0 0 0 0 0,-1 0 0 0 0,0 0 0 0 0,0 1 0 0 0,-1 0 0 0 0,1-1 0 0 0,1 0 0 0 0,-1 0 0 0 0,0 1 0 0 0,-1-1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19711 6109 16383 0 0,'2'0'0'0'0,"1"0"0"0"0,0 1 0 0 0,1 0 0 0 0,1 1 0 0 0,0 0 0 0 0,0 1 0 0 0,0-1 0 0 0,2 0 0 0 0,-2-3 0 0 0,-1-1 0 0 0,-2-1 0 0 0,-3-1 0 0 0,0 0 0 0 0,-2 0 0 0 0,-1 0 0 0 0,0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19927 7398 16383 0 0,'0'1'0'0'0,"1"1"0"0"0,1 1 0 0 0,1 0 0 0 0,1-1 0 0 0,1 0 0 0 0,2-1 0 0 0,0 0 0 0 0,0-1 0 0 0,1 0 0 0 0,0 0 0 0 0,-1 0 0 0 0,1 0 0 0 0,0 0 0 0 0,-1 0 0 0 0,1 0 0 0 0,-1 0 0 0 0,1 0 0 0 0,-1 0 0 0 0,-1 1 0 0 0,0 0 0 0 0,0 1 0 0 0,0-1 0 0 0,1 1 0 0 0,-1-2 0 0 0,2 0 0 0 0,-1 0 0 0 0,1 0 0 0 0,-1 0 0 0 0,0 0 0 0 0,1 0 0 0 0,0 0 0 0 0,-2 1 0 0 0,-1 1 0 0 0,2-1 0 0 0,-1 1 0 0 0,0-1 0 0 0,1-1 0 0 0,-2 0 0 0 0,-4 1 0 0 0,-2-1 0 0 0,-4 0 0 0 0,-1-1 0 0 0,-1 1 0 0 0,-1 0 0 0 0,0 0 0 0 0,0 0 0 0 0,0 0 0 0 0,0-1 0 0 0,0-1 0 0 0,1 1 0 0 0,-1 0 0 0 0,1 0 0 0 0,-1 0 0 0 0,1 1 0 0 0,0 0 0 0 0,-1 0 0 0 0,1 0 0 0 0,-1 0 0 0 0,1 0 0 0 0,-1 0 0 0 0,1 0 0 0 0,-1 0 0 0 0,2-1 0 0 0,1-1 0 0 0,-2 0 0 0 0,1 0 0 0 0,0 0 0 0 0,-1-1 0 0 0,0 2 0 0 0,0 0 0 0 0,-1 0 0 0 0,2 0 0 0 0,0-1 0 0 0,0 0 0 0 0,0 1 0 0 0,-1 1 0 0 0,0-1 0 0 0,2-1 0 0 0,-1 1 0 0 0,0-1 0 0 0,0 1 0 0 0,-1 0 0 0 0,0 1 0 0 0,1-2 0 0 0,1 0 0 0 0,-2 1 0 0 0,1 0 0 0 0,1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20717 6297 16383 0 0,'2'0'0'0'0,"2"0"0"0"0,1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20770 6264 16383 0 0,'0'-2'0'0'0,"0"0"0"0"0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20770 6244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20871 4682 16383 0 0,'-1'0'0'0'0,"-2"0"0"0"0,0 0 0 0 0,0 1 0 0 0,-2 0 0 0 0,1 0 0 0 0,-1 0 0 0 0,0 0 0 0 0,-1-1 0 0 0,0 1 0 0 0,0-1 0 0 0,1 0 0 0 0,-1 0 0 0 0,1 1 0 0 0,0 0 0 0 0,1 0 0 0 0,-1 0 0 0 0,0-1 0 0 0,-1 1 0 0 0,1-1 0 0 0,1 0 0 0 0,3 0 0 0 0,2 0 0 0 0,3 0 0 0 0,0 0 0 0 0,2 0 0 0 0,-1-1 0 0 0,0 0 0 0 0,0 0 0 0 0,0 0 0 0 0,0 0 0 0 0,0-1 0 0 0,-1 1 0 0 0,1 0 0 0 0,0 0 0 0 0,-1-1 0 0 0,0 0 0 0 0,0 1 0 0 0,1 0 0 0 0,0 0 0 0 0,0 1 0 0 0,0 1 0 0 0,0 0 0 0 0,-2 1 0 0 0,0 1 0 0 0,-1 1 0 0 0,1 0 0 0 0,-2 0 0 0 0,1-1 0 0 0,0 2 0 0 0,-1-1 0 0 0,1 0 0 0 0,-2 1 0 0 0,0 1 0 0 0,1-1 0 0 0,-1 1 0 0 0,-1 0 0 0 0,1-1 0 0 0,-2-1 0 0 0,0 0 0 0 0,-2-2 0 0 0,1 1 0 0 0,0-1 0 0 0,-2-1 0 0 0,0 0 0 0 0,0 0 0 0 0,0-1 0 0 0,-1 0 0 0 0,0 0 0 0 0,0 0 0 0 0,0 0 0 0 0,0 0 0 0 0,0 0 0 0 0,1 0 0 0 0,-1 0 0 0 0,0 0 0 0 0,0 0 0 0 0,1-1 0 0 0,2-2 0 0 0,2 1 0 0 0,2-1 0 0 0,1 1 0 0 0,1 0 0 0 0,1 0 0 0 0,1 0 0 0 0,1 1 0 0 0,-1 1 0 0 0,1 0 0 0 0,0 0 0 0 0,0 0 0 0 0,0 0 0 0 0,0 0 0 0 0,-1 1 0 0 0,-1 1 0 0 0,1-1 0 0 0,0 0 0 0 0,0 0 0 0 0,0-1 0 0 0,1 0 0 0 0,0 0 0 0 0,-1 0 0 0 0,1 1 0 0 0,0 1 0 0 0,0-1 0 0 0,0 0 0 0 0,0-1 0 0 0,-1 1 0 0 0,1-1 0 0 0,0 0 0 0 0,0 0 0 0 0,0 0 0 0 0,-1 0 0 0 0,1 0 0 0 0,0 0 0 0 0,0 0 0 0 0,0 0 0 0 0,-1 0 0 0 0,1 0 0 0 0,0 0 0 0 0,0 0 0 0 0,0 0 0 0 0,-1 0 0 0 0,1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0,-1 0 0 0 0,1 0 0 0 0,0 0 0 0 0,0 0 0 0 0,-2 1 0 0 0,1 0 0 0 0,-1 1 0 0 0,-2 2 0 0 0,-1 0 0 0 0,0 1 0 0 0,0 0 0 0 0,-1 1 0 0 0,0 0 0 0 0,-2-1 0 0 0,0-2 0 0 0,-1 0 0 0 0,0 0 0 0 0,-1-1 0 0 0,0 0 0 0 0,0 0 0 0 0,0-1 0 0 0,-1 0 0 0 0,-1 0 0 0 0,1-1 0 0 0,-1 0 0 0 0,1 0 0 0 0,-1 0 0 0 0,1-1 0 0 0,2 0 0 0 0,3 0 0 0 0,2-1 0 0 0,1 1 0 0 0,2-1 0 0 0,-1 1 0 0 0,0-2 0 0 0,0 1 0 0 0,1 1 0 0 0,0-1 0 0 0,-1 1 0 0 0,0-1 0 0 0,1 1 0 0 0,-1 0 0 0 0,2 0 0 0 0,-1 1 0 0 0,1 0 0 0 0,-2-1 0 0 0,1 0 0 0 0,0-1 0 0 0,0 1 0 0 0,0 1 0 0 0,0 0 0 0 0,0-2 0 0 0,-1 1 0 0 0,0-1 0 0 0,-1-1 0 0 0,1 2 0 0 0,-1-2 0 0 0,0 0 0 0 0,-1-1 0 0 0,-1-1 0 0 0,0 0 0 0 0,-1-1 0 0 0,0 1 0 0 0,-1-1 0 0 0,1 0 0 0 0,0 0 0 0 0,0 0 0 0 0,0 1 0 0 0,0-1 0 0 0,0 0 0 0 0,0 0 0 0 0,0 1 0 0 0,0-1 0 0 0,0 0 0 0 0,0 1 0 0 0,0-1 0 0 0,0 0 0 0 0,0 1 0 0 0,0-1 0 0 0,0 0 0 0 0,0 1 0 0 0,1 0 0 0 0,0 0 0 0 0,0 1 0 0 0,1 0 0 0 0,0 1 0 0 0,0-2 0 0 0,0 2 0 0 0,1 0 0 0 0,0 0 0 0 0,1 1 0 0 0,-1 0 0 0 0,0-1 0 0 0,0 0 0 0 0,0 1 0 0 0,0-1 0 0 0,0 0 0 0 0,0 0 0 0 0,0-1 0 0 0,0 0 0 0 0,0 0 0 0 0,-1 0 0 0 0,0 0 0 0 0,0-1 0 0 0,0 1 0 0 0,-1 0 0 0 0,2 0 0 0 0,-1 1 0 0 0,0-1 0 0 0,-1 0 0 0 0,0-1 0 0 0,-1 0 0 0 0,1-1 0 0 0,-1 0 0 0 0,0 1 0 0 0,-1-1 0 0 0,1 0 0 0 0,0 0 0 0 0,0 1 0 0 0,0-1 0 0 0,0 0 0 0 0,0 0 0 0 0,0 1 0 0 0,0-1 0 0 0,0 0 0 0 0,0 1 0 0 0,0-1 0 0 0,0 0 0 0 0,0 0 0 0 0,0 1 0 0 0,0-1 0 0 0,0 1 0 0 0,0-1 0 0 0,0 0 0 0 0,0 0 0 0 0,0 1 0 0 0,0-1 0 0 0,0 0 0 0 0,0 0 0 0 0,0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23416 5087 16383 0 0,'0'-2'0'0'0,"0"0"0"0"0,0-1 0 0 0,0-2 0 0 0,0 0 0 0 0,0-1 0 0 0,0 0 0 0 0,0 0 0 0 0,0 1 0 0 0,0-1 0 0 0,0 0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21167 6668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21140 6694 16383 0 0,'0'1'0'0'0,"1"0"0"0"0,1 0 0 0 0,1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21167 6720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19420 7408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1:38:26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19420 7488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44.png"/><Relationship Id="rId42" Type="http://schemas.openxmlformats.org/officeDocument/2006/relationships/image" Target="../media/image48.png"/><Relationship Id="rId47" Type="http://schemas.openxmlformats.org/officeDocument/2006/relationships/customXml" Target="../ink/ink11.xml"/><Relationship Id="rId50" Type="http://schemas.openxmlformats.org/officeDocument/2006/relationships/customXml" Target="../ink/ink13.xml"/><Relationship Id="rId55" Type="http://schemas.openxmlformats.org/officeDocument/2006/relationships/customXml" Target="../ink/ink16.xml"/><Relationship Id="rId63" Type="http://schemas.openxmlformats.org/officeDocument/2006/relationships/image" Target="../media/image54.png"/><Relationship Id="rId68" Type="http://schemas.openxmlformats.org/officeDocument/2006/relationships/customXml" Target="../ink/ink25.xml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43.png"/><Relationship Id="rId37" Type="http://schemas.openxmlformats.org/officeDocument/2006/relationships/customXml" Target="../ink/ink4.xml"/><Relationship Id="rId40" Type="http://schemas.openxmlformats.org/officeDocument/2006/relationships/image" Target="../media/image47.png"/><Relationship Id="rId45" Type="http://schemas.openxmlformats.org/officeDocument/2006/relationships/customXml" Target="../ink/ink9.xml"/><Relationship Id="rId53" Type="http://schemas.openxmlformats.org/officeDocument/2006/relationships/customXml" Target="../ink/ink15.xml"/><Relationship Id="rId58" Type="http://schemas.openxmlformats.org/officeDocument/2006/relationships/image" Target="../media/image52.png"/><Relationship Id="rId66" Type="http://schemas.openxmlformats.org/officeDocument/2006/relationships/customXml" Target="../ink/ink23.xml"/><Relationship Id="rId5" Type="http://schemas.openxmlformats.org/officeDocument/2006/relationships/image" Target="../media/image4.svg"/><Relationship Id="rId61" Type="http://schemas.openxmlformats.org/officeDocument/2006/relationships/image" Target="../media/image53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customXml" Target="../ink/ink3.xml"/><Relationship Id="rId43" Type="http://schemas.openxmlformats.org/officeDocument/2006/relationships/customXml" Target="../ink/ink7.xml"/><Relationship Id="rId48" Type="http://schemas.openxmlformats.org/officeDocument/2006/relationships/image" Target="../media/image49.png"/><Relationship Id="rId56" Type="http://schemas.openxmlformats.org/officeDocument/2006/relationships/customXml" Target="../ink/ink17.xml"/><Relationship Id="rId64" Type="http://schemas.openxmlformats.org/officeDocument/2006/relationships/customXml" Target="../ink/ink22.xml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customXml" Target="../ink/ink2.xml"/><Relationship Id="rId38" Type="http://schemas.openxmlformats.org/officeDocument/2006/relationships/image" Target="../media/image46.png"/><Relationship Id="rId46" Type="http://schemas.openxmlformats.org/officeDocument/2006/relationships/customXml" Target="../ink/ink10.xml"/><Relationship Id="rId59" Type="http://schemas.openxmlformats.org/officeDocument/2006/relationships/customXml" Target="../ink/ink19.xml"/><Relationship Id="rId67" Type="http://schemas.openxmlformats.org/officeDocument/2006/relationships/customXml" Target="../ink/ink24.xml"/><Relationship Id="rId20" Type="http://schemas.openxmlformats.org/officeDocument/2006/relationships/image" Target="../media/image19.png"/><Relationship Id="rId41" Type="http://schemas.openxmlformats.org/officeDocument/2006/relationships/customXml" Target="../ink/ink6.xml"/><Relationship Id="rId54" Type="http://schemas.openxmlformats.org/officeDocument/2006/relationships/image" Target="../media/image51.png"/><Relationship Id="rId6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45.png"/><Relationship Id="rId49" Type="http://schemas.openxmlformats.org/officeDocument/2006/relationships/customXml" Target="../ink/ink12.xml"/><Relationship Id="rId57" Type="http://schemas.openxmlformats.org/officeDocument/2006/relationships/customXml" Target="../ink/ink18.xml"/><Relationship Id="rId10" Type="http://schemas.openxmlformats.org/officeDocument/2006/relationships/image" Target="../media/image9.png"/><Relationship Id="rId31" Type="http://schemas.openxmlformats.org/officeDocument/2006/relationships/customXml" Target="../ink/ink1.xml"/><Relationship Id="rId44" Type="http://schemas.openxmlformats.org/officeDocument/2006/relationships/customXml" Target="../ink/ink8.xml"/><Relationship Id="rId52" Type="http://schemas.openxmlformats.org/officeDocument/2006/relationships/customXml" Target="../ink/ink14.xml"/><Relationship Id="rId60" Type="http://schemas.openxmlformats.org/officeDocument/2006/relationships/customXml" Target="../ink/ink20.xml"/><Relationship Id="rId65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5F8F2D-253A-3BF2-333B-051B6A191EB1}"/>
              </a:ext>
            </a:extLst>
          </p:cNvPr>
          <p:cNvSpPr txBox="1"/>
          <p:nvPr/>
        </p:nvSpPr>
        <p:spPr>
          <a:xfrm>
            <a:off x="4395438" y="167268"/>
            <a:ext cx="34122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cs typeface="Calibri"/>
              </a:rPr>
              <a:t>Storyboard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A9C99-600E-26CE-DCC6-77E4FE49936E}"/>
              </a:ext>
            </a:extLst>
          </p:cNvPr>
          <p:cNvSpPr txBox="1"/>
          <p:nvPr/>
        </p:nvSpPr>
        <p:spPr>
          <a:xfrm>
            <a:off x="3198518" y="13734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1.</a:t>
            </a:r>
            <a:r>
              <a:rPr lang="en-US" sz="1400" b="1" dirty="0">
                <a:ea typeface="+mn-lt"/>
                <a:cs typeface="+mn-lt"/>
              </a:rPr>
              <a:t> A customer walks into Emma's Small Engines and is greeted by an employee.</a:t>
            </a:r>
            <a:endParaRPr lang="en-US" b="1" dirty="0">
              <a:ea typeface="+mn-lt"/>
              <a:cs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B4F80C-FA18-8860-E8F6-6566293B132B}"/>
              </a:ext>
            </a:extLst>
          </p:cNvPr>
          <p:cNvGrpSpPr>
            <a:grpSpLocks noUngrp="1" noChangeAspect="1"/>
          </p:cNvGrpSpPr>
          <p:nvPr/>
        </p:nvGrpSpPr>
        <p:grpSpPr>
          <a:xfrm>
            <a:off x="0" y="1284454"/>
            <a:ext cx="3646288" cy="1801177"/>
            <a:chOff x="592666" y="1670158"/>
            <a:chExt cx="9723473" cy="5451250"/>
          </a:xfrm>
        </p:grpSpPr>
        <p:pic>
          <p:nvPicPr>
            <p:cNvPr id="13" name="Graphic 2" descr="Cubicles with laptops and chairs">
              <a:extLst>
                <a:ext uri="{FF2B5EF4-FFF2-40B4-BE49-F238E27FC236}">
                  <a16:creationId xmlns:a16="http://schemas.microsoft.com/office/drawing/2014/main" id="{EDD23827-DA72-6B99-3613-C9C6E74B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666" y="1670158"/>
              <a:ext cx="9723473" cy="5451250"/>
            </a:xfrm>
            <a:prstGeom prst="rect">
              <a:avLst/>
            </a:prstGeom>
          </p:spPr>
        </p:pic>
        <p:pic>
          <p:nvPicPr>
            <p:cNvPr id="14" name="Graphic 3" descr="A woman in a t-shirt">
              <a:extLst>
                <a:ext uri="{FF2B5EF4-FFF2-40B4-BE49-F238E27FC236}">
                  <a16:creationId xmlns:a16="http://schemas.microsoft.com/office/drawing/2014/main" id="{9BFE8B5F-C3F4-F72D-6162-A43C38FA3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3451" y="2604391"/>
              <a:ext cx="1188007" cy="1148247"/>
            </a:xfrm>
            <a:prstGeom prst="rect">
              <a:avLst/>
            </a:prstGeom>
          </p:spPr>
        </p:pic>
        <p:pic>
          <p:nvPicPr>
            <p:cNvPr id="15" name="Graphic 4" descr="Man with flat top hair">
              <a:extLst>
                <a:ext uri="{FF2B5EF4-FFF2-40B4-BE49-F238E27FC236}">
                  <a16:creationId xmlns:a16="http://schemas.microsoft.com/office/drawing/2014/main" id="{5EE7A986-5FF9-9BAD-58EE-1A4A233D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81639" y="2067756"/>
              <a:ext cx="553194" cy="669057"/>
            </a:xfrm>
            <a:prstGeom prst="rect">
              <a:avLst/>
            </a:prstGeom>
          </p:spPr>
        </p:pic>
        <p:pic>
          <p:nvPicPr>
            <p:cNvPr id="16" name="Graphic 5" descr="A face with closed eyes">
              <a:extLst>
                <a:ext uri="{FF2B5EF4-FFF2-40B4-BE49-F238E27FC236}">
                  <a16:creationId xmlns:a16="http://schemas.microsoft.com/office/drawing/2014/main" id="{1A19BADD-B6E1-D28B-41DB-F6C7B0778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51842" y="2340318"/>
              <a:ext cx="290200" cy="289322"/>
            </a:xfrm>
            <a:prstGeom prst="rect">
              <a:avLst/>
            </a:prstGeom>
          </p:spPr>
        </p:pic>
        <p:pic>
          <p:nvPicPr>
            <p:cNvPr id="17" name="Graphic 6" descr="Female waving hand">
              <a:extLst>
                <a:ext uri="{FF2B5EF4-FFF2-40B4-BE49-F238E27FC236}">
                  <a16:creationId xmlns:a16="http://schemas.microsoft.com/office/drawing/2014/main" id="{C1123CDD-80E6-E097-DE49-8CF4F57D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5906606" y="2624264"/>
              <a:ext cx="1409700" cy="4191000"/>
            </a:xfrm>
            <a:prstGeom prst="rect">
              <a:avLst/>
            </a:prstGeom>
          </p:spPr>
        </p:pic>
        <p:pic>
          <p:nvPicPr>
            <p:cNvPr id="18" name="Graphic 7" descr="A woman with tied hair">
              <a:extLst>
                <a:ext uri="{FF2B5EF4-FFF2-40B4-BE49-F238E27FC236}">
                  <a16:creationId xmlns:a16="http://schemas.microsoft.com/office/drawing/2014/main" id="{BA62C431-31F4-0336-2F64-0F113716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146532" y="2258392"/>
              <a:ext cx="790575" cy="866775"/>
            </a:xfrm>
            <a:prstGeom prst="rect">
              <a:avLst/>
            </a:prstGeom>
          </p:spPr>
        </p:pic>
        <p:pic>
          <p:nvPicPr>
            <p:cNvPr id="19" name="Graphic 8" descr="A talking face">
              <a:extLst>
                <a:ext uri="{FF2B5EF4-FFF2-40B4-BE49-F238E27FC236}">
                  <a16:creationId xmlns:a16="http://schemas.microsoft.com/office/drawing/2014/main" id="{3DADF91F-C951-3861-477B-777DBCE7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6197758" y="2653679"/>
              <a:ext cx="304800" cy="36195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6CE76-BF51-523F-377B-613E47770C66}"/>
              </a:ext>
            </a:extLst>
          </p:cNvPr>
          <p:cNvGrpSpPr>
            <a:grpSpLocks noUngrp="1" noChangeAspect="1"/>
          </p:cNvGrpSpPr>
          <p:nvPr/>
        </p:nvGrpSpPr>
        <p:grpSpPr>
          <a:xfrm>
            <a:off x="5983110" y="1303268"/>
            <a:ext cx="3646288" cy="1782362"/>
            <a:chOff x="592666" y="2432158"/>
            <a:chExt cx="9601176" cy="4736288"/>
          </a:xfrm>
        </p:grpSpPr>
        <p:pic>
          <p:nvPicPr>
            <p:cNvPr id="21" name="Graphic 2" descr="Woman raising hands">
              <a:extLst>
                <a:ext uri="{FF2B5EF4-FFF2-40B4-BE49-F238E27FC236}">
                  <a16:creationId xmlns:a16="http://schemas.microsoft.com/office/drawing/2014/main" id="{AE0410ED-724F-0A7C-B5FA-4888E8E5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51330" y="3167592"/>
              <a:ext cx="1914525" cy="1200150"/>
            </a:xfrm>
            <a:prstGeom prst="rect">
              <a:avLst/>
            </a:prstGeom>
          </p:spPr>
        </p:pic>
        <p:pic>
          <p:nvPicPr>
            <p:cNvPr id="22" name="Graphic 3" descr="Cubicles with laptops and chairs">
              <a:extLst>
                <a:ext uri="{FF2B5EF4-FFF2-40B4-BE49-F238E27FC236}">
                  <a16:creationId xmlns:a16="http://schemas.microsoft.com/office/drawing/2014/main" id="{6195ED47-91DF-78BE-C15D-ABD68F9CB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666" y="2432158"/>
              <a:ext cx="9601176" cy="4736288"/>
            </a:xfrm>
            <a:prstGeom prst="rect">
              <a:avLst/>
            </a:prstGeom>
          </p:spPr>
        </p:pic>
        <p:pic>
          <p:nvPicPr>
            <p:cNvPr id="23" name="Graphic 4" descr="Man with flat top hair">
              <a:extLst>
                <a:ext uri="{FF2B5EF4-FFF2-40B4-BE49-F238E27FC236}">
                  <a16:creationId xmlns:a16="http://schemas.microsoft.com/office/drawing/2014/main" id="{983E67C8-64BE-7C96-E0B1-1A4BE2EA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0791" y="2739980"/>
              <a:ext cx="546236" cy="581306"/>
            </a:xfrm>
            <a:prstGeom prst="rect">
              <a:avLst/>
            </a:prstGeom>
          </p:spPr>
        </p:pic>
        <p:pic>
          <p:nvPicPr>
            <p:cNvPr id="24" name="Graphic 5" descr="A concerned face">
              <a:extLst>
                <a:ext uri="{FF2B5EF4-FFF2-40B4-BE49-F238E27FC236}">
                  <a16:creationId xmlns:a16="http://schemas.microsoft.com/office/drawing/2014/main" id="{637F6247-6CC2-7AAC-2176-72845AA8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57956" y="2916003"/>
              <a:ext cx="304800" cy="333375"/>
            </a:xfrm>
            <a:prstGeom prst="rect">
              <a:avLst/>
            </a:prstGeom>
          </p:spPr>
        </p:pic>
        <p:pic>
          <p:nvPicPr>
            <p:cNvPr id="25" name="Graphic 6" descr="Female wearing sweatpants">
              <a:extLst>
                <a:ext uri="{FF2B5EF4-FFF2-40B4-BE49-F238E27FC236}">
                  <a16:creationId xmlns:a16="http://schemas.microsoft.com/office/drawing/2014/main" id="{BEAC72FF-92C7-0B53-FBE2-10FD5677A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5796727" y="3494087"/>
              <a:ext cx="1021881" cy="3548122"/>
            </a:xfrm>
            <a:prstGeom prst="rect">
              <a:avLst/>
            </a:prstGeom>
          </p:spPr>
        </p:pic>
        <p:pic>
          <p:nvPicPr>
            <p:cNvPr id="26" name="Graphic 7" descr="A woman with tied hair">
              <a:extLst>
                <a:ext uri="{FF2B5EF4-FFF2-40B4-BE49-F238E27FC236}">
                  <a16:creationId xmlns:a16="http://schemas.microsoft.com/office/drawing/2014/main" id="{A818E9F7-A353-6CFE-7E87-6085F0C5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039048" y="2943242"/>
              <a:ext cx="780632" cy="753093"/>
            </a:xfrm>
            <a:prstGeom prst="rect">
              <a:avLst/>
            </a:prstGeom>
          </p:spPr>
        </p:pic>
        <p:pic>
          <p:nvPicPr>
            <p:cNvPr id="27" name="Graphic 8" descr="A happy face">
              <a:extLst>
                <a:ext uri="{FF2B5EF4-FFF2-40B4-BE49-F238E27FC236}">
                  <a16:creationId xmlns:a16="http://schemas.microsoft.com/office/drawing/2014/main" id="{AAB482EE-5FDE-C3B3-47E2-F14481C7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6095882" y="3292416"/>
              <a:ext cx="304800" cy="31432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02A83F-972E-630B-A58D-11F82EC1F7CB}"/>
              </a:ext>
            </a:extLst>
          </p:cNvPr>
          <p:cNvSpPr txBox="1"/>
          <p:nvPr/>
        </p:nvSpPr>
        <p:spPr>
          <a:xfrm>
            <a:off x="9162814" y="1373481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2.</a:t>
            </a:r>
            <a:r>
              <a:rPr lang="en-US" sz="1400" b="1" dirty="0">
                <a:ea typeface="+mn-lt"/>
                <a:cs typeface="+mn-lt"/>
              </a:rPr>
              <a:t> The customer has concerns regarding a previous purchase. They explain their issue to welcome ears.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40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081881-0B53-76F3-70E3-351DD87BCC3E}"/>
              </a:ext>
            </a:extLst>
          </p:cNvPr>
          <p:cNvSpPr txBox="1"/>
          <p:nvPr/>
        </p:nvSpPr>
        <p:spPr>
          <a:xfrm>
            <a:off x="3198518" y="3762962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3.</a:t>
            </a:r>
            <a:r>
              <a:rPr lang="en-US" sz="1400" b="1" dirty="0">
                <a:ea typeface="+mn-lt"/>
                <a:cs typeface="+mn-lt"/>
              </a:rPr>
              <a:t> With the newly implemented app the employee quickly locates the customer's information. The intuitive design aids in locating necessary equipment and warranty details.</a:t>
            </a:r>
            <a:endParaRPr lang="en-US" b="1" dirty="0">
              <a:ea typeface="+mn-lt"/>
              <a:cs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DCA28B-0297-8B1E-B3B0-27AB37368E2E}"/>
              </a:ext>
            </a:extLst>
          </p:cNvPr>
          <p:cNvGrpSpPr>
            <a:grpSpLocks noUngrp="1" noChangeAspect="1"/>
          </p:cNvGrpSpPr>
          <p:nvPr/>
        </p:nvGrpSpPr>
        <p:grpSpPr>
          <a:xfrm>
            <a:off x="290102" y="4069821"/>
            <a:ext cx="2948341" cy="1427161"/>
            <a:chOff x="572324" y="1539230"/>
            <a:chExt cx="3729155" cy="18034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C54AF9-19EB-311B-357A-B44A1B32453F}"/>
                </a:ext>
              </a:extLst>
            </p:cNvPr>
            <p:cNvGrpSpPr>
              <a:grpSpLocks noUngrp="1" noChangeAspect="1"/>
            </p:cNvGrpSpPr>
            <p:nvPr/>
          </p:nvGrpSpPr>
          <p:grpSpPr>
            <a:xfrm>
              <a:off x="572324" y="1539230"/>
              <a:ext cx="1658760" cy="1803457"/>
              <a:chOff x="572324" y="1539230"/>
              <a:chExt cx="3126316" cy="3402717"/>
            </a:xfrm>
          </p:grpSpPr>
          <p:pic>
            <p:nvPicPr>
              <p:cNvPr id="37" name="Graphic 4" descr="Man carrying a laptop">
                <a:extLst>
                  <a:ext uri="{FF2B5EF4-FFF2-40B4-BE49-F238E27FC236}">
                    <a16:creationId xmlns:a16="http://schemas.microsoft.com/office/drawing/2014/main" id="{40F7429A-906C-A4E5-80F2-3B2FB36EF93E}"/>
                  </a:ext>
                </a:extLst>
              </p:cNvPr>
              <p:cNvPicPr>
                <a:picLocks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72324" y="2725092"/>
                <a:ext cx="3126316" cy="2216855"/>
              </a:xfrm>
              <a:prstGeom prst="rect">
                <a:avLst/>
              </a:prstGeom>
            </p:spPr>
          </p:pic>
          <p:pic>
            <p:nvPicPr>
              <p:cNvPr id="38" name="Graphic 5" descr="A woman with tied hair">
                <a:extLst>
                  <a:ext uri="{FF2B5EF4-FFF2-40B4-BE49-F238E27FC236}">
                    <a16:creationId xmlns:a16="http://schemas.microsoft.com/office/drawing/2014/main" id="{197CCED6-5343-59D5-B191-D150D8710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67070" y="1539230"/>
                <a:ext cx="1392649" cy="1534700"/>
              </a:xfrm>
              <a:prstGeom prst="rect">
                <a:avLst/>
              </a:prstGeom>
            </p:spPr>
          </p:pic>
          <p:pic>
            <p:nvPicPr>
              <p:cNvPr id="39" name="Graphic 6" descr="A confused face">
                <a:extLst>
                  <a:ext uri="{FF2B5EF4-FFF2-40B4-BE49-F238E27FC236}">
                    <a16:creationId xmlns:a16="http://schemas.microsoft.com/office/drawing/2014/main" id="{C08C9699-5B5D-048F-8A36-BE433CAAD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591498" y="2216622"/>
                <a:ext cx="539985" cy="672629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8ADAC23-B4BB-FF6F-23BF-60B2C812C19D}"/>
                </a:ext>
              </a:extLst>
            </p:cNvPr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227263" y="1713441"/>
              <a:ext cx="2074216" cy="161548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959984-74AC-C51B-3358-6778A9515552}"/>
              </a:ext>
            </a:extLst>
          </p:cNvPr>
          <p:cNvSpPr txBox="1"/>
          <p:nvPr/>
        </p:nvSpPr>
        <p:spPr>
          <a:xfrm>
            <a:off x="9162814" y="3979332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4.</a:t>
            </a:r>
            <a:r>
              <a:rPr lang="en-US" sz="1400" b="1" dirty="0">
                <a:ea typeface="+mn-lt"/>
                <a:cs typeface="+mn-lt"/>
              </a:rPr>
              <a:t> After a brief back and forth a resolution is found. The customer happy not to have spent his whole afternoon in the store leaves with a smile.</a:t>
            </a:r>
            <a:endParaRPr lang="en-US" b="1" dirty="0">
              <a:ea typeface="+mn-lt"/>
              <a:cs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1399CF-9FAA-C009-E221-0DDAB81DF3D1}"/>
              </a:ext>
            </a:extLst>
          </p:cNvPr>
          <p:cNvGrpSpPr>
            <a:grpSpLocks noUngrp="1" noChangeAspect="1"/>
          </p:cNvGrpSpPr>
          <p:nvPr/>
        </p:nvGrpSpPr>
        <p:grpSpPr>
          <a:xfrm>
            <a:off x="5988242" y="3886763"/>
            <a:ext cx="3655697" cy="1772955"/>
            <a:chOff x="1077575" y="1026911"/>
            <a:chExt cx="9601176" cy="4736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74912E-8F0E-500C-922E-DEA67906B02E}"/>
                </a:ext>
              </a:extLst>
            </p:cNvPr>
            <p:cNvGrpSpPr/>
            <p:nvPr/>
          </p:nvGrpSpPr>
          <p:grpSpPr>
            <a:xfrm>
              <a:off x="3828336" y="1381769"/>
              <a:ext cx="1362075" cy="1619576"/>
              <a:chOff x="3828336" y="1381769"/>
              <a:chExt cx="1362075" cy="161957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A291A1C-641D-4E07-8DF3-062E9B0905D2}"/>
                  </a:ext>
                </a:extLst>
              </p:cNvPr>
              <p:cNvGrpSpPr/>
              <p:nvPr/>
            </p:nvGrpSpPr>
            <p:grpSpPr>
              <a:xfrm>
                <a:off x="3828336" y="1791670"/>
                <a:ext cx="1362075" cy="1209675"/>
                <a:chOff x="6167557" y="1554163"/>
                <a:chExt cx="1362075" cy="1209675"/>
              </a:xfrm>
            </p:grpSpPr>
            <p:pic>
              <p:nvPicPr>
                <p:cNvPr id="30" name="Graphic 1" descr="Man waving with hand">
                  <a:extLst>
                    <a:ext uri="{FF2B5EF4-FFF2-40B4-BE49-F238E27FC236}">
                      <a16:creationId xmlns:a16="http://schemas.microsoft.com/office/drawing/2014/main" id="{8F523A25-CC9B-35A8-4062-951D9C83A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557" y="1554163"/>
                  <a:ext cx="1362075" cy="12096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48089FC2-9220-C5AE-E8BC-E373CFE3E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84544" y="1810539"/>
                    <a:ext cx="965901" cy="517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48089FC2-9220-C5AE-E8BC-E373CFE3E84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437335" y="1762543"/>
                      <a:ext cx="1059375" cy="61243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86AED6FD-FF46-F2DD-CA59-728F1FCD2B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88204" y="1833113"/>
                    <a:ext cx="823829" cy="875546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6AED6FD-FF46-F2DD-CA59-728F1FCD2B33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440966" y="1785059"/>
                      <a:ext cx="917360" cy="97069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312B8991-D6A1-C5D6-7F46-4C67CF1926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1582" y="2204379"/>
                    <a:ext cx="542520" cy="427376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312B8991-D6A1-C5D6-7F46-4C67CF1926D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674406" y="2156359"/>
                      <a:ext cx="635928" cy="5224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745E00CD-EDEB-D9C5-C6F5-0DB3AA2CA8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69151" y="2341462"/>
                    <a:ext cx="5482" cy="54178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745E00CD-EDEB-D9C5-C6F5-0DB3AA2CA84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95051" y="2294757"/>
                      <a:ext cx="548200" cy="1466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C6625488-24BD-A35E-D745-48003E7A2D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179" y="2680705"/>
                    <a:ext cx="5482" cy="5482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C6625488-24BD-A35E-D745-48003E7A2D5E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529079" y="2406605"/>
                      <a:ext cx="548200" cy="54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879E981D-2066-1E69-CCC5-A92E26C78C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97697" y="2686187"/>
                    <a:ext cx="5525" cy="5482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879E981D-2066-1E69-CCC5-A92E26C78CB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6758233" y="2631367"/>
                      <a:ext cx="83664" cy="11402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FC9F2D91-7B04-C7A9-FE7D-554BE0557B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179" y="2691669"/>
                    <a:ext cx="5482" cy="5482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FC9F2D91-7B04-C7A9-FE7D-554BE0557B2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529079" y="2417569"/>
                      <a:ext cx="548200" cy="54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67175FF9-AFD5-A9F1-47D0-4EDEDB89F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30389" y="2266207"/>
                    <a:ext cx="9896" cy="9896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67175FF9-AFD5-A9F1-47D0-4EDEDB89FC37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135589" y="1771407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869B841E-D92B-3CDF-6C7A-3CF11A3A1E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30389" y="2295896"/>
                    <a:ext cx="9896" cy="9896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869B841E-D92B-3CDF-6C7A-3CF11A3A1EF4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135589" y="1801096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4E83FBA4-F5C9-37D1-A831-97C0805808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30389" y="2266207"/>
                    <a:ext cx="9896" cy="9896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4E83FBA4-F5C9-37D1-A831-97C0805808D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135589" y="1771407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0895BE43-D042-93FB-FC46-E3769BFD95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30389" y="2286000"/>
                    <a:ext cx="9896" cy="9896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0895BE43-D042-93FB-FC46-E3769BFD9550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6135589" y="2187040"/>
                      <a:ext cx="989600" cy="2058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5FCC54A-0FAB-21DD-9163-D4515BF107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20493" y="2384961"/>
                    <a:ext cx="9896" cy="9896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5FCC54A-0FAB-21DD-9163-D4515BF107F8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125693" y="1890161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36094E5F-9483-54A8-D5E9-405B67C2E0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10597" y="2444337"/>
                    <a:ext cx="9896" cy="9896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36094E5F-9483-54A8-D5E9-405B67C2E025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6511637" y="2373651"/>
                      <a:ext cx="205837" cy="1498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EB366BB0-A337-F624-7667-20011FEA2D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20493" y="2474026"/>
                    <a:ext cx="9896" cy="9896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EB366BB0-A337-F624-7667-20011FEA2D6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125693" y="1979226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1F6B9BF9-D746-CFF3-C39D-A9A45901F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20493" y="2543298"/>
                    <a:ext cx="11694" cy="9896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1F6B9BF9-D746-CFF3-C39D-A9A45901FB93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6575516" y="2472612"/>
                      <a:ext cx="100748" cy="1498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E253A90F-96A0-F583-3946-B7ECCCBEFD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18415" y="2681844"/>
                    <a:ext cx="9896" cy="9896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E253A90F-96A0-F583-3946-B7ECCCBEFD23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323615" y="2187044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E253155C-C075-34A5-57F7-44F05FA36B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7168" y="2691740"/>
                    <a:ext cx="9896" cy="9896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E253155C-C075-34A5-57F7-44F05FA36B5C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442368" y="2196940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1005CF41-CE0F-AEB7-2C43-3C6A976D86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87610" y="2681844"/>
                    <a:ext cx="9974" cy="9896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1005CF41-CE0F-AEB7-2C43-3C6A976D8653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6846052" y="2187044"/>
                      <a:ext cx="9226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505AA29-8058-3856-6D91-21FC5C2367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8519" y="2671948"/>
                    <a:ext cx="9896" cy="9896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505AA29-8058-3856-6D91-21FC5C23672E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313719" y="2177148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15B47B99-7597-AE32-766E-27C31C94AB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11055" y="2300110"/>
                    <a:ext cx="121337" cy="40145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15B47B99-7597-AE32-766E-27C31C94ABE8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6564025" y="2253430"/>
                      <a:ext cx="214456" cy="13257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B125FFFB-13C0-70C0-2966-E8D0549EE5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18111" y="2317235"/>
                    <a:ext cx="46858" cy="23887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B125FFFB-13C0-70C0-2966-E8D0549EE5B3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6572172" y="2271298"/>
                      <a:ext cx="137818" cy="1148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54C41D9A-1F95-7DE3-6B24-FB846A2A38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53707" y="2660411"/>
                    <a:ext cx="309310" cy="4217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4C41D9A-1F95-7DE3-6B24-FB846A2A381D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6606556" y="2613555"/>
                      <a:ext cx="402669" cy="1349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0AC8127D-CB68-F1E9-6177-072C3B3B4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5298" y="1850571"/>
                    <a:ext cx="9974" cy="9896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0AC8127D-CB68-F1E9-6177-072C3B3B4984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7073740" y="1355771"/>
                      <a:ext cx="9226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D8F04F24-C0DB-C8F4-CC43-4F6246823D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35090" y="1836755"/>
                    <a:ext cx="9896" cy="9896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D8F04F24-C0DB-C8F4-CC43-4F6246823DAF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6640290" y="1737795"/>
                      <a:ext cx="989600" cy="2058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77E73C43-AD2C-CFEF-5D43-D6A1C3EC5C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35090" y="1830779"/>
                    <a:ext cx="9896" cy="9896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77E73C43-AD2C-CFEF-5D43-D6A1C3EC5CED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640290" y="1335979"/>
                      <a:ext cx="989600" cy="98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pic>
            <p:nvPicPr>
              <p:cNvPr id="11" name="Graphic 4" descr="Man with flat top hair">
                <a:extLst>
                  <a:ext uri="{FF2B5EF4-FFF2-40B4-BE49-F238E27FC236}">
                    <a16:creationId xmlns:a16="http://schemas.microsoft.com/office/drawing/2014/main" id="{2EAFED3E-0EB8-6E51-9B9E-6A6CC1AC5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53403" y="1381769"/>
                <a:ext cx="546236" cy="581306"/>
              </a:xfrm>
              <a:prstGeom prst="rect">
                <a:avLst/>
              </a:prstGeom>
            </p:spPr>
          </p:pic>
          <p:pic>
            <p:nvPicPr>
              <p:cNvPr id="29" name="Graphic 8" descr="A talking face">
                <a:extLst>
                  <a:ext uri="{FF2B5EF4-FFF2-40B4-BE49-F238E27FC236}">
                    <a16:creationId xmlns:a16="http://schemas.microsoft.com/office/drawing/2014/main" id="{7457FBD7-1B47-7019-4979-63C48301A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1162" y="1543504"/>
                <a:ext cx="304800" cy="361950"/>
              </a:xfrm>
              <a:prstGeom prst="rect">
                <a:avLst/>
              </a:prstGeom>
            </p:spPr>
          </p:pic>
        </p:grpSp>
        <p:pic>
          <p:nvPicPr>
            <p:cNvPr id="6" name="Graphic 5" descr="Cubicles with laptops and chairs">
              <a:extLst>
                <a:ext uri="{FF2B5EF4-FFF2-40B4-BE49-F238E27FC236}">
                  <a16:creationId xmlns:a16="http://schemas.microsoft.com/office/drawing/2014/main" id="{5EEE63F8-4DAA-987B-AC52-8AF28E68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575" y="1026911"/>
              <a:ext cx="9601176" cy="4736288"/>
            </a:xfrm>
            <a:prstGeom prst="rect">
              <a:avLst/>
            </a:prstGeom>
          </p:spPr>
        </p:pic>
        <p:pic>
          <p:nvPicPr>
            <p:cNvPr id="7" name="Graphic 5" descr="Female waving hand">
              <a:extLst>
                <a:ext uri="{FF2B5EF4-FFF2-40B4-BE49-F238E27FC236}">
                  <a16:creationId xmlns:a16="http://schemas.microsoft.com/office/drawing/2014/main" id="{E3156960-D4A6-41FB-F9BC-4739A06EC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324679" y="1855881"/>
              <a:ext cx="1391969" cy="3641327"/>
            </a:xfrm>
            <a:prstGeom prst="rect">
              <a:avLst/>
            </a:prstGeom>
          </p:spPr>
        </p:pic>
        <p:pic>
          <p:nvPicPr>
            <p:cNvPr id="8" name="Graphic 6" descr="A woman with tied hair">
              <a:extLst>
                <a:ext uri="{FF2B5EF4-FFF2-40B4-BE49-F238E27FC236}">
                  <a16:creationId xmlns:a16="http://schemas.microsoft.com/office/drawing/2014/main" id="{69CFE774-2641-0D1C-5570-A2F349477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561587" y="1537995"/>
              <a:ext cx="780632" cy="753093"/>
            </a:xfrm>
            <a:prstGeom prst="rect">
              <a:avLst/>
            </a:prstGeom>
          </p:spPr>
        </p:pic>
        <p:pic>
          <p:nvPicPr>
            <p:cNvPr id="9" name="Graphic 8" descr="A face with closed eyes">
              <a:extLst>
                <a:ext uri="{FF2B5EF4-FFF2-40B4-BE49-F238E27FC236}">
                  <a16:creationId xmlns:a16="http://schemas.microsoft.com/office/drawing/2014/main" id="{F1295EF9-255B-509E-57B0-0C5E14C6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621966" y="1901283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48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</cp:revision>
  <dcterms:created xsi:type="dcterms:W3CDTF">2013-07-15T20:26:40Z</dcterms:created>
  <dcterms:modified xsi:type="dcterms:W3CDTF">2023-10-17T01:51:55Z</dcterms:modified>
</cp:coreProperties>
</file>