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F796F-38A4-4C1D-842A-60DA68F1927E}" v="82" dt="2023-11-15T14:02:47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346943-7577-BDE8-5E4B-46CAF476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Emma's Small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60D1-9AE9-4E67-6AD1-15D5FFD56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 repair </a:t>
            </a:r>
            <a:r>
              <a:rPr lang="en-US" sz="2400" dirty="0">
                <a:solidFill>
                  <a:schemeClr val="bg1"/>
                </a:solidFill>
              </a:rPr>
              <a:t>story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71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E40768-8745-1262-BDEF-437E6BAD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33" y="1389698"/>
            <a:ext cx="3209544" cy="377593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artoon a cartoon of two people&#10;&#10;Description automatically generated">
            <a:extLst>
              <a:ext uri="{FF2B5EF4-FFF2-40B4-BE49-F238E27FC236}">
                <a16:creationId xmlns:a16="http://schemas.microsoft.com/office/drawing/2014/main" id="{D68BF7AB-C349-A086-5927-564B80FD8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32" y="1389698"/>
            <a:ext cx="3209544" cy="3775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E673B-9BE5-528A-ABAF-CAD61E712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531" y="1389698"/>
            <a:ext cx="3209544" cy="37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artoon of two people standing next to a robot&#10;&#10;Description automatically generated">
            <a:extLst>
              <a:ext uri="{FF2B5EF4-FFF2-40B4-BE49-F238E27FC236}">
                <a16:creationId xmlns:a16="http://schemas.microsoft.com/office/drawing/2014/main" id="{8E49381C-F583-BB28-E4B9-CA60478BA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55" y="1389698"/>
            <a:ext cx="3209544" cy="377593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Cartoon of a person and person&#10;&#10;Description automatically generated">
            <a:extLst>
              <a:ext uri="{FF2B5EF4-FFF2-40B4-BE49-F238E27FC236}">
                <a16:creationId xmlns:a16="http://schemas.microsoft.com/office/drawing/2014/main" id="{367B6F23-6D58-52AE-9F2B-0BD6F51E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87" y="1389698"/>
            <a:ext cx="3209544" cy="3775934"/>
          </a:xfrm>
          <a:prstGeom prst="rect">
            <a:avLst/>
          </a:prstGeom>
        </p:spPr>
      </p:pic>
      <p:pic>
        <p:nvPicPr>
          <p:cNvPr id="5" name="Picture 4" descr="A computer screen with a computer keyboard and mouse&#10;&#10;Description automatically generated">
            <a:extLst>
              <a:ext uri="{FF2B5EF4-FFF2-40B4-BE49-F238E27FC236}">
                <a16:creationId xmlns:a16="http://schemas.microsoft.com/office/drawing/2014/main" id="{B5730BEF-F8E8-D5D4-3E4A-EE8407F37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346" y="1389698"/>
            <a:ext cx="3209544" cy="37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3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E0FE99-9906-3D0A-30C1-A7183492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Stakeholders and User Stories</a:t>
            </a:r>
          </a:p>
        </p:txBody>
      </p:sp>
    </p:spTree>
    <p:extLst>
      <p:ext uri="{BB962C8B-B14F-4D97-AF65-F5344CB8AC3E}">
        <p14:creationId xmlns:p14="http://schemas.microsoft.com/office/powerpoint/2010/main" val="150828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6835-54BF-935A-EB3C-FAE6CD53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1952-9024-AC85-97AD-518C0CCF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91E-10AF-6551-73EC-D4A3A23C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C6E4-C2E2-2567-DE97-7D146F0E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5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Emma's Small Engines</vt:lpstr>
      <vt:lpstr>PowerPoint Presentation</vt:lpstr>
      <vt:lpstr>PowerPoint Presentation</vt:lpstr>
      <vt:lpstr>Stakeholders and User Stories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</cp:revision>
  <dcterms:created xsi:type="dcterms:W3CDTF">2023-11-15T13:53:53Z</dcterms:created>
  <dcterms:modified xsi:type="dcterms:W3CDTF">2023-11-15T14:48:07Z</dcterms:modified>
</cp:coreProperties>
</file>