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+A+2nPyMWBN538PGGglQVWGlo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3102949" y="3469531"/>
            <a:ext cx="6678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1: FULL NAME (ENROLLMENT NUMBER) (Class)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2: FULL NAME (ENROLLMENT NUMBER) (Class)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3: FULL NAME (ENROLLMENT NUMBER) (Class)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844024" y="2548333"/>
            <a:ext cx="7195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800"/>
              <a:buFont typeface="Proxima Nova"/>
              <a:buNone/>
            </a:pPr>
            <a:r>
              <a:rPr b="0" i="0" lang="en-US" sz="2800" u="none" cap="none" strike="noStrik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TITLE</a:t>
            </a:r>
            <a:endParaRPr/>
          </a:p>
          <a:p>
            <a:pPr indent="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/>
              <a:buNone/>
            </a:pPr>
            <a:r>
              <a:rPr b="0" i="0" lang="en-US" sz="2200" u="none" cap="none" strike="noStrik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Team ID: xxxxx</a:t>
            </a:r>
            <a:endParaRPr b="0" i="0" sz="2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459831" y="4489367"/>
            <a:ext cx="12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By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3193927" y="4897337"/>
            <a:ext cx="302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Internal Guide Name: 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3193926" y="5441197"/>
            <a:ext cx="30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2965333" y="1717687"/>
            <a:ext cx="6504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/>
              <a:buNone/>
            </a:pPr>
            <a:r>
              <a:rPr b="0" i="0" lang="en-US" sz="2200" u="none" cap="none" strike="noStrik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Major Project – I (01CE0</a:t>
            </a:r>
            <a:r>
              <a:rPr lang="en-US" sz="220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716</a:t>
            </a:r>
            <a:r>
              <a:rPr b="0" i="0" lang="en-US" sz="2200" u="none" cap="none" strike="noStrik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/>
          </a:p>
          <a:p>
            <a:pPr indent="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/>
              <a:buNone/>
            </a:pPr>
            <a:r>
              <a:rPr b="0" i="0" lang="en-US" sz="2200" u="none" cap="none" strike="noStrik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1 (DD/MM/YYYY)</a:t>
            </a:r>
            <a:endParaRPr b="0" i="0" sz="2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93191" y="5828184"/>
            <a:ext cx="8297381" cy="566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/>
              <a:buNone/>
            </a:pPr>
            <a:r>
              <a:rPr b="0" i="0" lang="en-US" sz="2400" u="none" cap="none" strike="noStrik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Engineering, Faculty of Technology</a:t>
            </a:r>
            <a:r>
              <a:rPr b="0" i="0" lang="en-US" sz="3600" u="none" cap="none" strike="noStrik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534259" y="309562"/>
            <a:ext cx="2320909" cy="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46113" y="966117"/>
            <a:ext cx="85911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Analysis / Literature Review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ER Diagrams / Use Case diagrams etc.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Proposed Solution / System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Flow Chart / System Design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Tools &amp; Technology to be used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Gantt Chart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 Outcomes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(Customize as per the requirements)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534259" y="309562"/>
            <a:ext cx="2320909" cy="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Topic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46113" y="1124744"/>
            <a:ext cx="3000375" cy="17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Point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Point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Point 3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Point 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2023-12-05T07:58:57Z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2024-01-10T05:57:01Z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bdeac77a-6f2d-4eed-8d0b-c87a56de673f</vt:lpwstr>
  </property>
  <property fmtid="{D5CDD505-2E9C-101B-9397-08002B2CF9AE}" pid="7" name="MSIP_Label_defa4170-0d19-0005-0004-bc88714345d2_ActionId">
    <vt:lpwstr>2a20089b-7995-43de-aaf1-a4eb65220026</vt:lpwstr>
  </property>
  <property fmtid="{D5CDD505-2E9C-101B-9397-08002B2CF9AE}" pid="8" name="MSIP_Label_defa4170-0d19-0005-0004-bc88714345d2_ContentBits">
    <vt:lpwstr>0</vt:lpwstr>
  </property>
</Properties>
</file>