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125" y="0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A533-A005-4EE7-A2E0-C2CE554A781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125" y="6746875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52D15-6B3E-4EB5-A805-E10EE2409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2D15-6B3E-4EB5-A805-E10EE2409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DC2C-AA27-4314-A578-15585274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E59C4-6D34-4622-9CF1-65D99F98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9B47-FD5A-4909-B3FD-6B607310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E459-A218-4EA8-BE03-8D20B0B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BFA6-8A1E-4F89-A0C7-0E5D20D4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6706-B044-4760-9A72-C1BA620E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894F-B09B-4C10-A05C-807E24BF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079E-CFCC-4073-A53D-9F586642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2F3E-3695-4FDE-A95D-770AAD0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39EF-2936-424A-969E-306E3BB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10833-B508-43B5-B22E-6CC49E6C4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31284-A2A1-479F-91C2-538CE334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2379-FA29-474B-A9A7-407E0CAD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EDA2-A813-4B7B-BC4C-9A900D90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01F-A0E5-412E-AF4A-8178AD4D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E1FD-6254-494D-AF38-772AC772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80CF-E73D-4EC5-800E-E5CBA796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E6D8-D9FE-46FC-BFA1-4AFE5E6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944-1452-4D8F-8EF1-5F7E014F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B7DC-33D8-490C-BBB1-19240997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197-375C-4D99-B524-16F4075F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6BDA3-F43C-42CA-99FF-083A2FAF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F0F9-3129-42C5-B591-5FE9E8D2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27EB-53B4-4688-A751-E9051970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E5E3-E092-49EB-BDB3-AB923AC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0A96-70AC-4942-ABBB-221D3C97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AF18-8C05-4FF4-994A-A46B6DE76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0B0B-2870-4CB6-ACE8-A8CFF7E7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07198-A7D2-4585-AF50-DC55883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C6B3-70F5-4AAC-A30F-42761CD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6F61-B897-4837-8FB1-083FDA4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049-6E01-4B55-9D92-7300174C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FFDB-B08E-49CE-BC66-C97983F1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C7331-A22D-4E61-B4FE-9C4A6AB4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41D9A-44E7-4547-8EED-FB4756074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C84D-20D1-4DDF-87C7-1FF687B67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2645B-9E88-4E32-B3B2-F186BCCB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F005B-7875-4963-A041-E10730B0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AE6D8-E345-4788-9FFE-AF331A56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7EA-59EB-40D9-8497-CF7779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69242-5F9E-4D03-9CF1-8A382D1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6D5D8-EE83-488C-B756-E2A1BC7A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3D0B-B25D-42FF-8549-678B4846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32B2B-863C-4EF0-AA2D-D605A819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0A68F-55DF-461A-ADAE-CEFC8DB4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FBDA-1B7C-48FE-BD00-554BBE9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0FC-9D58-4CDF-9E4D-D194B398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4601-BAFB-41A8-AD44-331DA33D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E0667-6F12-4E4B-8D37-C52C8B0C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AF391-3068-4E4F-8642-315113F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9699-704F-45BF-9089-9517E25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E5BC-0F7A-4208-8B83-9069CD2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66C9-CD5D-4683-904B-5F71074A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820D-7F3C-437A-BAA8-D02C64788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BADC7-B4D3-4F73-BB96-D2EB01E6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238A-870C-4D23-95F1-B5017E17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AD3AD-2983-4DDE-A362-74746852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A911-65D4-4B3B-A0D1-4586E3E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AD368-4BFE-4539-B546-D94B6216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94BAF-7120-419F-9302-326F21C9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794F-749F-48F6-9DFF-177F35122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D0D1-8578-410B-9F30-4969F9D510B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2075-71A1-479D-AB85-C2C5B145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51344-D71F-4F60-920E-577AB9D0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AFBB-CE27-49E4-AC00-291362A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9D1557E-0F98-4F2E-AE5A-DAC4D79A5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60" y="1892935"/>
            <a:ext cx="4108364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8582D-2FC9-4D8E-A325-2A50D889C285}"/>
              </a:ext>
            </a:extLst>
          </p:cNvPr>
          <p:cNvSpPr txBox="1"/>
          <p:nvPr/>
        </p:nvSpPr>
        <p:spPr>
          <a:xfrm>
            <a:off x="3648269" y="1054359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Scan1-155</a:t>
            </a:r>
          </a:p>
        </p:txBody>
      </p:sp>
    </p:spTree>
    <p:extLst>
      <p:ext uri="{BB962C8B-B14F-4D97-AF65-F5344CB8AC3E}">
        <p14:creationId xmlns:p14="http://schemas.microsoft.com/office/powerpoint/2010/main" val="396973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D57F6-00E5-4B5C-896F-DDEED996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84" y="1892935"/>
            <a:ext cx="4559431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EAF2CB-B2D4-4004-9EBE-F9386A5A639D}"/>
              </a:ext>
            </a:extLst>
          </p:cNvPr>
          <p:cNvSpPr txBox="1"/>
          <p:nvPr/>
        </p:nvSpPr>
        <p:spPr>
          <a:xfrm>
            <a:off x="3806890" y="681135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Scan1-189</a:t>
            </a:r>
          </a:p>
        </p:txBody>
      </p:sp>
    </p:spTree>
    <p:extLst>
      <p:ext uri="{BB962C8B-B14F-4D97-AF65-F5344CB8AC3E}">
        <p14:creationId xmlns:p14="http://schemas.microsoft.com/office/powerpoint/2010/main" val="20560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1BCEC-8FE7-4716-9B15-47368F4A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53" y="1892935"/>
            <a:ext cx="4474094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D6F0C3-CF6A-464F-A8B9-74154946D5B3}"/>
              </a:ext>
            </a:extLst>
          </p:cNvPr>
          <p:cNvSpPr txBox="1"/>
          <p:nvPr/>
        </p:nvSpPr>
        <p:spPr>
          <a:xfrm>
            <a:off x="4683967" y="802433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Scan1-194.png</a:t>
            </a:r>
          </a:p>
        </p:txBody>
      </p:sp>
    </p:spTree>
    <p:extLst>
      <p:ext uri="{BB962C8B-B14F-4D97-AF65-F5344CB8AC3E}">
        <p14:creationId xmlns:p14="http://schemas.microsoft.com/office/powerpoint/2010/main" val="42513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31B71-D4C9-4D43-8CDB-82D7F38B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50" y="1892935"/>
            <a:ext cx="1219099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0A1F6-1F38-4510-B283-24AB7C4A4BD2}"/>
              </a:ext>
            </a:extLst>
          </p:cNvPr>
          <p:cNvSpPr txBox="1"/>
          <p:nvPr/>
        </p:nvSpPr>
        <p:spPr>
          <a:xfrm>
            <a:off x="3915052" y="798990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Scan1-148</a:t>
            </a:r>
          </a:p>
        </p:txBody>
      </p:sp>
    </p:spTree>
    <p:extLst>
      <p:ext uri="{BB962C8B-B14F-4D97-AF65-F5344CB8AC3E}">
        <p14:creationId xmlns:p14="http://schemas.microsoft.com/office/powerpoint/2010/main" val="20936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F13E6-4A37-4B85-841B-C7547BD3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67" y="1892935"/>
            <a:ext cx="1536065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4EC7D8-490A-4A93-9049-42B389009D1D}"/>
              </a:ext>
            </a:extLst>
          </p:cNvPr>
          <p:cNvSpPr txBox="1"/>
          <p:nvPr/>
        </p:nvSpPr>
        <p:spPr>
          <a:xfrm>
            <a:off x="3320249" y="816746"/>
            <a:ext cx="468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Scan1-180</a:t>
            </a:r>
          </a:p>
        </p:txBody>
      </p:sp>
    </p:spTree>
    <p:extLst>
      <p:ext uri="{BB962C8B-B14F-4D97-AF65-F5344CB8AC3E}">
        <p14:creationId xmlns:p14="http://schemas.microsoft.com/office/powerpoint/2010/main" val="11930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4FB21-7390-4681-AB0A-FA9D96BC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5B723-9D1C-490C-8E62-BFAEB7885769}"/>
              </a:ext>
            </a:extLst>
          </p:cNvPr>
          <p:cNvSpPr txBox="1"/>
          <p:nvPr/>
        </p:nvSpPr>
        <p:spPr>
          <a:xfrm>
            <a:off x="1315616" y="41987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Scan1-8</a:t>
            </a:r>
          </a:p>
        </p:txBody>
      </p:sp>
    </p:spTree>
    <p:extLst>
      <p:ext uri="{BB962C8B-B14F-4D97-AF65-F5344CB8AC3E}">
        <p14:creationId xmlns:p14="http://schemas.microsoft.com/office/powerpoint/2010/main" val="19368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FA32A-55BF-41D4-B204-6FA026960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02" y="1892935"/>
            <a:ext cx="3254995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3EA963-2159-40CB-9791-D6D0541EC0F2}"/>
              </a:ext>
            </a:extLst>
          </p:cNvPr>
          <p:cNvSpPr txBox="1"/>
          <p:nvPr/>
        </p:nvSpPr>
        <p:spPr>
          <a:xfrm>
            <a:off x="3004457" y="671804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Scan1-55</a:t>
            </a:r>
          </a:p>
        </p:txBody>
      </p:sp>
    </p:spTree>
    <p:extLst>
      <p:ext uri="{BB962C8B-B14F-4D97-AF65-F5344CB8AC3E}">
        <p14:creationId xmlns:p14="http://schemas.microsoft.com/office/powerpoint/2010/main" val="27956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C496B-831D-4215-AF9F-74CFC169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2" y="1892935"/>
            <a:ext cx="3632916" cy="307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43D32-8B2A-4204-9C47-C8BDD147FF60}"/>
              </a:ext>
            </a:extLst>
          </p:cNvPr>
          <p:cNvSpPr txBox="1"/>
          <p:nvPr/>
        </p:nvSpPr>
        <p:spPr>
          <a:xfrm>
            <a:off x="2202024" y="821094"/>
            <a:ext cx="291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Scan1-116</a:t>
            </a:r>
          </a:p>
        </p:txBody>
      </p:sp>
    </p:spTree>
    <p:extLst>
      <p:ext uri="{BB962C8B-B14F-4D97-AF65-F5344CB8AC3E}">
        <p14:creationId xmlns:p14="http://schemas.microsoft.com/office/powerpoint/2010/main" val="122834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Karier, Marco O</dc:creator>
  <cp:lastModifiedBy>Karier, Marco O</cp:lastModifiedBy>
  <cp:revision>6</cp:revision>
  <cp:lastPrinted>2018-06-18T04:22:13Z</cp:lastPrinted>
  <dcterms:created xsi:type="dcterms:W3CDTF">2018-06-18T04:11:10Z</dcterms:created>
  <dcterms:modified xsi:type="dcterms:W3CDTF">2018-06-18T23:31:31Z</dcterms:modified>
</cp:coreProperties>
</file>