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7" r:id="rId2"/>
    <p:sldId id="258" r:id="rId3"/>
    <p:sldId id="259" r:id="rId4"/>
    <p:sldId id="262" r:id="rId5"/>
    <p:sldId id="260" r:id="rId6"/>
    <p:sldId id="261" r:id="rId7"/>
    <p:sldId id="263" r:id="rId8"/>
    <p:sldId id="264" r:id="rId9"/>
    <p:sldId id="265"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77029" autoAdjust="0"/>
  </p:normalViewPr>
  <p:slideViewPr>
    <p:cSldViewPr snapToGrid="0">
      <p:cViewPr varScale="1">
        <p:scale>
          <a:sx n="101" d="100"/>
          <a:sy n="101" d="100"/>
        </p:scale>
        <p:origin x="272" y="94"/>
      </p:cViewPr>
      <p:guideLst/>
    </p:cSldViewPr>
  </p:slideViewPr>
  <p:notesTextViewPr>
    <p:cViewPr>
      <p:scale>
        <a:sx n="1" d="1"/>
        <a:sy n="1" d="1"/>
      </p:scale>
      <p:origin x="0" y="0"/>
    </p:cViewPr>
  </p:notesTextViewPr>
  <p:notesViewPr>
    <p:cSldViewPr snapToGrid="0" showGuides="1">
      <p:cViewPr varScale="1">
        <p:scale>
          <a:sx n="90" d="100"/>
          <a:sy n="90" d="100"/>
        </p:scale>
        <p:origin x="3048"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401414-7A98-4522-B565-024AD2CF5F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B05FE10-20FA-4ED2-83D4-A44D8CB8DD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8FCF7-03C5-486B-A961-8E6DA1551DE2}" type="datetimeFigureOut">
              <a:rPr lang="en-US" smtClean="0"/>
              <a:t>2/7/2019</a:t>
            </a:fld>
            <a:endParaRPr lang="en-US"/>
          </a:p>
        </p:txBody>
      </p:sp>
      <p:sp>
        <p:nvSpPr>
          <p:cNvPr id="4" name="Footer Placeholder 3">
            <a:extLst>
              <a:ext uri="{FF2B5EF4-FFF2-40B4-BE49-F238E27FC236}">
                <a16:creationId xmlns:a16="http://schemas.microsoft.com/office/drawing/2014/main" id="{3E820D07-5139-46D8-A2FE-9E392BAD44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57EA8E-6B78-4974-86CE-1AE259326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C9100A-D0B0-4940-855E-17CDB26B3314}" type="slidenum">
              <a:rPr lang="en-US" smtClean="0"/>
              <a:t>‹#›</a:t>
            </a:fld>
            <a:endParaRPr lang="en-US"/>
          </a:p>
        </p:txBody>
      </p:sp>
    </p:spTree>
    <p:extLst>
      <p:ext uri="{BB962C8B-B14F-4D97-AF65-F5344CB8AC3E}">
        <p14:creationId xmlns:p14="http://schemas.microsoft.com/office/powerpoint/2010/main" val="2866684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9A868-2B8F-47D2-8B2A-A22C2E2752F5}" type="datetimeFigureOut">
              <a:rPr lang="en-US" smtClean="0"/>
              <a:t>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90621-1C0B-497D-A37E-18694E24D5DD}" type="slidenum">
              <a:rPr lang="en-US" smtClean="0"/>
              <a:t>‹#›</a:t>
            </a:fld>
            <a:endParaRPr lang="en-US"/>
          </a:p>
        </p:txBody>
      </p:sp>
    </p:spTree>
    <p:extLst>
      <p:ext uri="{BB962C8B-B14F-4D97-AF65-F5344CB8AC3E}">
        <p14:creationId xmlns:p14="http://schemas.microsoft.com/office/powerpoint/2010/main" val="7504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an overview of the Converged Infrastructure GEN1 Storage automated failover system capabilities.  The presentation is specifically targeted to Application Architects and Designers so that they may understand the functional basics of the failover system so as to leverage available capabilities as each individual application requires.</a:t>
            </a:r>
          </a:p>
        </p:txBody>
      </p:sp>
      <p:sp>
        <p:nvSpPr>
          <p:cNvPr id="4" name="Slide Number Placeholder 3"/>
          <p:cNvSpPr>
            <a:spLocks noGrp="1"/>
          </p:cNvSpPr>
          <p:nvPr>
            <p:ph type="sldNum" sz="quarter" idx="5"/>
          </p:nvPr>
        </p:nvSpPr>
        <p:spPr/>
        <p:txBody>
          <a:bodyPr/>
          <a:lstStyle/>
          <a:p>
            <a:fld id="{18190621-1C0B-497D-A37E-18694E24D5DD}" type="slidenum">
              <a:rPr lang="en-US" smtClean="0"/>
              <a:t>1</a:t>
            </a:fld>
            <a:endParaRPr lang="en-US"/>
          </a:p>
        </p:txBody>
      </p:sp>
    </p:spTree>
    <p:extLst>
      <p:ext uri="{BB962C8B-B14F-4D97-AF65-F5344CB8AC3E}">
        <p14:creationId xmlns:p14="http://schemas.microsoft.com/office/powerpoint/2010/main" val="37756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GEN1 failover is not one size fits all.  Each application can deploy the capabilities however it makes sense for that application.  Orchestrations can be built per application needs</a:t>
            </a:r>
          </a:p>
          <a:p>
            <a:endParaRPr lang="en-US" dirty="0"/>
          </a:p>
          <a:p>
            <a:r>
              <a:rPr lang="en-US" dirty="0"/>
              <a:t>I expect that there will be some “standard” orchestration patterns, which can then be merged/coordinated as needed like building blocks for each application.</a:t>
            </a:r>
          </a:p>
        </p:txBody>
      </p:sp>
      <p:sp>
        <p:nvSpPr>
          <p:cNvPr id="4" name="Slide Number Placeholder 3"/>
          <p:cNvSpPr>
            <a:spLocks noGrp="1"/>
          </p:cNvSpPr>
          <p:nvPr>
            <p:ph type="sldNum" sz="quarter" idx="5"/>
          </p:nvPr>
        </p:nvSpPr>
        <p:spPr/>
        <p:txBody>
          <a:bodyPr/>
          <a:lstStyle/>
          <a:p>
            <a:fld id="{18190621-1C0B-497D-A37E-18694E24D5DD}" type="slidenum">
              <a:rPr lang="en-US" smtClean="0"/>
              <a:t>10</a:t>
            </a:fld>
            <a:endParaRPr lang="en-US"/>
          </a:p>
        </p:txBody>
      </p:sp>
    </p:spTree>
    <p:extLst>
      <p:ext uri="{BB962C8B-B14F-4D97-AF65-F5344CB8AC3E}">
        <p14:creationId xmlns:p14="http://schemas.microsoft.com/office/powerpoint/2010/main" val="172847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application has multiple shares, each share is managed separately.  Some could be set to use normal failover, some fast.  The orchestration can define the order and what happens if something goes wrong in the middle (perhaps the orchestration flips the ones that made it back so that the application still is 100% in a single location).  </a:t>
            </a:r>
          </a:p>
        </p:txBody>
      </p:sp>
      <p:sp>
        <p:nvSpPr>
          <p:cNvPr id="4" name="Slide Number Placeholder 3"/>
          <p:cNvSpPr>
            <a:spLocks noGrp="1"/>
          </p:cNvSpPr>
          <p:nvPr>
            <p:ph type="sldNum" sz="quarter" idx="5"/>
          </p:nvPr>
        </p:nvSpPr>
        <p:spPr/>
        <p:txBody>
          <a:bodyPr/>
          <a:lstStyle/>
          <a:p>
            <a:fld id="{18190621-1C0B-497D-A37E-18694E24D5DD}" type="slidenum">
              <a:rPr lang="en-US" smtClean="0"/>
              <a:t>11</a:t>
            </a:fld>
            <a:endParaRPr lang="en-US"/>
          </a:p>
        </p:txBody>
      </p:sp>
    </p:spTree>
    <p:extLst>
      <p:ext uri="{BB962C8B-B14F-4D97-AF65-F5344CB8AC3E}">
        <p14:creationId xmlns:p14="http://schemas.microsoft.com/office/powerpoint/2010/main" val="384020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storage tooling that supports failover has no order of operation dependency or max number of invocations at a given time.  Orchestration for an application can be built that submits multiple requests to flip shares in parallel.  In the case of a normal failover, this might be desirable to overlap the final replications and built in check delays to reduce total time.  Or they can be run sequentially.  Or in pieces based on the order of operations for the application system – perhaps the overall flow is get two shares flipped, start part of the application that is more critical, flip another share, start the rest.</a:t>
            </a:r>
          </a:p>
          <a:p>
            <a:endParaRPr lang="en-US" dirty="0"/>
          </a:p>
          <a:p>
            <a:r>
              <a:rPr lang="en-US" dirty="0"/>
              <a:t>Because each share is flipped as an independent element, the application, through the orchestration system, can determine the failover functionality that best meets the needs of the application</a:t>
            </a:r>
          </a:p>
        </p:txBody>
      </p:sp>
      <p:sp>
        <p:nvSpPr>
          <p:cNvPr id="4" name="Slide Number Placeholder 3"/>
          <p:cNvSpPr>
            <a:spLocks noGrp="1"/>
          </p:cNvSpPr>
          <p:nvPr>
            <p:ph type="sldNum" sz="quarter" idx="5"/>
          </p:nvPr>
        </p:nvSpPr>
        <p:spPr/>
        <p:txBody>
          <a:bodyPr/>
          <a:lstStyle/>
          <a:p>
            <a:fld id="{18190621-1C0B-497D-A37E-18694E24D5DD}" type="slidenum">
              <a:rPr lang="en-US" smtClean="0"/>
              <a:t>12</a:t>
            </a:fld>
            <a:endParaRPr lang="en-US"/>
          </a:p>
        </p:txBody>
      </p:sp>
    </p:spTree>
    <p:extLst>
      <p:ext uri="{BB962C8B-B14F-4D97-AF65-F5344CB8AC3E}">
        <p14:creationId xmlns:p14="http://schemas.microsoft.com/office/powerpoint/2010/main" val="2711182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failover modes, the storage failover tooling supports a status check.  The status check reports back a bunch of detail on the share requested.  From the application point of view, this can be a basic health check.  The status function will fail if the HA relationship is not ready to failover for some reason.</a:t>
            </a:r>
          </a:p>
          <a:p>
            <a:endParaRPr lang="en-US" dirty="0"/>
          </a:p>
          <a:p>
            <a:r>
              <a:rPr lang="en-US" dirty="0"/>
              <a:t>In addition, the output provides information the storage team can use as diagnostic to figure out why something might be broken, if such is the case.  The benefits here is that the storage tool does not depend on orchestration to function – a status check can be made at any time</a:t>
            </a:r>
          </a:p>
          <a:p>
            <a:endParaRPr lang="en-US" dirty="0"/>
          </a:p>
        </p:txBody>
      </p:sp>
      <p:sp>
        <p:nvSpPr>
          <p:cNvPr id="4" name="Slide Number Placeholder 3"/>
          <p:cNvSpPr>
            <a:spLocks noGrp="1"/>
          </p:cNvSpPr>
          <p:nvPr>
            <p:ph type="sldNum" sz="quarter" idx="5"/>
          </p:nvPr>
        </p:nvSpPr>
        <p:spPr/>
        <p:txBody>
          <a:bodyPr/>
          <a:lstStyle/>
          <a:p>
            <a:fld id="{18190621-1C0B-497D-A37E-18694E24D5DD}" type="slidenum">
              <a:rPr lang="en-US" smtClean="0"/>
              <a:t>13</a:t>
            </a:fld>
            <a:endParaRPr lang="en-US"/>
          </a:p>
        </p:txBody>
      </p:sp>
    </p:spTree>
    <p:extLst>
      <p:ext uri="{BB962C8B-B14F-4D97-AF65-F5344CB8AC3E}">
        <p14:creationId xmlns:p14="http://schemas.microsoft.com/office/powerpoint/2010/main" val="9754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status check is a “test run” function.  The test run does more exercising of the overall storage tool but doesn’t do the final flip nor reverse the replication.  Again – this is present to help provide independent assessment that the HA system is ready when called upon</a:t>
            </a:r>
          </a:p>
        </p:txBody>
      </p:sp>
      <p:sp>
        <p:nvSpPr>
          <p:cNvPr id="4" name="Slide Number Placeholder 3"/>
          <p:cNvSpPr>
            <a:spLocks noGrp="1"/>
          </p:cNvSpPr>
          <p:nvPr>
            <p:ph type="sldNum" sz="quarter" idx="5"/>
          </p:nvPr>
        </p:nvSpPr>
        <p:spPr/>
        <p:txBody>
          <a:bodyPr/>
          <a:lstStyle/>
          <a:p>
            <a:fld id="{18190621-1C0B-497D-A37E-18694E24D5DD}" type="slidenum">
              <a:rPr lang="en-US" smtClean="0"/>
              <a:t>14</a:t>
            </a:fld>
            <a:endParaRPr lang="en-US"/>
          </a:p>
        </p:txBody>
      </p:sp>
    </p:spTree>
    <p:extLst>
      <p:ext uri="{BB962C8B-B14F-4D97-AF65-F5344CB8AC3E}">
        <p14:creationId xmlns:p14="http://schemas.microsoft.com/office/powerpoint/2010/main" val="3328836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 as alluded to in the Status Check question, the storage tool can be called manually by a command line interface on any of the servers where the tool is hosted.  This allows one-off or other custom actions taken for which a formal orchestration might not have been built.  </a:t>
            </a:r>
          </a:p>
          <a:p>
            <a:endParaRPr lang="en-US" dirty="0"/>
          </a:p>
          <a:p>
            <a:r>
              <a:rPr lang="en-US" dirty="0"/>
              <a:t>Applications needing to do a one off type action will likely need to coordinate with storage resources to accomplish this.</a:t>
            </a:r>
          </a:p>
        </p:txBody>
      </p:sp>
      <p:sp>
        <p:nvSpPr>
          <p:cNvPr id="4" name="Slide Number Placeholder 3"/>
          <p:cNvSpPr>
            <a:spLocks noGrp="1"/>
          </p:cNvSpPr>
          <p:nvPr>
            <p:ph type="sldNum" sz="quarter" idx="5"/>
          </p:nvPr>
        </p:nvSpPr>
        <p:spPr/>
        <p:txBody>
          <a:bodyPr/>
          <a:lstStyle/>
          <a:p>
            <a:fld id="{18190621-1C0B-497D-A37E-18694E24D5DD}" type="slidenum">
              <a:rPr lang="en-US" smtClean="0"/>
              <a:t>15</a:t>
            </a:fld>
            <a:endParaRPr lang="en-US"/>
          </a:p>
        </p:txBody>
      </p:sp>
    </p:spTree>
    <p:extLst>
      <p:ext uri="{BB962C8B-B14F-4D97-AF65-F5344CB8AC3E}">
        <p14:creationId xmlns:p14="http://schemas.microsoft.com/office/powerpoint/2010/main" val="3869210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 My contact info is here should you have further questions.  FIS is the only </a:t>
            </a:r>
            <a:r>
              <a:rPr lang="en-US" dirty="0" err="1"/>
              <a:t>cStor</a:t>
            </a:r>
            <a:r>
              <a:rPr lang="en-US" dirty="0"/>
              <a:t> customer I support.  You can reach me during normal business hours through email, Skype, etc. and lots of other times too.</a:t>
            </a:r>
          </a:p>
        </p:txBody>
      </p:sp>
      <p:sp>
        <p:nvSpPr>
          <p:cNvPr id="4" name="Slide Number Placeholder 3"/>
          <p:cNvSpPr>
            <a:spLocks noGrp="1"/>
          </p:cNvSpPr>
          <p:nvPr>
            <p:ph type="sldNum" sz="quarter" idx="5"/>
          </p:nvPr>
        </p:nvSpPr>
        <p:spPr/>
        <p:txBody>
          <a:bodyPr/>
          <a:lstStyle/>
          <a:p>
            <a:fld id="{18190621-1C0B-497D-A37E-18694E24D5DD}" type="slidenum">
              <a:rPr lang="en-US" smtClean="0"/>
              <a:t>16</a:t>
            </a:fld>
            <a:endParaRPr lang="en-US"/>
          </a:p>
        </p:txBody>
      </p:sp>
    </p:spTree>
    <p:extLst>
      <p:ext uri="{BB962C8B-B14F-4D97-AF65-F5344CB8AC3E}">
        <p14:creationId xmlns:p14="http://schemas.microsoft.com/office/powerpoint/2010/main" val="325701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will break down into three primary sections.  In the Design Overview, we will discuss the general characteristics of the GEN1 failover system as they pertain to application functionality.  We then move to the three failover scenarios the system is designed to support – what they are, how they differ, and how each one might impact application design.  Finally we highlight the workflow choices that applications have available and need to make in order to build an application specific failover orchestration</a:t>
            </a:r>
          </a:p>
        </p:txBody>
      </p:sp>
      <p:sp>
        <p:nvSpPr>
          <p:cNvPr id="4" name="Slide Number Placeholder 3"/>
          <p:cNvSpPr>
            <a:spLocks noGrp="1"/>
          </p:cNvSpPr>
          <p:nvPr>
            <p:ph type="sldNum" sz="quarter" idx="5"/>
          </p:nvPr>
        </p:nvSpPr>
        <p:spPr/>
        <p:txBody>
          <a:bodyPr/>
          <a:lstStyle/>
          <a:p>
            <a:fld id="{18190621-1C0B-497D-A37E-18694E24D5DD}" type="slidenum">
              <a:rPr lang="en-US" smtClean="0"/>
              <a:t>2</a:t>
            </a:fld>
            <a:endParaRPr lang="en-US"/>
          </a:p>
        </p:txBody>
      </p:sp>
    </p:spTree>
    <p:extLst>
      <p:ext uri="{BB962C8B-B14F-4D97-AF65-F5344CB8AC3E}">
        <p14:creationId xmlns:p14="http://schemas.microsoft.com/office/powerpoint/2010/main" val="315914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support any application, of course we need to support any type of share.  The storage tooling functions the same way a share using any base protocol, whether CIFS (Windows) or NFS (UNIX/Linux) based.  The only difference to the storage tooling is the format of the share, which follows the standard model for the protocol – CIFS shares are named with UNC paths (\\</a:t>
            </a:r>
            <a:r>
              <a:rPr lang="en-US" dirty="0" err="1"/>
              <a:t>servername</a:t>
            </a:r>
            <a:r>
              <a:rPr lang="en-US" dirty="0"/>
              <a:t>\</a:t>
            </a:r>
            <a:r>
              <a:rPr lang="en-US" dirty="0" err="1"/>
              <a:t>sharename</a:t>
            </a:r>
            <a:r>
              <a:rPr lang="en-US" dirty="0"/>
              <a:t>) and NFS shares are named with mount paths (</a:t>
            </a:r>
            <a:r>
              <a:rPr lang="en-US" dirty="0" err="1"/>
              <a:t>servername</a:t>
            </a:r>
            <a:r>
              <a:rPr lang="en-US" dirty="0"/>
              <a:t>:/</a:t>
            </a:r>
            <a:r>
              <a:rPr lang="en-US" dirty="0" err="1"/>
              <a:t>sharename</a:t>
            </a:r>
            <a:r>
              <a:rPr lang="en-US" dirty="0"/>
              <a:t>).  Both are as would be used by any application/server in the normal fashion.</a:t>
            </a:r>
          </a:p>
          <a:p>
            <a:endParaRPr lang="en-US" dirty="0"/>
          </a:p>
          <a:p>
            <a:r>
              <a:rPr lang="en-US" dirty="0"/>
              <a:t>The concept of symmetric operation means that one workflow can cover flipping in both directions.  The key design point of the GEN1 failover system is that it is a push button to flip design.  Which side of an HA relationship is currently primary doesn’t matter.  Push the button and the HA share is flipped to the other side.  Push again and it flips back.  The burden on the application is that the application and/or workflow must know which side is primary when they want to flip.  The convenience factor is that the share name to flip can be either the primary or the secondary.  Being symmetric, the storage tooling can work from either side.</a:t>
            </a:r>
          </a:p>
          <a:p>
            <a:endParaRPr lang="en-US" dirty="0"/>
          </a:p>
          <a:p>
            <a:r>
              <a:rPr lang="en-US" dirty="0"/>
              <a:t>So while the application does need to know what the flip will do, it only needs one workflow configuration to flip in either direction.</a:t>
            </a:r>
          </a:p>
          <a:p>
            <a:endParaRPr lang="en-US" dirty="0"/>
          </a:p>
          <a:p>
            <a:r>
              <a:rPr lang="en-US" dirty="0"/>
              <a:t>The other implication of Symmetric Operation is that the primary goal of the script is to maintain HA readiness.  This is critically important.  Once a flip is triggered, reverse replication is automatically established.  Flipping in one direction automatically sets up to flip back on the next invocation of the storage tools.  There is NO option to over-ride this behavior.  The key takeaway here is that HA failover cannot be used for DR exercises and tests.  An HA pair can be used to do DRE testing – for instance, the DR side can be manually brought fully online to support checkout of application readiness in a secondary location, but doing so breaks the HA readiness.</a:t>
            </a:r>
          </a:p>
          <a:p>
            <a:endParaRPr lang="en-US" dirty="0"/>
          </a:p>
          <a:p>
            <a:r>
              <a:rPr lang="en-US" dirty="0"/>
              <a:t>The recommended design for DR testing is to have a third copy of data against which applications are exercised.  The third copy could be a clone of the HA secondary side when needed – it need not be a dedicated always present storage allocation</a:t>
            </a:r>
          </a:p>
          <a:p>
            <a:endParaRPr lang="en-US" dirty="0"/>
          </a:p>
          <a:p>
            <a:r>
              <a:rPr lang="en-US" dirty="0"/>
              <a:t>Lastly, the GEN1 design is purposely fully decoupled.  That is, the storage tooling does not defined what an application has to do or how the HA workflow must function.  The key benefit of decoupling is to ensure the future functionality.  For example, if the GEN1 infrastructure is replaced in the future, the current workflows being built can be reused – only the storage tooling layer needs be reimplemented.  The assumption of course is that the replacement storage infrastructure is as similarly software defined as GEN1 is now.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8190621-1C0B-497D-A37E-18694E24D5DD}" type="slidenum">
              <a:rPr lang="en-US" smtClean="0"/>
              <a:t>3</a:t>
            </a:fld>
            <a:endParaRPr lang="en-US"/>
          </a:p>
        </p:txBody>
      </p:sp>
    </p:spTree>
    <p:extLst>
      <p:ext uri="{BB962C8B-B14F-4D97-AF65-F5344CB8AC3E}">
        <p14:creationId xmlns:p14="http://schemas.microsoft.com/office/powerpoint/2010/main" val="335316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an application perspective there are three primary design elements to be aware of.</a:t>
            </a:r>
          </a:p>
          <a:p>
            <a:endParaRPr lang="en-US" dirty="0"/>
          </a:p>
          <a:p>
            <a:r>
              <a:rPr lang="en-US" dirty="0"/>
              <a:t>The share is the basic element.  All control is based on a named share.  For any HA share, there are two physical shares.  At any given time, one is designated the primary share and the other the secondary share.  Both are always online, but only the primary share is writable.</a:t>
            </a:r>
          </a:p>
          <a:p>
            <a:endParaRPr lang="en-US" dirty="0"/>
          </a:p>
          <a:p>
            <a:r>
              <a:rPr lang="en-US" dirty="0"/>
              <a:t>Both shares have the same name, but the servers on which they are located are different.  The UNC or Mount paths of the shares reflect the differences in the share name.  An application must be prepared to use a different path at each site.  This design is a consequence of the fact that we do not flip servers between sites, but shares.  The use of the share as the failover element provides greater granularity and flexibility, but at a small application design cost due to the different UNC/Mount path names at each site.</a:t>
            </a:r>
          </a:p>
          <a:p>
            <a:endParaRPr lang="en-US" dirty="0"/>
          </a:p>
          <a:p>
            <a:r>
              <a:rPr lang="en-US" dirty="0"/>
              <a:t>Storage replication is used between the sites to maintain the sync between the two shares.  Replication is always </a:t>
            </a:r>
            <a:r>
              <a:rPr lang="en-US" dirty="0" err="1"/>
              <a:t>uni</a:t>
            </a:r>
            <a:r>
              <a:rPr lang="en-US" dirty="0"/>
              <a:t>-directional, from the primary side to the secondary side.  When a flip occurs, the roles are reversed and the replication is similarly reversed.</a:t>
            </a:r>
          </a:p>
          <a:p>
            <a:endParaRPr lang="en-US" dirty="0"/>
          </a:p>
          <a:p>
            <a:r>
              <a:rPr lang="en-US" dirty="0"/>
              <a:t>Finally there is the replication schedule.  Replication is not synchronous – it is run periodically based on a schedule.  From an infrastructure point of view, each schedule has a name, and the named schedule must exist on both sides as part of the infrastructure.  The actual schedules need not be the same at both sides, just the name.  When a flip occurs. The schedule name assigned to the current primary is used as the schedule name to reverse the replication when a flip is triggered.</a:t>
            </a:r>
          </a:p>
          <a:p>
            <a:endParaRPr lang="en-US" dirty="0"/>
          </a:p>
          <a:p>
            <a:r>
              <a:rPr lang="en-US" dirty="0"/>
              <a:t>More important to the application is the schedule timing underneath the name.  Schedules are completely flexible – an application can defined their own named schedule which triggers the replication on a timing specific to the application.  In fact, if an application has multiple shares, each could have a separate schedule based on the application needs.</a:t>
            </a:r>
          </a:p>
          <a:p>
            <a:endParaRPr lang="en-US" dirty="0"/>
          </a:p>
          <a:p>
            <a:r>
              <a:rPr lang="en-US" dirty="0"/>
              <a:t>The practical minimum replication schedule is every 15 minutes.  Anything tighter than every 15 minutes requires special preparation and handling for the controllers to be able to maintain the replication.</a:t>
            </a:r>
          </a:p>
          <a:p>
            <a:endParaRPr lang="en-US" dirty="0"/>
          </a:p>
          <a:p>
            <a:r>
              <a:rPr lang="en-US" dirty="0"/>
              <a:t>Key points on the timing.  Just because a replication is requested every 15 minutes does NOT mean that it occurs every 15 minutes.  Replication only shifts the new data since the last cycle.  Each replication cycle takes as long as needed to complete all the changes since the last cycle.  Consider an application that has a 30 minute schedule.   Since the last replication, a ton of changed data has been blasted onto the primary share – perhaps a system dump of some kind, or perhaps normal cyclic processing.  When the next replication cycle starts, perhaps it runs 40 minutes.  That means that one replication cycle is skipped.  If replication cannot start when request, it is not “pending” to run as soon as it can.  That cycle is simply skipped.  Thus, despite a 30 minute schedule, data could be more than an hour behind on the secondary site in such a scenario.</a:t>
            </a:r>
          </a:p>
          <a:p>
            <a:endParaRPr lang="en-US" dirty="0"/>
          </a:p>
          <a:p>
            <a:r>
              <a:rPr lang="en-US" dirty="0"/>
              <a:t>Schedules need to be balanced for the application needs and the application data patterns.  And applications must be prepared for the possibility of data loss to some degree.</a:t>
            </a:r>
          </a:p>
          <a:p>
            <a:endParaRPr lang="en-US" dirty="0"/>
          </a:p>
          <a:p>
            <a:endParaRPr lang="en-US" dirty="0"/>
          </a:p>
        </p:txBody>
      </p:sp>
      <p:sp>
        <p:nvSpPr>
          <p:cNvPr id="4" name="Slide Number Placeholder 3"/>
          <p:cNvSpPr>
            <a:spLocks noGrp="1"/>
          </p:cNvSpPr>
          <p:nvPr>
            <p:ph type="sldNum" sz="quarter" idx="5"/>
          </p:nvPr>
        </p:nvSpPr>
        <p:spPr/>
        <p:txBody>
          <a:bodyPr/>
          <a:lstStyle/>
          <a:p>
            <a:fld id="{18190621-1C0B-497D-A37E-18694E24D5DD}" type="slidenum">
              <a:rPr lang="en-US" smtClean="0"/>
              <a:t>4</a:t>
            </a:fld>
            <a:endParaRPr lang="en-US"/>
          </a:p>
        </p:txBody>
      </p:sp>
    </p:spTree>
    <p:extLst>
      <p:ext uri="{BB962C8B-B14F-4D97-AF65-F5344CB8AC3E}">
        <p14:creationId xmlns:p14="http://schemas.microsoft.com/office/powerpoint/2010/main" val="692628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FIS does not have a truly synchronous high availability solution, the GEN1 design is purpose built to cover the failover scenarios that an asynchronous system creates.  There are three such scenarios…</a:t>
            </a:r>
          </a:p>
        </p:txBody>
      </p:sp>
      <p:sp>
        <p:nvSpPr>
          <p:cNvPr id="4" name="Slide Number Placeholder 3"/>
          <p:cNvSpPr>
            <a:spLocks noGrp="1"/>
          </p:cNvSpPr>
          <p:nvPr>
            <p:ph type="sldNum" sz="quarter" idx="5"/>
          </p:nvPr>
        </p:nvSpPr>
        <p:spPr/>
        <p:txBody>
          <a:bodyPr/>
          <a:lstStyle/>
          <a:p>
            <a:fld id="{18190621-1C0B-497D-A37E-18694E24D5DD}" type="slidenum">
              <a:rPr lang="en-US" smtClean="0"/>
              <a:t>5</a:t>
            </a:fld>
            <a:endParaRPr lang="en-US"/>
          </a:p>
        </p:txBody>
      </p:sp>
    </p:spTree>
    <p:extLst>
      <p:ext uri="{BB962C8B-B14F-4D97-AF65-F5344CB8AC3E}">
        <p14:creationId xmlns:p14="http://schemas.microsoft.com/office/powerpoint/2010/main" val="315624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normal failover is the default scenario.  The intent is to flip only after data is fully in sync at both sides.  To accomplish this, the failover process will allow any in flight replication to complete, then trigger one final replication to pick up any data changed since the last replication started.</a:t>
            </a:r>
          </a:p>
          <a:p>
            <a:endParaRPr lang="en-US" dirty="0"/>
          </a:p>
          <a:p>
            <a:r>
              <a:rPr lang="en-US" dirty="0"/>
              <a:t>The application design considered here is that the application can be gracefully shutdown, pushing any last data to the shares.  The shares can then be flipped, ensuring that the secondary site has the same data.  After the flip occurs, the replication is started in reverse, which ensures that both sides are still in “synced” state – ready to fail back on demand.  No interaction is needed by anyone to prepare for failback from the storage share perspective.  In this scenario, the applications could be shutdown on the primary, a flip of the shares triggered, an immediate flip back triggered, and the applications on the primary site restarted.  No data loss occurs.</a:t>
            </a:r>
          </a:p>
          <a:p>
            <a:endParaRPr lang="en-US" dirty="0"/>
          </a:p>
          <a:p>
            <a:r>
              <a:rPr lang="en-US" dirty="0"/>
              <a:t>The side effect of ensuring data integrity is that timing cannot be known specifically in advance of the flip.  The replications used take as long as they take.  For a given share, the expected time would be two typical replication cycle times – that is how long the replications actually take – plus some generic process overhead.  Failover process overhead is a couple of minutes per share.  An especially long set of final replications could significantly expand the time needed for this scenario.</a:t>
            </a:r>
          </a:p>
          <a:p>
            <a:endParaRPr lang="en-US" dirty="0"/>
          </a:p>
          <a:p>
            <a:r>
              <a:rPr lang="en-US" dirty="0"/>
              <a:t>Some the things that affect the replication duration are listed.</a:t>
            </a:r>
          </a:p>
          <a:p>
            <a:endParaRPr lang="en-US" dirty="0"/>
          </a:p>
        </p:txBody>
      </p:sp>
      <p:sp>
        <p:nvSpPr>
          <p:cNvPr id="4" name="Slide Number Placeholder 3"/>
          <p:cNvSpPr>
            <a:spLocks noGrp="1"/>
          </p:cNvSpPr>
          <p:nvPr>
            <p:ph type="sldNum" sz="quarter" idx="5"/>
          </p:nvPr>
        </p:nvSpPr>
        <p:spPr/>
        <p:txBody>
          <a:bodyPr/>
          <a:lstStyle/>
          <a:p>
            <a:fld id="{18190621-1C0B-497D-A37E-18694E24D5DD}" type="slidenum">
              <a:rPr lang="en-US" smtClean="0"/>
              <a:t>6</a:t>
            </a:fld>
            <a:endParaRPr lang="en-US"/>
          </a:p>
        </p:txBody>
      </p:sp>
    </p:spTree>
    <p:extLst>
      <p:ext uri="{BB962C8B-B14F-4D97-AF65-F5344CB8AC3E}">
        <p14:creationId xmlns:p14="http://schemas.microsoft.com/office/powerpoint/2010/main" val="97188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timing factor, a second failover scenario is to just hard flip from primary to secondary.  Replication in flight, if any, is aborted immediately.  A final replication is not done (as it would just redo the one aborted anyway).  This scenario implies that data loss will occur when the secondary side is brought fully online – the secondary side will not be as up to date as the original primary.  The degree to which the secondary side is out of date depends on the replication timings, as discussed previously.</a:t>
            </a:r>
          </a:p>
          <a:p>
            <a:endParaRPr lang="en-US" dirty="0"/>
          </a:p>
          <a:p>
            <a:r>
              <a:rPr lang="en-US" dirty="0"/>
              <a:t>The other implication of this scenario to recall is that once the flip is done, replication is reversed.  Since the secondary side is not as up to date as the primary, once replication is reversed the more recent data on the original primary side is discarded so as to make the original primary the same as the original secondary/now functional primary.</a:t>
            </a:r>
          </a:p>
          <a:p>
            <a:endParaRPr lang="en-US" dirty="0"/>
          </a:p>
          <a:p>
            <a:r>
              <a:rPr lang="en-US" dirty="0"/>
              <a:t>So why would one want to use this option?  Consider when an imminent failure is known to be coming.  For instance, a power failure at the primary site kicks in the batteries but for whatever reason the generators aren’t functioning properly.  Knowing that time is critical, an application might choose to do a fast failover to preserve as much functionality as possible despite the data loss potential.  If the power failed completely, there would be data loss in any case.</a:t>
            </a:r>
          </a:p>
          <a:p>
            <a:endParaRPr lang="en-US" dirty="0"/>
          </a:p>
          <a:p>
            <a:r>
              <a:rPr lang="en-US" dirty="0"/>
              <a:t>Or, perhaps an application is designed to rebuild certain data on shares should it be lost.  In this case, a fast failover could be the preferred option.</a:t>
            </a:r>
          </a:p>
          <a:p>
            <a:endParaRPr lang="en-US" dirty="0"/>
          </a:p>
          <a:p>
            <a:r>
              <a:rPr lang="en-US" dirty="0"/>
              <a:t>Critical to understand is that backups are likely not an option to protect against the data loss described here.  The data that might be lost in a fast failover is the most recent changes which wouldn’t likely be on a backup system at the time of failover.</a:t>
            </a:r>
          </a:p>
          <a:p>
            <a:endParaRPr lang="en-US" dirty="0"/>
          </a:p>
          <a:p>
            <a:endParaRPr lang="en-US" dirty="0"/>
          </a:p>
        </p:txBody>
      </p:sp>
      <p:sp>
        <p:nvSpPr>
          <p:cNvPr id="4" name="Slide Number Placeholder 3"/>
          <p:cNvSpPr>
            <a:spLocks noGrp="1"/>
          </p:cNvSpPr>
          <p:nvPr>
            <p:ph type="sldNum" sz="quarter" idx="5"/>
          </p:nvPr>
        </p:nvSpPr>
        <p:spPr/>
        <p:txBody>
          <a:bodyPr/>
          <a:lstStyle/>
          <a:p>
            <a:fld id="{18190621-1C0B-497D-A37E-18694E24D5DD}" type="slidenum">
              <a:rPr lang="en-US" smtClean="0"/>
              <a:t>7</a:t>
            </a:fld>
            <a:endParaRPr lang="en-US"/>
          </a:p>
        </p:txBody>
      </p:sp>
    </p:spTree>
    <p:extLst>
      <p:ext uri="{BB962C8B-B14F-4D97-AF65-F5344CB8AC3E}">
        <p14:creationId xmlns:p14="http://schemas.microsoft.com/office/powerpoint/2010/main" val="1882689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DR scenario is the case where the primary side of the HA relationship is suddenly dead – the smoking hole situation.  This is similar to the “fast” failover case, in that the secondary side just needs to come online now with no final replication push.</a:t>
            </a:r>
          </a:p>
          <a:p>
            <a:endParaRPr lang="en-US" dirty="0"/>
          </a:p>
          <a:p>
            <a:r>
              <a:rPr lang="en-US" dirty="0"/>
              <a:t>The difference for this case is that HA cannot be re-established when one side is down.  When the original primary is restored, both sides will now think they are primary – a split brain.  However no replication is active at this time.  The DR failover mode supports forcing the secondary online when the normal or fast option would fail (both sides need to be functioning for normal and fast).  Then the DR failover mode supports a later “recovery” call to declare which side should really be primary and then reset replication from the now defined primary to the other side.</a:t>
            </a:r>
          </a:p>
          <a:p>
            <a:endParaRPr lang="en-US" dirty="0"/>
          </a:p>
          <a:p>
            <a:endParaRPr lang="en-US" dirty="0"/>
          </a:p>
        </p:txBody>
      </p:sp>
      <p:sp>
        <p:nvSpPr>
          <p:cNvPr id="4" name="Slide Number Placeholder 3"/>
          <p:cNvSpPr>
            <a:spLocks noGrp="1"/>
          </p:cNvSpPr>
          <p:nvPr>
            <p:ph type="sldNum" sz="quarter" idx="5"/>
          </p:nvPr>
        </p:nvSpPr>
        <p:spPr/>
        <p:txBody>
          <a:bodyPr/>
          <a:lstStyle/>
          <a:p>
            <a:fld id="{18190621-1C0B-497D-A37E-18694E24D5DD}" type="slidenum">
              <a:rPr lang="en-US" smtClean="0"/>
              <a:t>8</a:t>
            </a:fld>
            <a:endParaRPr lang="en-US"/>
          </a:p>
        </p:txBody>
      </p:sp>
    </p:spTree>
    <p:extLst>
      <p:ext uri="{BB962C8B-B14F-4D97-AF65-F5344CB8AC3E}">
        <p14:creationId xmlns:p14="http://schemas.microsoft.com/office/powerpoint/2010/main" val="205691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190621-1C0B-497D-A37E-18694E24D5DD}" type="slidenum">
              <a:rPr lang="en-US" smtClean="0"/>
              <a:t>9</a:t>
            </a:fld>
            <a:endParaRPr lang="en-US"/>
          </a:p>
        </p:txBody>
      </p:sp>
    </p:spTree>
    <p:extLst>
      <p:ext uri="{BB962C8B-B14F-4D97-AF65-F5344CB8AC3E}">
        <p14:creationId xmlns:p14="http://schemas.microsoft.com/office/powerpoint/2010/main" val="400820223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bg>
      <p:bgPr>
        <a:gradFill>
          <a:gsLst>
            <a:gs pos="0">
              <a:schemeClr val="bg1"/>
            </a:gs>
            <a:gs pos="100000">
              <a:srgbClr val="D9F5FF"/>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C4ECA-8860-4AE0-BBB8-393D14735BF4}"/>
              </a:ext>
            </a:extLst>
          </p:cNvPr>
          <p:cNvPicPr>
            <a:picLocks noChangeAspect="1"/>
          </p:cNvPicPr>
          <p:nvPr userDrawn="1"/>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985" y="0"/>
            <a:ext cx="3366860" cy="6858000"/>
          </a:xfrm>
          <a:prstGeom prst="rect">
            <a:avLst/>
          </a:prstGeom>
        </p:spPr>
      </p:pic>
      <p:grpSp>
        <p:nvGrpSpPr>
          <p:cNvPr id="9" name="Group 8">
            <a:extLst>
              <a:ext uri="{FF2B5EF4-FFF2-40B4-BE49-F238E27FC236}">
                <a16:creationId xmlns:a16="http://schemas.microsoft.com/office/drawing/2014/main" id="{13C672EB-48FD-41CB-B070-CBC6784D7464}"/>
              </a:ext>
            </a:extLst>
          </p:cNvPr>
          <p:cNvGrpSpPr/>
          <p:nvPr userDrawn="1"/>
        </p:nvGrpSpPr>
        <p:grpSpPr>
          <a:xfrm>
            <a:off x="5132917" y="-71966"/>
            <a:ext cx="7160684" cy="6955367"/>
            <a:chOff x="3810000" y="-53975"/>
            <a:chExt cx="5370513" cy="5216525"/>
          </a:xfrm>
        </p:grpSpPr>
        <p:sp>
          <p:nvSpPr>
            <p:cNvPr id="7" name="Rectangle 7"/>
            <p:cNvSpPr/>
            <p:nvPr userDrawn="1"/>
          </p:nvSpPr>
          <p:spPr>
            <a:xfrm flipV="1">
              <a:off x="5562600" y="-19050"/>
              <a:ext cx="3609975" cy="3278188"/>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928571"/>
                <a:gd name="connsiteY0" fmla="*/ 5152904 h 5164478"/>
                <a:gd name="connsiteX1" fmla="*/ 4905422 w 4928571"/>
                <a:gd name="connsiteY1" fmla="*/ 0 h 5164478"/>
                <a:gd name="connsiteX2" fmla="*/ 4928571 w 4928571"/>
                <a:gd name="connsiteY2" fmla="*/ 5164478 h 5164478"/>
                <a:gd name="connsiteX3" fmla="*/ 0 w 4928571"/>
                <a:gd name="connsiteY3" fmla="*/ 5152904 h 5164478"/>
                <a:gd name="connsiteX0" fmla="*/ 0 w 4928571"/>
                <a:gd name="connsiteY0" fmla="*/ 5152904 h 5152904"/>
                <a:gd name="connsiteX1" fmla="*/ 4905422 w 4928571"/>
                <a:gd name="connsiteY1" fmla="*/ 0 h 5152904"/>
                <a:gd name="connsiteX2" fmla="*/ 4928571 w 4928571"/>
                <a:gd name="connsiteY2" fmla="*/ 5128934 h 5152904"/>
                <a:gd name="connsiteX3" fmla="*/ 0 w 4928571"/>
                <a:gd name="connsiteY3" fmla="*/ 5152904 h 5152904"/>
                <a:gd name="connsiteX0" fmla="*/ 0 w 4937356"/>
                <a:gd name="connsiteY0" fmla="*/ 5108473 h 5128934"/>
                <a:gd name="connsiteX1" fmla="*/ 4914207 w 4937356"/>
                <a:gd name="connsiteY1" fmla="*/ 0 h 5128934"/>
                <a:gd name="connsiteX2" fmla="*/ 4937356 w 4937356"/>
                <a:gd name="connsiteY2" fmla="*/ 5128934 h 5128934"/>
                <a:gd name="connsiteX3" fmla="*/ 0 w 4937356"/>
                <a:gd name="connsiteY3" fmla="*/ 5108473 h 5128934"/>
                <a:gd name="connsiteX0" fmla="*/ 0 w 5034001"/>
                <a:gd name="connsiteY0" fmla="*/ 5152904 h 5152904"/>
                <a:gd name="connsiteX1" fmla="*/ 5010852 w 5034001"/>
                <a:gd name="connsiteY1" fmla="*/ 0 h 5152904"/>
                <a:gd name="connsiteX2" fmla="*/ 5034001 w 5034001"/>
                <a:gd name="connsiteY2" fmla="*/ 5128934 h 5152904"/>
                <a:gd name="connsiteX3" fmla="*/ 0 w 5034001"/>
                <a:gd name="connsiteY3" fmla="*/ 5152904 h 5152904"/>
                <a:gd name="connsiteX0" fmla="*/ 0 w 5010852"/>
                <a:gd name="connsiteY0" fmla="*/ 5152904 h 5164479"/>
                <a:gd name="connsiteX1" fmla="*/ 5010852 w 5010852"/>
                <a:gd name="connsiteY1" fmla="*/ 0 h 5164479"/>
                <a:gd name="connsiteX2" fmla="*/ 4998857 w 5010852"/>
                <a:gd name="connsiteY2" fmla="*/ 5164479 h 5164479"/>
                <a:gd name="connsiteX3" fmla="*/ 0 w 5010852"/>
                <a:gd name="connsiteY3" fmla="*/ 5152904 h 5164479"/>
                <a:gd name="connsiteX0" fmla="*/ 0 w 5072353"/>
                <a:gd name="connsiteY0" fmla="*/ 5179562 h 5179562"/>
                <a:gd name="connsiteX1" fmla="*/ 5072353 w 5072353"/>
                <a:gd name="connsiteY1" fmla="*/ 0 h 5179562"/>
                <a:gd name="connsiteX2" fmla="*/ 5060358 w 5072353"/>
                <a:gd name="connsiteY2" fmla="*/ 5164479 h 5179562"/>
                <a:gd name="connsiteX3" fmla="*/ 0 w 5072353"/>
                <a:gd name="connsiteY3" fmla="*/ 5179562 h 5179562"/>
                <a:gd name="connsiteX0" fmla="*/ 0 w 5098710"/>
                <a:gd name="connsiteY0" fmla="*/ 5135129 h 5164479"/>
                <a:gd name="connsiteX1" fmla="*/ 5098710 w 5098710"/>
                <a:gd name="connsiteY1" fmla="*/ 0 h 5164479"/>
                <a:gd name="connsiteX2" fmla="*/ 5086715 w 5098710"/>
                <a:gd name="connsiteY2" fmla="*/ 5164479 h 5164479"/>
                <a:gd name="connsiteX3" fmla="*/ 0 w 5098710"/>
                <a:gd name="connsiteY3" fmla="*/ 5135129 h 5164479"/>
                <a:gd name="connsiteX0" fmla="*/ 0 w 5098710"/>
                <a:gd name="connsiteY0" fmla="*/ 5170675 h 5170675"/>
                <a:gd name="connsiteX1" fmla="*/ 5098710 w 5098710"/>
                <a:gd name="connsiteY1" fmla="*/ 0 h 5170675"/>
                <a:gd name="connsiteX2" fmla="*/ 5086715 w 5098710"/>
                <a:gd name="connsiteY2" fmla="*/ 5164479 h 5170675"/>
                <a:gd name="connsiteX3" fmla="*/ 0 w 5098710"/>
                <a:gd name="connsiteY3" fmla="*/ 5170675 h 5170675"/>
                <a:gd name="connsiteX0" fmla="*/ 0 w 5098710"/>
                <a:gd name="connsiteY0" fmla="*/ 5144017 h 5164479"/>
                <a:gd name="connsiteX1" fmla="*/ 5098710 w 5098710"/>
                <a:gd name="connsiteY1" fmla="*/ 0 h 5164479"/>
                <a:gd name="connsiteX2" fmla="*/ 5086715 w 5098710"/>
                <a:gd name="connsiteY2" fmla="*/ 5164479 h 5164479"/>
                <a:gd name="connsiteX3" fmla="*/ 0 w 5098710"/>
                <a:gd name="connsiteY3" fmla="*/ 5144017 h 5164479"/>
                <a:gd name="connsiteX0" fmla="*/ 0 w 5098710"/>
                <a:gd name="connsiteY0" fmla="*/ 5172533 h 5172533"/>
                <a:gd name="connsiteX1" fmla="*/ 5098710 w 5098710"/>
                <a:gd name="connsiteY1" fmla="*/ 0 h 5172533"/>
                <a:gd name="connsiteX2" fmla="*/ 5086715 w 5098710"/>
                <a:gd name="connsiteY2" fmla="*/ 5164479 h 5172533"/>
                <a:gd name="connsiteX3" fmla="*/ 0 w 5098710"/>
                <a:gd name="connsiteY3" fmla="*/ 5172533 h 5172533"/>
                <a:gd name="connsiteX0" fmla="*/ 0 w 5098710"/>
                <a:gd name="connsiteY0" fmla="*/ 5172533 h 5192997"/>
                <a:gd name="connsiteX1" fmla="*/ 5098710 w 5098710"/>
                <a:gd name="connsiteY1" fmla="*/ 0 h 5192997"/>
                <a:gd name="connsiteX2" fmla="*/ 5079667 w 5098710"/>
                <a:gd name="connsiteY2" fmla="*/ 5192997 h 5192997"/>
                <a:gd name="connsiteX3" fmla="*/ 0 w 5098710"/>
                <a:gd name="connsiteY3" fmla="*/ 5172533 h 5192997"/>
                <a:gd name="connsiteX0" fmla="*/ 0 w 5126905"/>
                <a:gd name="connsiteY0" fmla="*/ 5193920 h 5193920"/>
                <a:gd name="connsiteX1" fmla="*/ 5126905 w 5126905"/>
                <a:gd name="connsiteY1" fmla="*/ 0 h 5193920"/>
                <a:gd name="connsiteX2" fmla="*/ 5107862 w 5126905"/>
                <a:gd name="connsiteY2" fmla="*/ 5192997 h 5193920"/>
                <a:gd name="connsiteX3" fmla="*/ 0 w 5126905"/>
                <a:gd name="connsiteY3" fmla="*/ 5193920 h 5193920"/>
                <a:gd name="connsiteX0" fmla="*/ 0 w 5126905"/>
                <a:gd name="connsiteY0" fmla="*/ 5193920 h 5207255"/>
                <a:gd name="connsiteX1" fmla="*/ 5126905 w 5126905"/>
                <a:gd name="connsiteY1" fmla="*/ 0 h 5207255"/>
                <a:gd name="connsiteX2" fmla="*/ 5093765 w 5126905"/>
                <a:gd name="connsiteY2" fmla="*/ 5207255 h 5207255"/>
                <a:gd name="connsiteX3" fmla="*/ 0 w 5126905"/>
                <a:gd name="connsiteY3" fmla="*/ 5193920 h 5207255"/>
                <a:gd name="connsiteX0" fmla="*/ 0 w 5141002"/>
                <a:gd name="connsiteY0" fmla="*/ 5293727 h 5293727"/>
                <a:gd name="connsiteX1" fmla="*/ 5141002 w 5141002"/>
                <a:gd name="connsiteY1" fmla="*/ 0 h 5293727"/>
                <a:gd name="connsiteX2" fmla="*/ 5107862 w 5141002"/>
                <a:gd name="connsiteY2" fmla="*/ 5207255 h 5293727"/>
                <a:gd name="connsiteX3" fmla="*/ 0 w 5141002"/>
                <a:gd name="connsiteY3" fmla="*/ 5293727 h 5293727"/>
                <a:gd name="connsiteX0" fmla="*/ 0 w 5150761"/>
                <a:gd name="connsiteY0" fmla="*/ 5293727 h 5299933"/>
                <a:gd name="connsiteX1" fmla="*/ 5141002 w 5150761"/>
                <a:gd name="connsiteY1" fmla="*/ 0 h 5299933"/>
                <a:gd name="connsiteX2" fmla="*/ 5150154 w 5150761"/>
                <a:gd name="connsiteY2" fmla="*/ 5299933 h 5299933"/>
                <a:gd name="connsiteX3" fmla="*/ 0 w 5150761"/>
                <a:gd name="connsiteY3" fmla="*/ 5293727 h 5299933"/>
                <a:gd name="connsiteX0" fmla="*/ 0 w 5178956"/>
                <a:gd name="connsiteY0" fmla="*/ 5307985 h 5307985"/>
                <a:gd name="connsiteX1" fmla="*/ 5169196 w 5178956"/>
                <a:gd name="connsiteY1" fmla="*/ 0 h 5307985"/>
                <a:gd name="connsiteX2" fmla="*/ 5178348 w 5178956"/>
                <a:gd name="connsiteY2" fmla="*/ 5299933 h 5307985"/>
                <a:gd name="connsiteX3" fmla="*/ 0 w 5178956"/>
                <a:gd name="connsiteY3" fmla="*/ 5307985 h 5307985"/>
                <a:gd name="connsiteX0" fmla="*/ 0 w 5178955"/>
                <a:gd name="connsiteY0" fmla="*/ 5307985 h 5321320"/>
                <a:gd name="connsiteX1" fmla="*/ 5169196 w 5178955"/>
                <a:gd name="connsiteY1" fmla="*/ 0 h 5321320"/>
                <a:gd name="connsiteX2" fmla="*/ 5178347 w 5178955"/>
                <a:gd name="connsiteY2" fmla="*/ 5321320 h 5321320"/>
                <a:gd name="connsiteX3" fmla="*/ 0 w 5178955"/>
                <a:gd name="connsiteY3" fmla="*/ 5307985 h 5321320"/>
                <a:gd name="connsiteX0" fmla="*/ 0 w 5178955"/>
                <a:gd name="connsiteY0" fmla="*/ 5343630 h 5343630"/>
                <a:gd name="connsiteX1" fmla="*/ 5169196 w 5178955"/>
                <a:gd name="connsiteY1" fmla="*/ 0 h 5343630"/>
                <a:gd name="connsiteX2" fmla="*/ 5178347 w 5178955"/>
                <a:gd name="connsiteY2" fmla="*/ 5321320 h 5343630"/>
                <a:gd name="connsiteX3" fmla="*/ 0 w 5178955"/>
                <a:gd name="connsiteY3" fmla="*/ 5343630 h 5343630"/>
                <a:gd name="connsiteX0" fmla="*/ 0 w 5169196"/>
                <a:gd name="connsiteY0" fmla="*/ 5343630 h 5343630"/>
                <a:gd name="connsiteX1" fmla="*/ 5169196 w 5169196"/>
                <a:gd name="connsiteY1" fmla="*/ 0 h 5343630"/>
                <a:gd name="connsiteX2" fmla="*/ 5164250 w 5169196"/>
                <a:gd name="connsiteY2" fmla="*/ 5342707 h 5343630"/>
                <a:gd name="connsiteX3" fmla="*/ 0 w 5169196"/>
                <a:gd name="connsiteY3" fmla="*/ 5343630 h 5343630"/>
              </a:gdLst>
              <a:ahLst/>
              <a:cxnLst>
                <a:cxn ang="0">
                  <a:pos x="connsiteX0" y="connsiteY0"/>
                </a:cxn>
                <a:cxn ang="0">
                  <a:pos x="connsiteX1" y="connsiteY1"/>
                </a:cxn>
                <a:cxn ang="0">
                  <a:pos x="connsiteX2" y="connsiteY2"/>
                </a:cxn>
                <a:cxn ang="0">
                  <a:pos x="connsiteX3" y="connsiteY3"/>
                </a:cxn>
              </a:cxnLst>
              <a:rect l="l" t="t" r="r" b="b"/>
              <a:pathLst>
                <a:path w="5169196" h="5343630">
                  <a:moveTo>
                    <a:pt x="0" y="5343630"/>
                  </a:moveTo>
                  <a:lnTo>
                    <a:pt x="5169196" y="0"/>
                  </a:lnTo>
                  <a:cubicBezTo>
                    <a:pt x="5165198" y="1721493"/>
                    <a:pt x="5168248" y="3621214"/>
                    <a:pt x="5164250" y="5342707"/>
                  </a:cubicBezTo>
                  <a:lnTo>
                    <a:pt x="0" y="5343630"/>
                  </a:lnTo>
                  <a:close/>
                </a:path>
              </a:pathLst>
            </a:custGeom>
            <a:solidFill>
              <a:srgbClr val="008BBC">
                <a:alpha val="66000"/>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Calibri Light" panose="020F0302020204030204"/>
                <a:ea typeface="Tahoma" panose="020B0604030504040204" pitchFamily="34" charset="0"/>
                <a:cs typeface="Tahoma" panose="020B0604030504040204" pitchFamily="34" charset="0"/>
              </a:endParaRPr>
            </a:p>
          </p:txBody>
        </p:sp>
        <p:sp>
          <p:nvSpPr>
            <p:cNvPr id="6" name="Rectangle 7"/>
            <p:cNvSpPr/>
            <p:nvPr userDrawn="1"/>
          </p:nvSpPr>
          <p:spPr>
            <a:xfrm flipV="1">
              <a:off x="5943600" y="-19050"/>
              <a:ext cx="3228975" cy="3278188"/>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928571"/>
                <a:gd name="connsiteY0" fmla="*/ 5152904 h 5164478"/>
                <a:gd name="connsiteX1" fmla="*/ 4905422 w 4928571"/>
                <a:gd name="connsiteY1" fmla="*/ 0 h 5164478"/>
                <a:gd name="connsiteX2" fmla="*/ 4928571 w 4928571"/>
                <a:gd name="connsiteY2" fmla="*/ 5164478 h 5164478"/>
                <a:gd name="connsiteX3" fmla="*/ 0 w 4928571"/>
                <a:gd name="connsiteY3" fmla="*/ 5152904 h 5164478"/>
                <a:gd name="connsiteX0" fmla="*/ 0 w 4928571"/>
                <a:gd name="connsiteY0" fmla="*/ 5152904 h 5152904"/>
                <a:gd name="connsiteX1" fmla="*/ 4905422 w 4928571"/>
                <a:gd name="connsiteY1" fmla="*/ 0 h 5152904"/>
                <a:gd name="connsiteX2" fmla="*/ 4928571 w 4928571"/>
                <a:gd name="connsiteY2" fmla="*/ 5128934 h 5152904"/>
                <a:gd name="connsiteX3" fmla="*/ 0 w 4928571"/>
                <a:gd name="connsiteY3" fmla="*/ 5152904 h 5152904"/>
                <a:gd name="connsiteX0" fmla="*/ 0 w 4937356"/>
                <a:gd name="connsiteY0" fmla="*/ 5108473 h 5128934"/>
                <a:gd name="connsiteX1" fmla="*/ 4914207 w 4937356"/>
                <a:gd name="connsiteY1" fmla="*/ 0 h 5128934"/>
                <a:gd name="connsiteX2" fmla="*/ 4937356 w 4937356"/>
                <a:gd name="connsiteY2" fmla="*/ 5128934 h 5128934"/>
                <a:gd name="connsiteX3" fmla="*/ 0 w 4937356"/>
                <a:gd name="connsiteY3" fmla="*/ 5108473 h 5128934"/>
                <a:gd name="connsiteX0" fmla="*/ 0 w 5034001"/>
                <a:gd name="connsiteY0" fmla="*/ 5152904 h 5152904"/>
                <a:gd name="connsiteX1" fmla="*/ 5010852 w 5034001"/>
                <a:gd name="connsiteY1" fmla="*/ 0 h 5152904"/>
                <a:gd name="connsiteX2" fmla="*/ 5034001 w 5034001"/>
                <a:gd name="connsiteY2" fmla="*/ 5128934 h 5152904"/>
                <a:gd name="connsiteX3" fmla="*/ 0 w 5034001"/>
                <a:gd name="connsiteY3" fmla="*/ 5152904 h 5152904"/>
                <a:gd name="connsiteX0" fmla="*/ 0 w 5010852"/>
                <a:gd name="connsiteY0" fmla="*/ 5152904 h 5164479"/>
                <a:gd name="connsiteX1" fmla="*/ 5010852 w 5010852"/>
                <a:gd name="connsiteY1" fmla="*/ 0 h 5164479"/>
                <a:gd name="connsiteX2" fmla="*/ 4998857 w 5010852"/>
                <a:gd name="connsiteY2" fmla="*/ 5164479 h 5164479"/>
                <a:gd name="connsiteX3" fmla="*/ 0 w 5010852"/>
                <a:gd name="connsiteY3" fmla="*/ 5152904 h 5164479"/>
                <a:gd name="connsiteX0" fmla="*/ 0 w 5072353"/>
                <a:gd name="connsiteY0" fmla="*/ 5179562 h 5179562"/>
                <a:gd name="connsiteX1" fmla="*/ 5072353 w 5072353"/>
                <a:gd name="connsiteY1" fmla="*/ 0 h 5179562"/>
                <a:gd name="connsiteX2" fmla="*/ 5060358 w 5072353"/>
                <a:gd name="connsiteY2" fmla="*/ 5164479 h 5179562"/>
                <a:gd name="connsiteX3" fmla="*/ 0 w 5072353"/>
                <a:gd name="connsiteY3" fmla="*/ 5179562 h 5179562"/>
                <a:gd name="connsiteX0" fmla="*/ 0 w 5098710"/>
                <a:gd name="connsiteY0" fmla="*/ 5135129 h 5164479"/>
                <a:gd name="connsiteX1" fmla="*/ 5098710 w 5098710"/>
                <a:gd name="connsiteY1" fmla="*/ 0 h 5164479"/>
                <a:gd name="connsiteX2" fmla="*/ 5086715 w 5098710"/>
                <a:gd name="connsiteY2" fmla="*/ 5164479 h 5164479"/>
                <a:gd name="connsiteX3" fmla="*/ 0 w 5098710"/>
                <a:gd name="connsiteY3" fmla="*/ 5135129 h 5164479"/>
                <a:gd name="connsiteX0" fmla="*/ 0 w 5098710"/>
                <a:gd name="connsiteY0" fmla="*/ 5170675 h 5170675"/>
                <a:gd name="connsiteX1" fmla="*/ 5098710 w 5098710"/>
                <a:gd name="connsiteY1" fmla="*/ 0 h 5170675"/>
                <a:gd name="connsiteX2" fmla="*/ 5086715 w 5098710"/>
                <a:gd name="connsiteY2" fmla="*/ 5164479 h 5170675"/>
                <a:gd name="connsiteX3" fmla="*/ 0 w 5098710"/>
                <a:gd name="connsiteY3" fmla="*/ 5170675 h 5170675"/>
                <a:gd name="connsiteX0" fmla="*/ 0 w 5098710"/>
                <a:gd name="connsiteY0" fmla="*/ 5144017 h 5164479"/>
                <a:gd name="connsiteX1" fmla="*/ 5098710 w 5098710"/>
                <a:gd name="connsiteY1" fmla="*/ 0 h 5164479"/>
                <a:gd name="connsiteX2" fmla="*/ 5086715 w 5098710"/>
                <a:gd name="connsiteY2" fmla="*/ 5164479 h 5164479"/>
                <a:gd name="connsiteX3" fmla="*/ 0 w 5098710"/>
                <a:gd name="connsiteY3" fmla="*/ 5144017 h 5164479"/>
                <a:gd name="connsiteX0" fmla="*/ 0 w 5098710"/>
                <a:gd name="connsiteY0" fmla="*/ 5172533 h 5172533"/>
                <a:gd name="connsiteX1" fmla="*/ 5098710 w 5098710"/>
                <a:gd name="connsiteY1" fmla="*/ 0 h 5172533"/>
                <a:gd name="connsiteX2" fmla="*/ 5086715 w 5098710"/>
                <a:gd name="connsiteY2" fmla="*/ 5164479 h 5172533"/>
                <a:gd name="connsiteX3" fmla="*/ 0 w 5098710"/>
                <a:gd name="connsiteY3" fmla="*/ 5172533 h 5172533"/>
                <a:gd name="connsiteX0" fmla="*/ 0 w 5098710"/>
                <a:gd name="connsiteY0" fmla="*/ 5172533 h 5192997"/>
                <a:gd name="connsiteX1" fmla="*/ 5098710 w 5098710"/>
                <a:gd name="connsiteY1" fmla="*/ 0 h 5192997"/>
                <a:gd name="connsiteX2" fmla="*/ 5079667 w 5098710"/>
                <a:gd name="connsiteY2" fmla="*/ 5192997 h 5192997"/>
                <a:gd name="connsiteX3" fmla="*/ 0 w 5098710"/>
                <a:gd name="connsiteY3" fmla="*/ 5172533 h 5192997"/>
                <a:gd name="connsiteX0" fmla="*/ 0 w 5126905"/>
                <a:gd name="connsiteY0" fmla="*/ 5193920 h 5193920"/>
                <a:gd name="connsiteX1" fmla="*/ 5126905 w 5126905"/>
                <a:gd name="connsiteY1" fmla="*/ 0 h 5193920"/>
                <a:gd name="connsiteX2" fmla="*/ 5107862 w 5126905"/>
                <a:gd name="connsiteY2" fmla="*/ 5192997 h 5193920"/>
                <a:gd name="connsiteX3" fmla="*/ 0 w 5126905"/>
                <a:gd name="connsiteY3" fmla="*/ 5193920 h 5193920"/>
                <a:gd name="connsiteX0" fmla="*/ 0 w 5126905"/>
                <a:gd name="connsiteY0" fmla="*/ 5193920 h 5207255"/>
                <a:gd name="connsiteX1" fmla="*/ 5126905 w 5126905"/>
                <a:gd name="connsiteY1" fmla="*/ 0 h 5207255"/>
                <a:gd name="connsiteX2" fmla="*/ 5093765 w 5126905"/>
                <a:gd name="connsiteY2" fmla="*/ 5207255 h 5207255"/>
                <a:gd name="connsiteX3" fmla="*/ 0 w 5126905"/>
                <a:gd name="connsiteY3" fmla="*/ 5193920 h 5207255"/>
                <a:gd name="connsiteX0" fmla="*/ 0 w 5141002"/>
                <a:gd name="connsiteY0" fmla="*/ 5293727 h 5293727"/>
                <a:gd name="connsiteX1" fmla="*/ 5141002 w 5141002"/>
                <a:gd name="connsiteY1" fmla="*/ 0 h 5293727"/>
                <a:gd name="connsiteX2" fmla="*/ 5107862 w 5141002"/>
                <a:gd name="connsiteY2" fmla="*/ 5207255 h 5293727"/>
                <a:gd name="connsiteX3" fmla="*/ 0 w 5141002"/>
                <a:gd name="connsiteY3" fmla="*/ 5293727 h 5293727"/>
                <a:gd name="connsiteX0" fmla="*/ 0 w 5150761"/>
                <a:gd name="connsiteY0" fmla="*/ 5293727 h 5299933"/>
                <a:gd name="connsiteX1" fmla="*/ 5141002 w 5150761"/>
                <a:gd name="connsiteY1" fmla="*/ 0 h 5299933"/>
                <a:gd name="connsiteX2" fmla="*/ 5150154 w 5150761"/>
                <a:gd name="connsiteY2" fmla="*/ 5299933 h 5299933"/>
                <a:gd name="connsiteX3" fmla="*/ 0 w 5150761"/>
                <a:gd name="connsiteY3" fmla="*/ 5293727 h 5299933"/>
                <a:gd name="connsiteX0" fmla="*/ 0 w 5178956"/>
                <a:gd name="connsiteY0" fmla="*/ 5307985 h 5307985"/>
                <a:gd name="connsiteX1" fmla="*/ 5169196 w 5178956"/>
                <a:gd name="connsiteY1" fmla="*/ 0 h 5307985"/>
                <a:gd name="connsiteX2" fmla="*/ 5178348 w 5178956"/>
                <a:gd name="connsiteY2" fmla="*/ 5299933 h 5307985"/>
                <a:gd name="connsiteX3" fmla="*/ 0 w 5178956"/>
                <a:gd name="connsiteY3" fmla="*/ 5307985 h 5307985"/>
                <a:gd name="connsiteX0" fmla="*/ 0 w 5178955"/>
                <a:gd name="connsiteY0" fmla="*/ 5307985 h 5321320"/>
                <a:gd name="connsiteX1" fmla="*/ 5169196 w 5178955"/>
                <a:gd name="connsiteY1" fmla="*/ 0 h 5321320"/>
                <a:gd name="connsiteX2" fmla="*/ 5178347 w 5178955"/>
                <a:gd name="connsiteY2" fmla="*/ 5321320 h 5321320"/>
                <a:gd name="connsiteX3" fmla="*/ 0 w 5178955"/>
                <a:gd name="connsiteY3" fmla="*/ 5307985 h 5321320"/>
                <a:gd name="connsiteX0" fmla="*/ 0 w 5178955"/>
                <a:gd name="connsiteY0" fmla="*/ 5343630 h 5343630"/>
                <a:gd name="connsiteX1" fmla="*/ 5169196 w 5178955"/>
                <a:gd name="connsiteY1" fmla="*/ 0 h 5343630"/>
                <a:gd name="connsiteX2" fmla="*/ 5178347 w 5178955"/>
                <a:gd name="connsiteY2" fmla="*/ 5321320 h 5343630"/>
                <a:gd name="connsiteX3" fmla="*/ 0 w 5178955"/>
                <a:gd name="connsiteY3" fmla="*/ 5343630 h 5343630"/>
                <a:gd name="connsiteX0" fmla="*/ 0 w 5169196"/>
                <a:gd name="connsiteY0" fmla="*/ 5343630 h 5343630"/>
                <a:gd name="connsiteX1" fmla="*/ 5169196 w 5169196"/>
                <a:gd name="connsiteY1" fmla="*/ 0 h 5343630"/>
                <a:gd name="connsiteX2" fmla="*/ 5164250 w 5169196"/>
                <a:gd name="connsiteY2" fmla="*/ 5342707 h 5343630"/>
                <a:gd name="connsiteX3" fmla="*/ 0 w 5169196"/>
                <a:gd name="connsiteY3" fmla="*/ 5343630 h 5343630"/>
              </a:gdLst>
              <a:ahLst/>
              <a:cxnLst>
                <a:cxn ang="0">
                  <a:pos x="connsiteX0" y="connsiteY0"/>
                </a:cxn>
                <a:cxn ang="0">
                  <a:pos x="connsiteX1" y="connsiteY1"/>
                </a:cxn>
                <a:cxn ang="0">
                  <a:pos x="connsiteX2" y="connsiteY2"/>
                </a:cxn>
                <a:cxn ang="0">
                  <a:pos x="connsiteX3" y="connsiteY3"/>
                </a:cxn>
              </a:cxnLst>
              <a:rect l="l" t="t" r="r" b="b"/>
              <a:pathLst>
                <a:path w="5169196" h="5343630">
                  <a:moveTo>
                    <a:pt x="0" y="5343630"/>
                  </a:moveTo>
                  <a:lnTo>
                    <a:pt x="5169196" y="0"/>
                  </a:lnTo>
                  <a:cubicBezTo>
                    <a:pt x="5165198" y="1721493"/>
                    <a:pt x="5168248" y="3621214"/>
                    <a:pt x="5164250" y="5342707"/>
                  </a:cubicBezTo>
                  <a:lnTo>
                    <a:pt x="0" y="5343630"/>
                  </a:lnTo>
                  <a:close/>
                </a:path>
              </a:pathLst>
            </a:custGeom>
            <a:solidFill>
              <a:srgbClr val="D9D9D9">
                <a:alpha val="61176"/>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Calibri Light" panose="020F0302020204030204"/>
                <a:ea typeface="Tahoma" panose="020B0604030504040204" pitchFamily="34" charset="0"/>
                <a:cs typeface="Tahoma" panose="020B0604030504040204" pitchFamily="34" charset="0"/>
              </a:endParaRPr>
            </a:p>
          </p:txBody>
        </p:sp>
        <p:sp>
          <p:nvSpPr>
            <p:cNvPr id="4" name="Rectangle 7"/>
            <p:cNvSpPr/>
            <p:nvPr userDrawn="1"/>
          </p:nvSpPr>
          <p:spPr>
            <a:xfrm>
              <a:off x="3810000" y="0"/>
              <a:ext cx="5334000" cy="5162550"/>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Lst>
              <a:ahLst/>
              <a:cxnLst>
                <a:cxn ang="0">
                  <a:pos x="connsiteX0" y="connsiteY0"/>
                </a:cxn>
                <a:cxn ang="0">
                  <a:pos x="connsiteX1" y="connsiteY1"/>
                </a:cxn>
                <a:cxn ang="0">
                  <a:pos x="connsiteX2" y="connsiteY2"/>
                </a:cxn>
                <a:cxn ang="0">
                  <a:pos x="connsiteX3" y="connsiteY3"/>
                </a:cxn>
              </a:cxnLst>
              <a:rect l="l" t="t" r="r" b="b"/>
              <a:pathLst>
                <a:path w="4867070" h="5164478">
                  <a:moveTo>
                    <a:pt x="0" y="5152904"/>
                  </a:moveTo>
                  <a:lnTo>
                    <a:pt x="4843921" y="0"/>
                  </a:lnTo>
                  <a:lnTo>
                    <a:pt x="4867070" y="5164478"/>
                  </a:lnTo>
                  <a:lnTo>
                    <a:pt x="0" y="5152904"/>
                  </a:lnTo>
                  <a:close/>
                </a:path>
              </a:pathLst>
            </a:custGeom>
            <a:solidFill>
              <a:srgbClr val="00B0F0">
                <a:alpha val="51000"/>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Calibri Light" panose="020F0302020204030204"/>
                <a:ea typeface="Tahoma" panose="020B0604030504040204" pitchFamily="34" charset="0"/>
                <a:cs typeface="Tahoma" panose="020B0604030504040204" pitchFamily="34" charset="0"/>
              </a:endParaRPr>
            </a:p>
          </p:txBody>
        </p:sp>
        <p:sp>
          <p:nvSpPr>
            <p:cNvPr id="5" name="Rectangle 7"/>
            <p:cNvSpPr/>
            <p:nvPr userDrawn="1"/>
          </p:nvSpPr>
          <p:spPr>
            <a:xfrm>
              <a:off x="4257675" y="-53975"/>
              <a:ext cx="4922838" cy="5216525"/>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Lst>
              <a:ahLst/>
              <a:cxnLst>
                <a:cxn ang="0">
                  <a:pos x="connsiteX0" y="connsiteY0"/>
                </a:cxn>
                <a:cxn ang="0">
                  <a:pos x="connsiteX1" y="connsiteY1"/>
                </a:cxn>
                <a:cxn ang="0">
                  <a:pos x="connsiteX2" y="connsiteY2"/>
                </a:cxn>
                <a:cxn ang="0">
                  <a:pos x="connsiteX3" y="connsiteY3"/>
                </a:cxn>
              </a:cxnLst>
              <a:rect l="l" t="t" r="r" b="b"/>
              <a:pathLst>
                <a:path w="4867070" h="5164478">
                  <a:moveTo>
                    <a:pt x="0" y="5152904"/>
                  </a:moveTo>
                  <a:lnTo>
                    <a:pt x="4843921" y="0"/>
                  </a:lnTo>
                  <a:lnTo>
                    <a:pt x="4867070" y="5164478"/>
                  </a:lnTo>
                  <a:lnTo>
                    <a:pt x="0" y="5152904"/>
                  </a:lnTo>
                  <a:close/>
                </a:path>
              </a:pathLst>
            </a:custGeom>
            <a:solidFill>
              <a:schemeClr val="bg1">
                <a:lumMod val="50000"/>
                <a:alpha val="58824"/>
              </a:scheme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Calibri Light" panose="020F0302020204030204"/>
                <a:ea typeface="Tahoma" panose="020B0604030504040204" pitchFamily="34" charset="0"/>
                <a:cs typeface="Tahoma" panose="020B0604030504040204" pitchFamily="34" charset="0"/>
              </a:endParaRPr>
            </a:p>
          </p:txBody>
        </p:sp>
      </p:grpSp>
      <p:pic>
        <p:nvPicPr>
          <p:cNvPr id="8" name="Picture 5" descr="cStor-Logo-DkBg-Ta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45167" y="1054101"/>
            <a:ext cx="353483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5"/>
          <p:cNvSpPr>
            <a:spLocks noGrp="1"/>
          </p:cNvSpPr>
          <p:nvPr>
            <p:ph type="title"/>
          </p:nvPr>
        </p:nvSpPr>
        <p:spPr>
          <a:xfrm>
            <a:off x="1828800" y="3022601"/>
            <a:ext cx="6096000" cy="817033"/>
          </a:xfrm>
          <a:prstGeom prst="rect">
            <a:avLst/>
          </a:prstGeom>
        </p:spPr>
        <p:txBody>
          <a:bodyPr vert="horz"/>
          <a:lstStyle>
            <a:lvl1pPr algn="l">
              <a:defRPr sz="4267">
                <a:solidFill>
                  <a:schemeClr val="bg2">
                    <a:lumMod val="50000"/>
                  </a:schemeClr>
                </a:solidFill>
                <a:latin typeface="+mj-lt"/>
                <a:ea typeface="Tahoma" panose="020B0604030504040204" pitchFamily="34" charset="0"/>
                <a:cs typeface="Tahom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118577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l="-1000" t="-9000" b="-9000"/>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4A4EFB5-8235-48E1-8BDF-C8C551BD0BB5}"/>
              </a:ext>
            </a:extLst>
          </p:cNvPr>
          <p:cNvGrpSpPr/>
          <p:nvPr userDrawn="1"/>
        </p:nvGrpSpPr>
        <p:grpSpPr>
          <a:xfrm rot="10800000" flipH="1">
            <a:off x="4081354" y="-84668"/>
            <a:ext cx="8212247" cy="7010400"/>
            <a:chOff x="3810000" y="-53975"/>
            <a:chExt cx="5380038" cy="5216525"/>
          </a:xfrm>
        </p:grpSpPr>
        <p:sp>
          <p:nvSpPr>
            <p:cNvPr id="9" name="Rectangle 7">
              <a:extLst>
                <a:ext uri="{FF2B5EF4-FFF2-40B4-BE49-F238E27FC236}">
                  <a16:creationId xmlns:a16="http://schemas.microsoft.com/office/drawing/2014/main" id="{EBEEF008-0AFA-4876-962D-172F3FB23688}"/>
                </a:ext>
              </a:extLst>
            </p:cNvPr>
            <p:cNvSpPr/>
            <p:nvPr userDrawn="1"/>
          </p:nvSpPr>
          <p:spPr>
            <a:xfrm flipV="1">
              <a:off x="5562600" y="-19050"/>
              <a:ext cx="3609975" cy="3278188"/>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928571"/>
                <a:gd name="connsiteY0" fmla="*/ 5152904 h 5164478"/>
                <a:gd name="connsiteX1" fmla="*/ 4905422 w 4928571"/>
                <a:gd name="connsiteY1" fmla="*/ 0 h 5164478"/>
                <a:gd name="connsiteX2" fmla="*/ 4928571 w 4928571"/>
                <a:gd name="connsiteY2" fmla="*/ 5164478 h 5164478"/>
                <a:gd name="connsiteX3" fmla="*/ 0 w 4928571"/>
                <a:gd name="connsiteY3" fmla="*/ 5152904 h 5164478"/>
                <a:gd name="connsiteX0" fmla="*/ 0 w 4928571"/>
                <a:gd name="connsiteY0" fmla="*/ 5152904 h 5152904"/>
                <a:gd name="connsiteX1" fmla="*/ 4905422 w 4928571"/>
                <a:gd name="connsiteY1" fmla="*/ 0 h 5152904"/>
                <a:gd name="connsiteX2" fmla="*/ 4928571 w 4928571"/>
                <a:gd name="connsiteY2" fmla="*/ 5128934 h 5152904"/>
                <a:gd name="connsiteX3" fmla="*/ 0 w 4928571"/>
                <a:gd name="connsiteY3" fmla="*/ 5152904 h 5152904"/>
                <a:gd name="connsiteX0" fmla="*/ 0 w 4937356"/>
                <a:gd name="connsiteY0" fmla="*/ 5108473 h 5128934"/>
                <a:gd name="connsiteX1" fmla="*/ 4914207 w 4937356"/>
                <a:gd name="connsiteY1" fmla="*/ 0 h 5128934"/>
                <a:gd name="connsiteX2" fmla="*/ 4937356 w 4937356"/>
                <a:gd name="connsiteY2" fmla="*/ 5128934 h 5128934"/>
                <a:gd name="connsiteX3" fmla="*/ 0 w 4937356"/>
                <a:gd name="connsiteY3" fmla="*/ 5108473 h 5128934"/>
                <a:gd name="connsiteX0" fmla="*/ 0 w 5034001"/>
                <a:gd name="connsiteY0" fmla="*/ 5152904 h 5152904"/>
                <a:gd name="connsiteX1" fmla="*/ 5010852 w 5034001"/>
                <a:gd name="connsiteY1" fmla="*/ 0 h 5152904"/>
                <a:gd name="connsiteX2" fmla="*/ 5034001 w 5034001"/>
                <a:gd name="connsiteY2" fmla="*/ 5128934 h 5152904"/>
                <a:gd name="connsiteX3" fmla="*/ 0 w 5034001"/>
                <a:gd name="connsiteY3" fmla="*/ 5152904 h 5152904"/>
                <a:gd name="connsiteX0" fmla="*/ 0 w 5010852"/>
                <a:gd name="connsiteY0" fmla="*/ 5152904 h 5164479"/>
                <a:gd name="connsiteX1" fmla="*/ 5010852 w 5010852"/>
                <a:gd name="connsiteY1" fmla="*/ 0 h 5164479"/>
                <a:gd name="connsiteX2" fmla="*/ 4998857 w 5010852"/>
                <a:gd name="connsiteY2" fmla="*/ 5164479 h 5164479"/>
                <a:gd name="connsiteX3" fmla="*/ 0 w 5010852"/>
                <a:gd name="connsiteY3" fmla="*/ 5152904 h 5164479"/>
                <a:gd name="connsiteX0" fmla="*/ 0 w 5072353"/>
                <a:gd name="connsiteY0" fmla="*/ 5179562 h 5179562"/>
                <a:gd name="connsiteX1" fmla="*/ 5072353 w 5072353"/>
                <a:gd name="connsiteY1" fmla="*/ 0 h 5179562"/>
                <a:gd name="connsiteX2" fmla="*/ 5060358 w 5072353"/>
                <a:gd name="connsiteY2" fmla="*/ 5164479 h 5179562"/>
                <a:gd name="connsiteX3" fmla="*/ 0 w 5072353"/>
                <a:gd name="connsiteY3" fmla="*/ 5179562 h 5179562"/>
                <a:gd name="connsiteX0" fmla="*/ 0 w 5098710"/>
                <a:gd name="connsiteY0" fmla="*/ 5135129 h 5164479"/>
                <a:gd name="connsiteX1" fmla="*/ 5098710 w 5098710"/>
                <a:gd name="connsiteY1" fmla="*/ 0 h 5164479"/>
                <a:gd name="connsiteX2" fmla="*/ 5086715 w 5098710"/>
                <a:gd name="connsiteY2" fmla="*/ 5164479 h 5164479"/>
                <a:gd name="connsiteX3" fmla="*/ 0 w 5098710"/>
                <a:gd name="connsiteY3" fmla="*/ 5135129 h 5164479"/>
                <a:gd name="connsiteX0" fmla="*/ 0 w 5098710"/>
                <a:gd name="connsiteY0" fmla="*/ 5170675 h 5170675"/>
                <a:gd name="connsiteX1" fmla="*/ 5098710 w 5098710"/>
                <a:gd name="connsiteY1" fmla="*/ 0 h 5170675"/>
                <a:gd name="connsiteX2" fmla="*/ 5086715 w 5098710"/>
                <a:gd name="connsiteY2" fmla="*/ 5164479 h 5170675"/>
                <a:gd name="connsiteX3" fmla="*/ 0 w 5098710"/>
                <a:gd name="connsiteY3" fmla="*/ 5170675 h 5170675"/>
                <a:gd name="connsiteX0" fmla="*/ 0 w 5098710"/>
                <a:gd name="connsiteY0" fmla="*/ 5144017 h 5164479"/>
                <a:gd name="connsiteX1" fmla="*/ 5098710 w 5098710"/>
                <a:gd name="connsiteY1" fmla="*/ 0 h 5164479"/>
                <a:gd name="connsiteX2" fmla="*/ 5086715 w 5098710"/>
                <a:gd name="connsiteY2" fmla="*/ 5164479 h 5164479"/>
                <a:gd name="connsiteX3" fmla="*/ 0 w 5098710"/>
                <a:gd name="connsiteY3" fmla="*/ 5144017 h 5164479"/>
                <a:gd name="connsiteX0" fmla="*/ 0 w 5098710"/>
                <a:gd name="connsiteY0" fmla="*/ 5172533 h 5172533"/>
                <a:gd name="connsiteX1" fmla="*/ 5098710 w 5098710"/>
                <a:gd name="connsiteY1" fmla="*/ 0 h 5172533"/>
                <a:gd name="connsiteX2" fmla="*/ 5086715 w 5098710"/>
                <a:gd name="connsiteY2" fmla="*/ 5164479 h 5172533"/>
                <a:gd name="connsiteX3" fmla="*/ 0 w 5098710"/>
                <a:gd name="connsiteY3" fmla="*/ 5172533 h 5172533"/>
                <a:gd name="connsiteX0" fmla="*/ 0 w 5098710"/>
                <a:gd name="connsiteY0" fmla="*/ 5172533 h 5192997"/>
                <a:gd name="connsiteX1" fmla="*/ 5098710 w 5098710"/>
                <a:gd name="connsiteY1" fmla="*/ 0 h 5192997"/>
                <a:gd name="connsiteX2" fmla="*/ 5079667 w 5098710"/>
                <a:gd name="connsiteY2" fmla="*/ 5192997 h 5192997"/>
                <a:gd name="connsiteX3" fmla="*/ 0 w 5098710"/>
                <a:gd name="connsiteY3" fmla="*/ 5172533 h 5192997"/>
                <a:gd name="connsiteX0" fmla="*/ 0 w 5126905"/>
                <a:gd name="connsiteY0" fmla="*/ 5193920 h 5193920"/>
                <a:gd name="connsiteX1" fmla="*/ 5126905 w 5126905"/>
                <a:gd name="connsiteY1" fmla="*/ 0 h 5193920"/>
                <a:gd name="connsiteX2" fmla="*/ 5107862 w 5126905"/>
                <a:gd name="connsiteY2" fmla="*/ 5192997 h 5193920"/>
                <a:gd name="connsiteX3" fmla="*/ 0 w 5126905"/>
                <a:gd name="connsiteY3" fmla="*/ 5193920 h 5193920"/>
                <a:gd name="connsiteX0" fmla="*/ 0 w 5126905"/>
                <a:gd name="connsiteY0" fmla="*/ 5193920 h 5207255"/>
                <a:gd name="connsiteX1" fmla="*/ 5126905 w 5126905"/>
                <a:gd name="connsiteY1" fmla="*/ 0 h 5207255"/>
                <a:gd name="connsiteX2" fmla="*/ 5093765 w 5126905"/>
                <a:gd name="connsiteY2" fmla="*/ 5207255 h 5207255"/>
                <a:gd name="connsiteX3" fmla="*/ 0 w 5126905"/>
                <a:gd name="connsiteY3" fmla="*/ 5193920 h 5207255"/>
                <a:gd name="connsiteX0" fmla="*/ 0 w 5141002"/>
                <a:gd name="connsiteY0" fmla="*/ 5293727 h 5293727"/>
                <a:gd name="connsiteX1" fmla="*/ 5141002 w 5141002"/>
                <a:gd name="connsiteY1" fmla="*/ 0 h 5293727"/>
                <a:gd name="connsiteX2" fmla="*/ 5107862 w 5141002"/>
                <a:gd name="connsiteY2" fmla="*/ 5207255 h 5293727"/>
                <a:gd name="connsiteX3" fmla="*/ 0 w 5141002"/>
                <a:gd name="connsiteY3" fmla="*/ 5293727 h 5293727"/>
                <a:gd name="connsiteX0" fmla="*/ 0 w 5150761"/>
                <a:gd name="connsiteY0" fmla="*/ 5293727 h 5299933"/>
                <a:gd name="connsiteX1" fmla="*/ 5141002 w 5150761"/>
                <a:gd name="connsiteY1" fmla="*/ 0 h 5299933"/>
                <a:gd name="connsiteX2" fmla="*/ 5150154 w 5150761"/>
                <a:gd name="connsiteY2" fmla="*/ 5299933 h 5299933"/>
                <a:gd name="connsiteX3" fmla="*/ 0 w 5150761"/>
                <a:gd name="connsiteY3" fmla="*/ 5293727 h 5299933"/>
                <a:gd name="connsiteX0" fmla="*/ 0 w 5178956"/>
                <a:gd name="connsiteY0" fmla="*/ 5307985 h 5307985"/>
                <a:gd name="connsiteX1" fmla="*/ 5169196 w 5178956"/>
                <a:gd name="connsiteY1" fmla="*/ 0 h 5307985"/>
                <a:gd name="connsiteX2" fmla="*/ 5178348 w 5178956"/>
                <a:gd name="connsiteY2" fmla="*/ 5299933 h 5307985"/>
                <a:gd name="connsiteX3" fmla="*/ 0 w 5178956"/>
                <a:gd name="connsiteY3" fmla="*/ 5307985 h 5307985"/>
                <a:gd name="connsiteX0" fmla="*/ 0 w 5178955"/>
                <a:gd name="connsiteY0" fmla="*/ 5307985 h 5321320"/>
                <a:gd name="connsiteX1" fmla="*/ 5169196 w 5178955"/>
                <a:gd name="connsiteY1" fmla="*/ 0 h 5321320"/>
                <a:gd name="connsiteX2" fmla="*/ 5178347 w 5178955"/>
                <a:gd name="connsiteY2" fmla="*/ 5321320 h 5321320"/>
                <a:gd name="connsiteX3" fmla="*/ 0 w 5178955"/>
                <a:gd name="connsiteY3" fmla="*/ 5307985 h 5321320"/>
                <a:gd name="connsiteX0" fmla="*/ 0 w 5178955"/>
                <a:gd name="connsiteY0" fmla="*/ 5343630 h 5343630"/>
                <a:gd name="connsiteX1" fmla="*/ 5169196 w 5178955"/>
                <a:gd name="connsiteY1" fmla="*/ 0 h 5343630"/>
                <a:gd name="connsiteX2" fmla="*/ 5178347 w 5178955"/>
                <a:gd name="connsiteY2" fmla="*/ 5321320 h 5343630"/>
                <a:gd name="connsiteX3" fmla="*/ 0 w 5178955"/>
                <a:gd name="connsiteY3" fmla="*/ 5343630 h 5343630"/>
                <a:gd name="connsiteX0" fmla="*/ 0 w 5169196"/>
                <a:gd name="connsiteY0" fmla="*/ 5343630 h 5343630"/>
                <a:gd name="connsiteX1" fmla="*/ 5169196 w 5169196"/>
                <a:gd name="connsiteY1" fmla="*/ 0 h 5343630"/>
                <a:gd name="connsiteX2" fmla="*/ 5164250 w 5169196"/>
                <a:gd name="connsiteY2" fmla="*/ 5342707 h 5343630"/>
                <a:gd name="connsiteX3" fmla="*/ 0 w 5169196"/>
                <a:gd name="connsiteY3" fmla="*/ 5343630 h 5343630"/>
              </a:gdLst>
              <a:ahLst/>
              <a:cxnLst>
                <a:cxn ang="0">
                  <a:pos x="connsiteX0" y="connsiteY0"/>
                </a:cxn>
                <a:cxn ang="0">
                  <a:pos x="connsiteX1" y="connsiteY1"/>
                </a:cxn>
                <a:cxn ang="0">
                  <a:pos x="connsiteX2" y="connsiteY2"/>
                </a:cxn>
                <a:cxn ang="0">
                  <a:pos x="connsiteX3" y="connsiteY3"/>
                </a:cxn>
              </a:cxnLst>
              <a:rect l="l" t="t" r="r" b="b"/>
              <a:pathLst>
                <a:path w="5169196" h="5343630">
                  <a:moveTo>
                    <a:pt x="0" y="5343630"/>
                  </a:moveTo>
                  <a:lnTo>
                    <a:pt x="5169196" y="0"/>
                  </a:lnTo>
                  <a:cubicBezTo>
                    <a:pt x="5165198" y="1721493"/>
                    <a:pt x="5168248" y="3621214"/>
                    <a:pt x="5164250" y="5342707"/>
                  </a:cubicBezTo>
                  <a:lnTo>
                    <a:pt x="0" y="5343630"/>
                  </a:lnTo>
                  <a:close/>
                </a:path>
              </a:pathLst>
            </a:custGeom>
            <a:solidFill>
              <a:srgbClr val="008BBC">
                <a:alpha val="66000"/>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0" name="Rectangle 7">
              <a:extLst>
                <a:ext uri="{FF2B5EF4-FFF2-40B4-BE49-F238E27FC236}">
                  <a16:creationId xmlns:a16="http://schemas.microsoft.com/office/drawing/2014/main" id="{A3D28FAA-5B88-4794-A65A-06F11B5B5191}"/>
                </a:ext>
              </a:extLst>
            </p:cNvPr>
            <p:cNvSpPr/>
            <p:nvPr userDrawn="1"/>
          </p:nvSpPr>
          <p:spPr>
            <a:xfrm flipV="1">
              <a:off x="5943600" y="-19050"/>
              <a:ext cx="3228975" cy="3278188"/>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928571"/>
                <a:gd name="connsiteY0" fmla="*/ 5152904 h 5164478"/>
                <a:gd name="connsiteX1" fmla="*/ 4905422 w 4928571"/>
                <a:gd name="connsiteY1" fmla="*/ 0 h 5164478"/>
                <a:gd name="connsiteX2" fmla="*/ 4928571 w 4928571"/>
                <a:gd name="connsiteY2" fmla="*/ 5164478 h 5164478"/>
                <a:gd name="connsiteX3" fmla="*/ 0 w 4928571"/>
                <a:gd name="connsiteY3" fmla="*/ 5152904 h 5164478"/>
                <a:gd name="connsiteX0" fmla="*/ 0 w 4928571"/>
                <a:gd name="connsiteY0" fmla="*/ 5152904 h 5152904"/>
                <a:gd name="connsiteX1" fmla="*/ 4905422 w 4928571"/>
                <a:gd name="connsiteY1" fmla="*/ 0 h 5152904"/>
                <a:gd name="connsiteX2" fmla="*/ 4928571 w 4928571"/>
                <a:gd name="connsiteY2" fmla="*/ 5128934 h 5152904"/>
                <a:gd name="connsiteX3" fmla="*/ 0 w 4928571"/>
                <a:gd name="connsiteY3" fmla="*/ 5152904 h 5152904"/>
                <a:gd name="connsiteX0" fmla="*/ 0 w 4937356"/>
                <a:gd name="connsiteY0" fmla="*/ 5108473 h 5128934"/>
                <a:gd name="connsiteX1" fmla="*/ 4914207 w 4937356"/>
                <a:gd name="connsiteY1" fmla="*/ 0 h 5128934"/>
                <a:gd name="connsiteX2" fmla="*/ 4937356 w 4937356"/>
                <a:gd name="connsiteY2" fmla="*/ 5128934 h 5128934"/>
                <a:gd name="connsiteX3" fmla="*/ 0 w 4937356"/>
                <a:gd name="connsiteY3" fmla="*/ 5108473 h 5128934"/>
                <a:gd name="connsiteX0" fmla="*/ 0 w 5034001"/>
                <a:gd name="connsiteY0" fmla="*/ 5152904 h 5152904"/>
                <a:gd name="connsiteX1" fmla="*/ 5010852 w 5034001"/>
                <a:gd name="connsiteY1" fmla="*/ 0 h 5152904"/>
                <a:gd name="connsiteX2" fmla="*/ 5034001 w 5034001"/>
                <a:gd name="connsiteY2" fmla="*/ 5128934 h 5152904"/>
                <a:gd name="connsiteX3" fmla="*/ 0 w 5034001"/>
                <a:gd name="connsiteY3" fmla="*/ 5152904 h 5152904"/>
                <a:gd name="connsiteX0" fmla="*/ 0 w 5010852"/>
                <a:gd name="connsiteY0" fmla="*/ 5152904 h 5164479"/>
                <a:gd name="connsiteX1" fmla="*/ 5010852 w 5010852"/>
                <a:gd name="connsiteY1" fmla="*/ 0 h 5164479"/>
                <a:gd name="connsiteX2" fmla="*/ 4998857 w 5010852"/>
                <a:gd name="connsiteY2" fmla="*/ 5164479 h 5164479"/>
                <a:gd name="connsiteX3" fmla="*/ 0 w 5010852"/>
                <a:gd name="connsiteY3" fmla="*/ 5152904 h 5164479"/>
                <a:gd name="connsiteX0" fmla="*/ 0 w 5072353"/>
                <a:gd name="connsiteY0" fmla="*/ 5179562 h 5179562"/>
                <a:gd name="connsiteX1" fmla="*/ 5072353 w 5072353"/>
                <a:gd name="connsiteY1" fmla="*/ 0 h 5179562"/>
                <a:gd name="connsiteX2" fmla="*/ 5060358 w 5072353"/>
                <a:gd name="connsiteY2" fmla="*/ 5164479 h 5179562"/>
                <a:gd name="connsiteX3" fmla="*/ 0 w 5072353"/>
                <a:gd name="connsiteY3" fmla="*/ 5179562 h 5179562"/>
                <a:gd name="connsiteX0" fmla="*/ 0 w 5098710"/>
                <a:gd name="connsiteY0" fmla="*/ 5135129 h 5164479"/>
                <a:gd name="connsiteX1" fmla="*/ 5098710 w 5098710"/>
                <a:gd name="connsiteY1" fmla="*/ 0 h 5164479"/>
                <a:gd name="connsiteX2" fmla="*/ 5086715 w 5098710"/>
                <a:gd name="connsiteY2" fmla="*/ 5164479 h 5164479"/>
                <a:gd name="connsiteX3" fmla="*/ 0 w 5098710"/>
                <a:gd name="connsiteY3" fmla="*/ 5135129 h 5164479"/>
                <a:gd name="connsiteX0" fmla="*/ 0 w 5098710"/>
                <a:gd name="connsiteY0" fmla="*/ 5170675 h 5170675"/>
                <a:gd name="connsiteX1" fmla="*/ 5098710 w 5098710"/>
                <a:gd name="connsiteY1" fmla="*/ 0 h 5170675"/>
                <a:gd name="connsiteX2" fmla="*/ 5086715 w 5098710"/>
                <a:gd name="connsiteY2" fmla="*/ 5164479 h 5170675"/>
                <a:gd name="connsiteX3" fmla="*/ 0 w 5098710"/>
                <a:gd name="connsiteY3" fmla="*/ 5170675 h 5170675"/>
                <a:gd name="connsiteX0" fmla="*/ 0 w 5098710"/>
                <a:gd name="connsiteY0" fmla="*/ 5144017 h 5164479"/>
                <a:gd name="connsiteX1" fmla="*/ 5098710 w 5098710"/>
                <a:gd name="connsiteY1" fmla="*/ 0 h 5164479"/>
                <a:gd name="connsiteX2" fmla="*/ 5086715 w 5098710"/>
                <a:gd name="connsiteY2" fmla="*/ 5164479 h 5164479"/>
                <a:gd name="connsiteX3" fmla="*/ 0 w 5098710"/>
                <a:gd name="connsiteY3" fmla="*/ 5144017 h 5164479"/>
                <a:gd name="connsiteX0" fmla="*/ 0 w 5098710"/>
                <a:gd name="connsiteY0" fmla="*/ 5172533 h 5172533"/>
                <a:gd name="connsiteX1" fmla="*/ 5098710 w 5098710"/>
                <a:gd name="connsiteY1" fmla="*/ 0 h 5172533"/>
                <a:gd name="connsiteX2" fmla="*/ 5086715 w 5098710"/>
                <a:gd name="connsiteY2" fmla="*/ 5164479 h 5172533"/>
                <a:gd name="connsiteX3" fmla="*/ 0 w 5098710"/>
                <a:gd name="connsiteY3" fmla="*/ 5172533 h 5172533"/>
                <a:gd name="connsiteX0" fmla="*/ 0 w 5098710"/>
                <a:gd name="connsiteY0" fmla="*/ 5172533 h 5192997"/>
                <a:gd name="connsiteX1" fmla="*/ 5098710 w 5098710"/>
                <a:gd name="connsiteY1" fmla="*/ 0 h 5192997"/>
                <a:gd name="connsiteX2" fmla="*/ 5079667 w 5098710"/>
                <a:gd name="connsiteY2" fmla="*/ 5192997 h 5192997"/>
                <a:gd name="connsiteX3" fmla="*/ 0 w 5098710"/>
                <a:gd name="connsiteY3" fmla="*/ 5172533 h 5192997"/>
                <a:gd name="connsiteX0" fmla="*/ 0 w 5126905"/>
                <a:gd name="connsiteY0" fmla="*/ 5193920 h 5193920"/>
                <a:gd name="connsiteX1" fmla="*/ 5126905 w 5126905"/>
                <a:gd name="connsiteY1" fmla="*/ 0 h 5193920"/>
                <a:gd name="connsiteX2" fmla="*/ 5107862 w 5126905"/>
                <a:gd name="connsiteY2" fmla="*/ 5192997 h 5193920"/>
                <a:gd name="connsiteX3" fmla="*/ 0 w 5126905"/>
                <a:gd name="connsiteY3" fmla="*/ 5193920 h 5193920"/>
                <a:gd name="connsiteX0" fmla="*/ 0 w 5126905"/>
                <a:gd name="connsiteY0" fmla="*/ 5193920 h 5207255"/>
                <a:gd name="connsiteX1" fmla="*/ 5126905 w 5126905"/>
                <a:gd name="connsiteY1" fmla="*/ 0 h 5207255"/>
                <a:gd name="connsiteX2" fmla="*/ 5093765 w 5126905"/>
                <a:gd name="connsiteY2" fmla="*/ 5207255 h 5207255"/>
                <a:gd name="connsiteX3" fmla="*/ 0 w 5126905"/>
                <a:gd name="connsiteY3" fmla="*/ 5193920 h 5207255"/>
                <a:gd name="connsiteX0" fmla="*/ 0 w 5141002"/>
                <a:gd name="connsiteY0" fmla="*/ 5293727 h 5293727"/>
                <a:gd name="connsiteX1" fmla="*/ 5141002 w 5141002"/>
                <a:gd name="connsiteY1" fmla="*/ 0 h 5293727"/>
                <a:gd name="connsiteX2" fmla="*/ 5107862 w 5141002"/>
                <a:gd name="connsiteY2" fmla="*/ 5207255 h 5293727"/>
                <a:gd name="connsiteX3" fmla="*/ 0 w 5141002"/>
                <a:gd name="connsiteY3" fmla="*/ 5293727 h 5293727"/>
                <a:gd name="connsiteX0" fmla="*/ 0 w 5150761"/>
                <a:gd name="connsiteY0" fmla="*/ 5293727 h 5299933"/>
                <a:gd name="connsiteX1" fmla="*/ 5141002 w 5150761"/>
                <a:gd name="connsiteY1" fmla="*/ 0 h 5299933"/>
                <a:gd name="connsiteX2" fmla="*/ 5150154 w 5150761"/>
                <a:gd name="connsiteY2" fmla="*/ 5299933 h 5299933"/>
                <a:gd name="connsiteX3" fmla="*/ 0 w 5150761"/>
                <a:gd name="connsiteY3" fmla="*/ 5293727 h 5299933"/>
                <a:gd name="connsiteX0" fmla="*/ 0 w 5178956"/>
                <a:gd name="connsiteY0" fmla="*/ 5307985 h 5307985"/>
                <a:gd name="connsiteX1" fmla="*/ 5169196 w 5178956"/>
                <a:gd name="connsiteY1" fmla="*/ 0 h 5307985"/>
                <a:gd name="connsiteX2" fmla="*/ 5178348 w 5178956"/>
                <a:gd name="connsiteY2" fmla="*/ 5299933 h 5307985"/>
                <a:gd name="connsiteX3" fmla="*/ 0 w 5178956"/>
                <a:gd name="connsiteY3" fmla="*/ 5307985 h 5307985"/>
                <a:gd name="connsiteX0" fmla="*/ 0 w 5178955"/>
                <a:gd name="connsiteY0" fmla="*/ 5307985 h 5321320"/>
                <a:gd name="connsiteX1" fmla="*/ 5169196 w 5178955"/>
                <a:gd name="connsiteY1" fmla="*/ 0 h 5321320"/>
                <a:gd name="connsiteX2" fmla="*/ 5178347 w 5178955"/>
                <a:gd name="connsiteY2" fmla="*/ 5321320 h 5321320"/>
                <a:gd name="connsiteX3" fmla="*/ 0 w 5178955"/>
                <a:gd name="connsiteY3" fmla="*/ 5307985 h 5321320"/>
                <a:gd name="connsiteX0" fmla="*/ 0 w 5178955"/>
                <a:gd name="connsiteY0" fmla="*/ 5343630 h 5343630"/>
                <a:gd name="connsiteX1" fmla="*/ 5169196 w 5178955"/>
                <a:gd name="connsiteY1" fmla="*/ 0 h 5343630"/>
                <a:gd name="connsiteX2" fmla="*/ 5178347 w 5178955"/>
                <a:gd name="connsiteY2" fmla="*/ 5321320 h 5343630"/>
                <a:gd name="connsiteX3" fmla="*/ 0 w 5178955"/>
                <a:gd name="connsiteY3" fmla="*/ 5343630 h 5343630"/>
                <a:gd name="connsiteX0" fmla="*/ 0 w 5169196"/>
                <a:gd name="connsiteY0" fmla="*/ 5343630 h 5343630"/>
                <a:gd name="connsiteX1" fmla="*/ 5169196 w 5169196"/>
                <a:gd name="connsiteY1" fmla="*/ 0 h 5343630"/>
                <a:gd name="connsiteX2" fmla="*/ 5164250 w 5169196"/>
                <a:gd name="connsiteY2" fmla="*/ 5342707 h 5343630"/>
                <a:gd name="connsiteX3" fmla="*/ 0 w 5169196"/>
                <a:gd name="connsiteY3" fmla="*/ 5343630 h 5343630"/>
              </a:gdLst>
              <a:ahLst/>
              <a:cxnLst>
                <a:cxn ang="0">
                  <a:pos x="connsiteX0" y="connsiteY0"/>
                </a:cxn>
                <a:cxn ang="0">
                  <a:pos x="connsiteX1" y="connsiteY1"/>
                </a:cxn>
                <a:cxn ang="0">
                  <a:pos x="connsiteX2" y="connsiteY2"/>
                </a:cxn>
                <a:cxn ang="0">
                  <a:pos x="connsiteX3" y="connsiteY3"/>
                </a:cxn>
              </a:cxnLst>
              <a:rect l="l" t="t" r="r" b="b"/>
              <a:pathLst>
                <a:path w="5169196" h="5343630">
                  <a:moveTo>
                    <a:pt x="0" y="5343630"/>
                  </a:moveTo>
                  <a:lnTo>
                    <a:pt x="5169196" y="0"/>
                  </a:lnTo>
                  <a:cubicBezTo>
                    <a:pt x="5165198" y="1721493"/>
                    <a:pt x="5168248" y="3621214"/>
                    <a:pt x="5164250" y="5342707"/>
                  </a:cubicBezTo>
                  <a:lnTo>
                    <a:pt x="0" y="5343630"/>
                  </a:lnTo>
                  <a:close/>
                </a:path>
              </a:pathLst>
            </a:custGeom>
            <a:solidFill>
              <a:srgbClr val="6DD9FF">
                <a:alpha val="89804"/>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6" name="Rectangle 7">
              <a:extLst>
                <a:ext uri="{FF2B5EF4-FFF2-40B4-BE49-F238E27FC236}">
                  <a16:creationId xmlns:a16="http://schemas.microsoft.com/office/drawing/2014/main" id="{C08844F5-9878-468B-8F22-D62B4986E995}"/>
                </a:ext>
              </a:extLst>
            </p:cNvPr>
            <p:cNvSpPr/>
            <p:nvPr userDrawn="1"/>
          </p:nvSpPr>
          <p:spPr>
            <a:xfrm>
              <a:off x="3810000" y="0"/>
              <a:ext cx="5334000" cy="5162550"/>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Lst>
              <a:ahLst/>
              <a:cxnLst>
                <a:cxn ang="0">
                  <a:pos x="connsiteX0" y="connsiteY0"/>
                </a:cxn>
                <a:cxn ang="0">
                  <a:pos x="connsiteX1" y="connsiteY1"/>
                </a:cxn>
                <a:cxn ang="0">
                  <a:pos x="connsiteX2" y="connsiteY2"/>
                </a:cxn>
                <a:cxn ang="0">
                  <a:pos x="connsiteX3" y="connsiteY3"/>
                </a:cxn>
              </a:cxnLst>
              <a:rect l="l" t="t" r="r" b="b"/>
              <a:pathLst>
                <a:path w="4867070" h="5164478">
                  <a:moveTo>
                    <a:pt x="0" y="5152904"/>
                  </a:moveTo>
                  <a:lnTo>
                    <a:pt x="4843921" y="0"/>
                  </a:lnTo>
                  <a:lnTo>
                    <a:pt x="4867070" y="5164478"/>
                  </a:lnTo>
                  <a:lnTo>
                    <a:pt x="0" y="5152904"/>
                  </a:lnTo>
                  <a:close/>
                </a:path>
              </a:pathLst>
            </a:custGeom>
            <a:solidFill>
              <a:srgbClr val="00B0F0">
                <a:alpha val="51000"/>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7" name="Rectangle 7">
              <a:extLst>
                <a:ext uri="{FF2B5EF4-FFF2-40B4-BE49-F238E27FC236}">
                  <a16:creationId xmlns:a16="http://schemas.microsoft.com/office/drawing/2014/main" id="{D5F4B306-2B30-47E7-A988-BF73C83C65DE}"/>
                </a:ext>
              </a:extLst>
            </p:cNvPr>
            <p:cNvSpPr/>
            <p:nvPr userDrawn="1"/>
          </p:nvSpPr>
          <p:spPr>
            <a:xfrm>
              <a:off x="4267200" y="-53975"/>
              <a:ext cx="4922838" cy="5216525"/>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Lst>
              <a:ahLst/>
              <a:cxnLst>
                <a:cxn ang="0">
                  <a:pos x="connsiteX0" y="connsiteY0"/>
                </a:cxn>
                <a:cxn ang="0">
                  <a:pos x="connsiteX1" y="connsiteY1"/>
                </a:cxn>
                <a:cxn ang="0">
                  <a:pos x="connsiteX2" y="connsiteY2"/>
                </a:cxn>
                <a:cxn ang="0">
                  <a:pos x="connsiteX3" y="connsiteY3"/>
                </a:cxn>
              </a:cxnLst>
              <a:rect l="l" t="t" r="r" b="b"/>
              <a:pathLst>
                <a:path w="4867070" h="5164478">
                  <a:moveTo>
                    <a:pt x="0" y="5152904"/>
                  </a:moveTo>
                  <a:lnTo>
                    <a:pt x="4843921" y="0"/>
                  </a:lnTo>
                  <a:lnTo>
                    <a:pt x="4867070" y="5164478"/>
                  </a:lnTo>
                  <a:lnTo>
                    <a:pt x="0" y="5152904"/>
                  </a:lnTo>
                  <a:close/>
                </a:path>
              </a:pathLst>
            </a:custGeom>
            <a:solidFill>
              <a:srgbClr val="C5F0FF">
                <a:alpha val="58824"/>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pic>
        <p:nvPicPr>
          <p:cNvPr id="3" name="Picture 2">
            <a:extLst>
              <a:ext uri="{FF2B5EF4-FFF2-40B4-BE49-F238E27FC236}">
                <a16:creationId xmlns:a16="http://schemas.microsoft.com/office/drawing/2014/main" id="{BBCA2CDD-0F48-4E12-980A-7B41861F71D9}"/>
              </a:ext>
            </a:extLst>
          </p:cNvPr>
          <p:cNvPicPr>
            <a:picLocks noChangeAspect="1"/>
          </p:cNvPicPr>
          <p:nvPr userDrawn="1"/>
        </p:nvPicPr>
        <p:blipFill>
          <a:blip r:embed="rId3"/>
          <a:stretch>
            <a:fillRect/>
          </a:stretch>
        </p:blipFill>
        <p:spPr>
          <a:xfrm>
            <a:off x="10058400" y="6176461"/>
            <a:ext cx="1310739" cy="627889"/>
          </a:xfrm>
          <a:prstGeom prst="rect">
            <a:avLst/>
          </a:prstGeom>
        </p:spPr>
      </p:pic>
      <p:sp>
        <p:nvSpPr>
          <p:cNvPr id="11" name="Title 8">
            <a:extLst>
              <a:ext uri="{FF2B5EF4-FFF2-40B4-BE49-F238E27FC236}">
                <a16:creationId xmlns:a16="http://schemas.microsoft.com/office/drawing/2014/main" id="{CDC259FC-0405-44F7-BB3D-385A402F4A72}"/>
              </a:ext>
            </a:extLst>
          </p:cNvPr>
          <p:cNvSpPr txBox="1">
            <a:spLocks/>
          </p:cNvSpPr>
          <p:nvPr userDrawn="1"/>
        </p:nvSpPr>
        <p:spPr bwMode="auto">
          <a:xfrm>
            <a:off x="5775480" y="0"/>
            <a:ext cx="6096000" cy="8170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20" tIns="60960" rIns="121920" bIns="60960" numCol="1" anchor="t" anchorCtr="0" compatLnSpc="1">
            <a:prstTxWarp prst="textNoShape">
              <a:avLst/>
            </a:prstTxWarp>
          </a:bodyPr>
          <a:lstStyle>
            <a:lvl1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mj-lt"/>
                <a:ea typeface="ＭＳ Ｐゴシック" panose="020B0600070205080204" pitchFamily="34" charset="-128"/>
                <a:cs typeface="+mj-cs"/>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altLang="en-US" sz="6400" b="0" i="0" u="none" strike="noStrike" kern="0" cap="none" spc="0" normalizeH="0" baseline="0" noProof="0" dirty="0">
                <a:ln>
                  <a:noFill/>
                </a:ln>
                <a:solidFill>
                  <a:srgbClr val="FFFFFF"/>
                </a:solidFill>
                <a:effectLst/>
                <a:uLnTx/>
                <a:uFillTx/>
                <a:latin typeface="Calibri Light" panose="020F0302020204030204"/>
                <a:ea typeface="ＭＳ Ｐゴシック" panose="020B0600070205080204" pitchFamily="34" charset="-128"/>
                <a:cs typeface="+mj-cs"/>
              </a:rPr>
              <a:t>Questions?</a:t>
            </a:r>
          </a:p>
        </p:txBody>
      </p:sp>
    </p:spTree>
    <p:extLst>
      <p:ext uri="{BB962C8B-B14F-4D97-AF65-F5344CB8AC3E}">
        <p14:creationId xmlns:p14="http://schemas.microsoft.com/office/powerpoint/2010/main" val="369733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1F88-9DF4-8647-A2D1-EE7E48E1A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FB091-F758-084C-B5CB-5A1A1C3EA761}"/>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0EE85E-B0C7-5E4E-A8DF-B0A2FB9AC161}"/>
              </a:ext>
            </a:extLst>
          </p:cNvPr>
          <p:cNvSpPr>
            <a:spLocks noGrp="1"/>
          </p:cNvSpPr>
          <p:nvPr>
            <p:ph type="dt" sz="half" idx="10"/>
          </p:nvPr>
        </p:nvSpPr>
        <p:spPr/>
        <p:txBody>
          <a:bodyPr/>
          <a:lstStyle/>
          <a:p>
            <a:pPr defTabSz="609585" fontAlgn="base">
              <a:spcBef>
                <a:spcPct val="0"/>
              </a:spcBef>
              <a:spcAft>
                <a:spcPct val="0"/>
              </a:spcAft>
            </a:pPr>
            <a:fld id="{7DF521D1-2C14-4E46-BBD2-9136758314AF}" type="datetimeFigureOut">
              <a:rPr lang="en-US" sz="2400" smtClean="0">
                <a:solidFill>
                  <a:srgbClr val="021718"/>
                </a:solidFill>
                <a:latin typeface="Arial" panose="020B0604020202020204" pitchFamily="34" charset="0"/>
                <a:ea typeface="ＭＳ Ｐゴシック" panose="020B0600070205080204" pitchFamily="34" charset="-128"/>
              </a:rPr>
              <a:pPr defTabSz="609585" fontAlgn="base">
                <a:spcBef>
                  <a:spcPct val="0"/>
                </a:spcBef>
                <a:spcAft>
                  <a:spcPct val="0"/>
                </a:spcAft>
              </a:pPr>
              <a:t>2/7/2019</a:t>
            </a:fld>
            <a:endParaRPr lang="en-US" sz="2400">
              <a:solidFill>
                <a:srgbClr val="021718"/>
              </a:solidFill>
              <a:latin typeface="Arial" panose="020B0604020202020204" pitchFamily="34" charset="0"/>
              <a:ea typeface="ＭＳ Ｐゴシック" panose="020B0600070205080204" pitchFamily="34" charset="-128"/>
            </a:endParaRPr>
          </a:p>
        </p:txBody>
      </p:sp>
      <p:sp>
        <p:nvSpPr>
          <p:cNvPr id="5" name="Footer Placeholder 4">
            <a:extLst>
              <a:ext uri="{FF2B5EF4-FFF2-40B4-BE49-F238E27FC236}">
                <a16:creationId xmlns:a16="http://schemas.microsoft.com/office/drawing/2014/main" id="{3D8562F5-86DE-A94B-8165-505E441C84C2}"/>
              </a:ext>
            </a:extLst>
          </p:cNvPr>
          <p:cNvSpPr>
            <a:spLocks noGrp="1"/>
          </p:cNvSpPr>
          <p:nvPr>
            <p:ph type="ftr" sz="quarter" idx="11"/>
          </p:nvPr>
        </p:nvSpPr>
        <p:spPr/>
        <p:txBody>
          <a:bodyPr/>
          <a:lstStyle/>
          <a:p>
            <a:pPr defTabSz="609585" fontAlgn="base">
              <a:spcBef>
                <a:spcPct val="0"/>
              </a:spcBef>
              <a:spcAft>
                <a:spcPct val="0"/>
              </a:spcAft>
            </a:pPr>
            <a:endParaRPr lang="en-US" sz="2400">
              <a:solidFill>
                <a:srgbClr val="021718"/>
              </a:solidFill>
              <a:latin typeface="Arial" panose="020B0604020202020204" pitchFamily="34" charset="0"/>
              <a:ea typeface="ＭＳ Ｐゴシック" panose="020B0600070205080204" pitchFamily="34" charset="-128"/>
            </a:endParaRPr>
          </a:p>
        </p:txBody>
      </p:sp>
      <p:sp>
        <p:nvSpPr>
          <p:cNvPr id="6" name="Slide Number Placeholder 5">
            <a:extLst>
              <a:ext uri="{FF2B5EF4-FFF2-40B4-BE49-F238E27FC236}">
                <a16:creationId xmlns:a16="http://schemas.microsoft.com/office/drawing/2014/main" id="{8824AD2B-D664-FE44-88AD-8B15AAB35F18}"/>
              </a:ext>
            </a:extLst>
          </p:cNvPr>
          <p:cNvSpPr>
            <a:spLocks noGrp="1"/>
          </p:cNvSpPr>
          <p:nvPr>
            <p:ph type="sldNum" sz="quarter" idx="12"/>
          </p:nvPr>
        </p:nvSpPr>
        <p:spPr/>
        <p:txBody>
          <a:bodyPr/>
          <a:lstStyle/>
          <a:p>
            <a:pPr defTabSz="609585" fontAlgn="base">
              <a:spcBef>
                <a:spcPct val="0"/>
              </a:spcBef>
              <a:spcAft>
                <a:spcPct val="0"/>
              </a:spcAft>
            </a:pPr>
            <a:fld id="{1B9481CA-F884-7845-8C99-8768B1EF6D8F}" type="slidenum">
              <a:rPr lang="en-US" sz="2400" smtClean="0">
                <a:solidFill>
                  <a:srgbClr val="021718"/>
                </a:solidFill>
                <a:latin typeface="Arial" panose="020B0604020202020204" pitchFamily="34" charset="0"/>
                <a:ea typeface="ＭＳ Ｐゴシック" panose="020B0600070205080204" pitchFamily="34" charset="-128"/>
              </a:rPr>
              <a:pPr defTabSz="609585" fontAlgn="base">
                <a:spcBef>
                  <a:spcPct val="0"/>
                </a:spcBef>
                <a:spcAft>
                  <a:spcPct val="0"/>
                </a:spcAft>
              </a:pPr>
              <a:t>‹#›</a:t>
            </a:fld>
            <a:endParaRPr lang="en-US" sz="2400">
              <a:solidFill>
                <a:srgbClr val="021718"/>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4302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bg>
      <p:bgPr>
        <a:gradFill>
          <a:gsLst>
            <a:gs pos="0">
              <a:schemeClr val="bg1"/>
            </a:gs>
            <a:gs pos="100000">
              <a:srgbClr val="D9F5FF"/>
            </a:gs>
          </a:gsLst>
          <a:lin ang="540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4A4EFB5-8235-48E1-8BDF-C8C551BD0BB5}"/>
              </a:ext>
            </a:extLst>
          </p:cNvPr>
          <p:cNvGrpSpPr/>
          <p:nvPr userDrawn="1"/>
        </p:nvGrpSpPr>
        <p:grpSpPr>
          <a:xfrm rot="10800000" flipH="1">
            <a:off x="4081354" y="-84668"/>
            <a:ext cx="8212247" cy="7010400"/>
            <a:chOff x="3810000" y="-53975"/>
            <a:chExt cx="5380038" cy="5216525"/>
          </a:xfrm>
        </p:grpSpPr>
        <p:sp>
          <p:nvSpPr>
            <p:cNvPr id="9" name="Rectangle 7">
              <a:extLst>
                <a:ext uri="{FF2B5EF4-FFF2-40B4-BE49-F238E27FC236}">
                  <a16:creationId xmlns:a16="http://schemas.microsoft.com/office/drawing/2014/main" id="{EBEEF008-0AFA-4876-962D-172F3FB23688}"/>
                </a:ext>
              </a:extLst>
            </p:cNvPr>
            <p:cNvSpPr/>
            <p:nvPr userDrawn="1"/>
          </p:nvSpPr>
          <p:spPr>
            <a:xfrm flipV="1">
              <a:off x="5562600" y="-19050"/>
              <a:ext cx="3609975" cy="3278188"/>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928571"/>
                <a:gd name="connsiteY0" fmla="*/ 5152904 h 5164478"/>
                <a:gd name="connsiteX1" fmla="*/ 4905422 w 4928571"/>
                <a:gd name="connsiteY1" fmla="*/ 0 h 5164478"/>
                <a:gd name="connsiteX2" fmla="*/ 4928571 w 4928571"/>
                <a:gd name="connsiteY2" fmla="*/ 5164478 h 5164478"/>
                <a:gd name="connsiteX3" fmla="*/ 0 w 4928571"/>
                <a:gd name="connsiteY3" fmla="*/ 5152904 h 5164478"/>
                <a:gd name="connsiteX0" fmla="*/ 0 w 4928571"/>
                <a:gd name="connsiteY0" fmla="*/ 5152904 h 5152904"/>
                <a:gd name="connsiteX1" fmla="*/ 4905422 w 4928571"/>
                <a:gd name="connsiteY1" fmla="*/ 0 h 5152904"/>
                <a:gd name="connsiteX2" fmla="*/ 4928571 w 4928571"/>
                <a:gd name="connsiteY2" fmla="*/ 5128934 h 5152904"/>
                <a:gd name="connsiteX3" fmla="*/ 0 w 4928571"/>
                <a:gd name="connsiteY3" fmla="*/ 5152904 h 5152904"/>
                <a:gd name="connsiteX0" fmla="*/ 0 w 4937356"/>
                <a:gd name="connsiteY0" fmla="*/ 5108473 h 5128934"/>
                <a:gd name="connsiteX1" fmla="*/ 4914207 w 4937356"/>
                <a:gd name="connsiteY1" fmla="*/ 0 h 5128934"/>
                <a:gd name="connsiteX2" fmla="*/ 4937356 w 4937356"/>
                <a:gd name="connsiteY2" fmla="*/ 5128934 h 5128934"/>
                <a:gd name="connsiteX3" fmla="*/ 0 w 4937356"/>
                <a:gd name="connsiteY3" fmla="*/ 5108473 h 5128934"/>
                <a:gd name="connsiteX0" fmla="*/ 0 w 5034001"/>
                <a:gd name="connsiteY0" fmla="*/ 5152904 h 5152904"/>
                <a:gd name="connsiteX1" fmla="*/ 5010852 w 5034001"/>
                <a:gd name="connsiteY1" fmla="*/ 0 h 5152904"/>
                <a:gd name="connsiteX2" fmla="*/ 5034001 w 5034001"/>
                <a:gd name="connsiteY2" fmla="*/ 5128934 h 5152904"/>
                <a:gd name="connsiteX3" fmla="*/ 0 w 5034001"/>
                <a:gd name="connsiteY3" fmla="*/ 5152904 h 5152904"/>
                <a:gd name="connsiteX0" fmla="*/ 0 w 5010852"/>
                <a:gd name="connsiteY0" fmla="*/ 5152904 h 5164479"/>
                <a:gd name="connsiteX1" fmla="*/ 5010852 w 5010852"/>
                <a:gd name="connsiteY1" fmla="*/ 0 h 5164479"/>
                <a:gd name="connsiteX2" fmla="*/ 4998857 w 5010852"/>
                <a:gd name="connsiteY2" fmla="*/ 5164479 h 5164479"/>
                <a:gd name="connsiteX3" fmla="*/ 0 w 5010852"/>
                <a:gd name="connsiteY3" fmla="*/ 5152904 h 5164479"/>
                <a:gd name="connsiteX0" fmla="*/ 0 w 5072353"/>
                <a:gd name="connsiteY0" fmla="*/ 5179562 h 5179562"/>
                <a:gd name="connsiteX1" fmla="*/ 5072353 w 5072353"/>
                <a:gd name="connsiteY1" fmla="*/ 0 h 5179562"/>
                <a:gd name="connsiteX2" fmla="*/ 5060358 w 5072353"/>
                <a:gd name="connsiteY2" fmla="*/ 5164479 h 5179562"/>
                <a:gd name="connsiteX3" fmla="*/ 0 w 5072353"/>
                <a:gd name="connsiteY3" fmla="*/ 5179562 h 5179562"/>
                <a:gd name="connsiteX0" fmla="*/ 0 w 5098710"/>
                <a:gd name="connsiteY0" fmla="*/ 5135129 h 5164479"/>
                <a:gd name="connsiteX1" fmla="*/ 5098710 w 5098710"/>
                <a:gd name="connsiteY1" fmla="*/ 0 h 5164479"/>
                <a:gd name="connsiteX2" fmla="*/ 5086715 w 5098710"/>
                <a:gd name="connsiteY2" fmla="*/ 5164479 h 5164479"/>
                <a:gd name="connsiteX3" fmla="*/ 0 w 5098710"/>
                <a:gd name="connsiteY3" fmla="*/ 5135129 h 5164479"/>
                <a:gd name="connsiteX0" fmla="*/ 0 w 5098710"/>
                <a:gd name="connsiteY0" fmla="*/ 5170675 h 5170675"/>
                <a:gd name="connsiteX1" fmla="*/ 5098710 w 5098710"/>
                <a:gd name="connsiteY1" fmla="*/ 0 h 5170675"/>
                <a:gd name="connsiteX2" fmla="*/ 5086715 w 5098710"/>
                <a:gd name="connsiteY2" fmla="*/ 5164479 h 5170675"/>
                <a:gd name="connsiteX3" fmla="*/ 0 w 5098710"/>
                <a:gd name="connsiteY3" fmla="*/ 5170675 h 5170675"/>
                <a:gd name="connsiteX0" fmla="*/ 0 w 5098710"/>
                <a:gd name="connsiteY0" fmla="*/ 5144017 h 5164479"/>
                <a:gd name="connsiteX1" fmla="*/ 5098710 w 5098710"/>
                <a:gd name="connsiteY1" fmla="*/ 0 h 5164479"/>
                <a:gd name="connsiteX2" fmla="*/ 5086715 w 5098710"/>
                <a:gd name="connsiteY2" fmla="*/ 5164479 h 5164479"/>
                <a:gd name="connsiteX3" fmla="*/ 0 w 5098710"/>
                <a:gd name="connsiteY3" fmla="*/ 5144017 h 5164479"/>
                <a:gd name="connsiteX0" fmla="*/ 0 w 5098710"/>
                <a:gd name="connsiteY0" fmla="*/ 5172533 h 5172533"/>
                <a:gd name="connsiteX1" fmla="*/ 5098710 w 5098710"/>
                <a:gd name="connsiteY1" fmla="*/ 0 h 5172533"/>
                <a:gd name="connsiteX2" fmla="*/ 5086715 w 5098710"/>
                <a:gd name="connsiteY2" fmla="*/ 5164479 h 5172533"/>
                <a:gd name="connsiteX3" fmla="*/ 0 w 5098710"/>
                <a:gd name="connsiteY3" fmla="*/ 5172533 h 5172533"/>
                <a:gd name="connsiteX0" fmla="*/ 0 w 5098710"/>
                <a:gd name="connsiteY0" fmla="*/ 5172533 h 5192997"/>
                <a:gd name="connsiteX1" fmla="*/ 5098710 w 5098710"/>
                <a:gd name="connsiteY1" fmla="*/ 0 h 5192997"/>
                <a:gd name="connsiteX2" fmla="*/ 5079667 w 5098710"/>
                <a:gd name="connsiteY2" fmla="*/ 5192997 h 5192997"/>
                <a:gd name="connsiteX3" fmla="*/ 0 w 5098710"/>
                <a:gd name="connsiteY3" fmla="*/ 5172533 h 5192997"/>
                <a:gd name="connsiteX0" fmla="*/ 0 w 5126905"/>
                <a:gd name="connsiteY0" fmla="*/ 5193920 h 5193920"/>
                <a:gd name="connsiteX1" fmla="*/ 5126905 w 5126905"/>
                <a:gd name="connsiteY1" fmla="*/ 0 h 5193920"/>
                <a:gd name="connsiteX2" fmla="*/ 5107862 w 5126905"/>
                <a:gd name="connsiteY2" fmla="*/ 5192997 h 5193920"/>
                <a:gd name="connsiteX3" fmla="*/ 0 w 5126905"/>
                <a:gd name="connsiteY3" fmla="*/ 5193920 h 5193920"/>
                <a:gd name="connsiteX0" fmla="*/ 0 w 5126905"/>
                <a:gd name="connsiteY0" fmla="*/ 5193920 h 5207255"/>
                <a:gd name="connsiteX1" fmla="*/ 5126905 w 5126905"/>
                <a:gd name="connsiteY1" fmla="*/ 0 h 5207255"/>
                <a:gd name="connsiteX2" fmla="*/ 5093765 w 5126905"/>
                <a:gd name="connsiteY2" fmla="*/ 5207255 h 5207255"/>
                <a:gd name="connsiteX3" fmla="*/ 0 w 5126905"/>
                <a:gd name="connsiteY3" fmla="*/ 5193920 h 5207255"/>
                <a:gd name="connsiteX0" fmla="*/ 0 w 5141002"/>
                <a:gd name="connsiteY0" fmla="*/ 5293727 h 5293727"/>
                <a:gd name="connsiteX1" fmla="*/ 5141002 w 5141002"/>
                <a:gd name="connsiteY1" fmla="*/ 0 h 5293727"/>
                <a:gd name="connsiteX2" fmla="*/ 5107862 w 5141002"/>
                <a:gd name="connsiteY2" fmla="*/ 5207255 h 5293727"/>
                <a:gd name="connsiteX3" fmla="*/ 0 w 5141002"/>
                <a:gd name="connsiteY3" fmla="*/ 5293727 h 5293727"/>
                <a:gd name="connsiteX0" fmla="*/ 0 w 5150761"/>
                <a:gd name="connsiteY0" fmla="*/ 5293727 h 5299933"/>
                <a:gd name="connsiteX1" fmla="*/ 5141002 w 5150761"/>
                <a:gd name="connsiteY1" fmla="*/ 0 h 5299933"/>
                <a:gd name="connsiteX2" fmla="*/ 5150154 w 5150761"/>
                <a:gd name="connsiteY2" fmla="*/ 5299933 h 5299933"/>
                <a:gd name="connsiteX3" fmla="*/ 0 w 5150761"/>
                <a:gd name="connsiteY3" fmla="*/ 5293727 h 5299933"/>
                <a:gd name="connsiteX0" fmla="*/ 0 w 5178956"/>
                <a:gd name="connsiteY0" fmla="*/ 5307985 h 5307985"/>
                <a:gd name="connsiteX1" fmla="*/ 5169196 w 5178956"/>
                <a:gd name="connsiteY1" fmla="*/ 0 h 5307985"/>
                <a:gd name="connsiteX2" fmla="*/ 5178348 w 5178956"/>
                <a:gd name="connsiteY2" fmla="*/ 5299933 h 5307985"/>
                <a:gd name="connsiteX3" fmla="*/ 0 w 5178956"/>
                <a:gd name="connsiteY3" fmla="*/ 5307985 h 5307985"/>
                <a:gd name="connsiteX0" fmla="*/ 0 w 5178955"/>
                <a:gd name="connsiteY0" fmla="*/ 5307985 h 5321320"/>
                <a:gd name="connsiteX1" fmla="*/ 5169196 w 5178955"/>
                <a:gd name="connsiteY1" fmla="*/ 0 h 5321320"/>
                <a:gd name="connsiteX2" fmla="*/ 5178347 w 5178955"/>
                <a:gd name="connsiteY2" fmla="*/ 5321320 h 5321320"/>
                <a:gd name="connsiteX3" fmla="*/ 0 w 5178955"/>
                <a:gd name="connsiteY3" fmla="*/ 5307985 h 5321320"/>
                <a:gd name="connsiteX0" fmla="*/ 0 w 5178955"/>
                <a:gd name="connsiteY0" fmla="*/ 5343630 h 5343630"/>
                <a:gd name="connsiteX1" fmla="*/ 5169196 w 5178955"/>
                <a:gd name="connsiteY1" fmla="*/ 0 h 5343630"/>
                <a:gd name="connsiteX2" fmla="*/ 5178347 w 5178955"/>
                <a:gd name="connsiteY2" fmla="*/ 5321320 h 5343630"/>
                <a:gd name="connsiteX3" fmla="*/ 0 w 5178955"/>
                <a:gd name="connsiteY3" fmla="*/ 5343630 h 5343630"/>
                <a:gd name="connsiteX0" fmla="*/ 0 w 5169196"/>
                <a:gd name="connsiteY0" fmla="*/ 5343630 h 5343630"/>
                <a:gd name="connsiteX1" fmla="*/ 5169196 w 5169196"/>
                <a:gd name="connsiteY1" fmla="*/ 0 h 5343630"/>
                <a:gd name="connsiteX2" fmla="*/ 5164250 w 5169196"/>
                <a:gd name="connsiteY2" fmla="*/ 5342707 h 5343630"/>
                <a:gd name="connsiteX3" fmla="*/ 0 w 5169196"/>
                <a:gd name="connsiteY3" fmla="*/ 5343630 h 5343630"/>
              </a:gdLst>
              <a:ahLst/>
              <a:cxnLst>
                <a:cxn ang="0">
                  <a:pos x="connsiteX0" y="connsiteY0"/>
                </a:cxn>
                <a:cxn ang="0">
                  <a:pos x="connsiteX1" y="connsiteY1"/>
                </a:cxn>
                <a:cxn ang="0">
                  <a:pos x="connsiteX2" y="connsiteY2"/>
                </a:cxn>
                <a:cxn ang="0">
                  <a:pos x="connsiteX3" y="connsiteY3"/>
                </a:cxn>
              </a:cxnLst>
              <a:rect l="l" t="t" r="r" b="b"/>
              <a:pathLst>
                <a:path w="5169196" h="5343630">
                  <a:moveTo>
                    <a:pt x="0" y="5343630"/>
                  </a:moveTo>
                  <a:lnTo>
                    <a:pt x="5169196" y="0"/>
                  </a:lnTo>
                  <a:cubicBezTo>
                    <a:pt x="5165198" y="1721493"/>
                    <a:pt x="5168248" y="3621214"/>
                    <a:pt x="5164250" y="5342707"/>
                  </a:cubicBezTo>
                  <a:lnTo>
                    <a:pt x="0" y="5343630"/>
                  </a:lnTo>
                  <a:close/>
                </a:path>
              </a:pathLst>
            </a:custGeom>
            <a:solidFill>
              <a:srgbClr val="008BBC">
                <a:alpha val="66000"/>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0" name="Rectangle 7">
              <a:extLst>
                <a:ext uri="{FF2B5EF4-FFF2-40B4-BE49-F238E27FC236}">
                  <a16:creationId xmlns:a16="http://schemas.microsoft.com/office/drawing/2014/main" id="{A3D28FAA-5B88-4794-A65A-06F11B5B5191}"/>
                </a:ext>
              </a:extLst>
            </p:cNvPr>
            <p:cNvSpPr/>
            <p:nvPr userDrawn="1"/>
          </p:nvSpPr>
          <p:spPr>
            <a:xfrm flipV="1">
              <a:off x="5943600" y="-19050"/>
              <a:ext cx="3228975" cy="3278188"/>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928571"/>
                <a:gd name="connsiteY0" fmla="*/ 5152904 h 5164478"/>
                <a:gd name="connsiteX1" fmla="*/ 4905422 w 4928571"/>
                <a:gd name="connsiteY1" fmla="*/ 0 h 5164478"/>
                <a:gd name="connsiteX2" fmla="*/ 4928571 w 4928571"/>
                <a:gd name="connsiteY2" fmla="*/ 5164478 h 5164478"/>
                <a:gd name="connsiteX3" fmla="*/ 0 w 4928571"/>
                <a:gd name="connsiteY3" fmla="*/ 5152904 h 5164478"/>
                <a:gd name="connsiteX0" fmla="*/ 0 w 4928571"/>
                <a:gd name="connsiteY0" fmla="*/ 5152904 h 5152904"/>
                <a:gd name="connsiteX1" fmla="*/ 4905422 w 4928571"/>
                <a:gd name="connsiteY1" fmla="*/ 0 h 5152904"/>
                <a:gd name="connsiteX2" fmla="*/ 4928571 w 4928571"/>
                <a:gd name="connsiteY2" fmla="*/ 5128934 h 5152904"/>
                <a:gd name="connsiteX3" fmla="*/ 0 w 4928571"/>
                <a:gd name="connsiteY3" fmla="*/ 5152904 h 5152904"/>
                <a:gd name="connsiteX0" fmla="*/ 0 w 4937356"/>
                <a:gd name="connsiteY0" fmla="*/ 5108473 h 5128934"/>
                <a:gd name="connsiteX1" fmla="*/ 4914207 w 4937356"/>
                <a:gd name="connsiteY1" fmla="*/ 0 h 5128934"/>
                <a:gd name="connsiteX2" fmla="*/ 4937356 w 4937356"/>
                <a:gd name="connsiteY2" fmla="*/ 5128934 h 5128934"/>
                <a:gd name="connsiteX3" fmla="*/ 0 w 4937356"/>
                <a:gd name="connsiteY3" fmla="*/ 5108473 h 5128934"/>
                <a:gd name="connsiteX0" fmla="*/ 0 w 5034001"/>
                <a:gd name="connsiteY0" fmla="*/ 5152904 h 5152904"/>
                <a:gd name="connsiteX1" fmla="*/ 5010852 w 5034001"/>
                <a:gd name="connsiteY1" fmla="*/ 0 h 5152904"/>
                <a:gd name="connsiteX2" fmla="*/ 5034001 w 5034001"/>
                <a:gd name="connsiteY2" fmla="*/ 5128934 h 5152904"/>
                <a:gd name="connsiteX3" fmla="*/ 0 w 5034001"/>
                <a:gd name="connsiteY3" fmla="*/ 5152904 h 5152904"/>
                <a:gd name="connsiteX0" fmla="*/ 0 w 5010852"/>
                <a:gd name="connsiteY0" fmla="*/ 5152904 h 5164479"/>
                <a:gd name="connsiteX1" fmla="*/ 5010852 w 5010852"/>
                <a:gd name="connsiteY1" fmla="*/ 0 h 5164479"/>
                <a:gd name="connsiteX2" fmla="*/ 4998857 w 5010852"/>
                <a:gd name="connsiteY2" fmla="*/ 5164479 h 5164479"/>
                <a:gd name="connsiteX3" fmla="*/ 0 w 5010852"/>
                <a:gd name="connsiteY3" fmla="*/ 5152904 h 5164479"/>
                <a:gd name="connsiteX0" fmla="*/ 0 w 5072353"/>
                <a:gd name="connsiteY0" fmla="*/ 5179562 h 5179562"/>
                <a:gd name="connsiteX1" fmla="*/ 5072353 w 5072353"/>
                <a:gd name="connsiteY1" fmla="*/ 0 h 5179562"/>
                <a:gd name="connsiteX2" fmla="*/ 5060358 w 5072353"/>
                <a:gd name="connsiteY2" fmla="*/ 5164479 h 5179562"/>
                <a:gd name="connsiteX3" fmla="*/ 0 w 5072353"/>
                <a:gd name="connsiteY3" fmla="*/ 5179562 h 5179562"/>
                <a:gd name="connsiteX0" fmla="*/ 0 w 5098710"/>
                <a:gd name="connsiteY0" fmla="*/ 5135129 h 5164479"/>
                <a:gd name="connsiteX1" fmla="*/ 5098710 w 5098710"/>
                <a:gd name="connsiteY1" fmla="*/ 0 h 5164479"/>
                <a:gd name="connsiteX2" fmla="*/ 5086715 w 5098710"/>
                <a:gd name="connsiteY2" fmla="*/ 5164479 h 5164479"/>
                <a:gd name="connsiteX3" fmla="*/ 0 w 5098710"/>
                <a:gd name="connsiteY3" fmla="*/ 5135129 h 5164479"/>
                <a:gd name="connsiteX0" fmla="*/ 0 w 5098710"/>
                <a:gd name="connsiteY0" fmla="*/ 5170675 h 5170675"/>
                <a:gd name="connsiteX1" fmla="*/ 5098710 w 5098710"/>
                <a:gd name="connsiteY1" fmla="*/ 0 h 5170675"/>
                <a:gd name="connsiteX2" fmla="*/ 5086715 w 5098710"/>
                <a:gd name="connsiteY2" fmla="*/ 5164479 h 5170675"/>
                <a:gd name="connsiteX3" fmla="*/ 0 w 5098710"/>
                <a:gd name="connsiteY3" fmla="*/ 5170675 h 5170675"/>
                <a:gd name="connsiteX0" fmla="*/ 0 w 5098710"/>
                <a:gd name="connsiteY0" fmla="*/ 5144017 h 5164479"/>
                <a:gd name="connsiteX1" fmla="*/ 5098710 w 5098710"/>
                <a:gd name="connsiteY1" fmla="*/ 0 h 5164479"/>
                <a:gd name="connsiteX2" fmla="*/ 5086715 w 5098710"/>
                <a:gd name="connsiteY2" fmla="*/ 5164479 h 5164479"/>
                <a:gd name="connsiteX3" fmla="*/ 0 w 5098710"/>
                <a:gd name="connsiteY3" fmla="*/ 5144017 h 5164479"/>
                <a:gd name="connsiteX0" fmla="*/ 0 w 5098710"/>
                <a:gd name="connsiteY0" fmla="*/ 5172533 h 5172533"/>
                <a:gd name="connsiteX1" fmla="*/ 5098710 w 5098710"/>
                <a:gd name="connsiteY1" fmla="*/ 0 h 5172533"/>
                <a:gd name="connsiteX2" fmla="*/ 5086715 w 5098710"/>
                <a:gd name="connsiteY2" fmla="*/ 5164479 h 5172533"/>
                <a:gd name="connsiteX3" fmla="*/ 0 w 5098710"/>
                <a:gd name="connsiteY3" fmla="*/ 5172533 h 5172533"/>
                <a:gd name="connsiteX0" fmla="*/ 0 w 5098710"/>
                <a:gd name="connsiteY0" fmla="*/ 5172533 h 5192997"/>
                <a:gd name="connsiteX1" fmla="*/ 5098710 w 5098710"/>
                <a:gd name="connsiteY1" fmla="*/ 0 h 5192997"/>
                <a:gd name="connsiteX2" fmla="*/ 5079667 w 5098710"/>
                <a:gd name="connsiteY2" fmla="*/ 5192997 h 5192997"/>
                <a:gd name="connsiteX3" fmla="*/ 0 w 5098710"/>
                <a:gd name="connsiteY3" fmla="*/ 5172533 h 5192997"/>
                <a:gd name="connsiteX0" fmla="*/ 0 w 5126905"/>
                <a:gd name="connsiteY0" fmla="*/ 5193920 h 5193920"/>
                <a:gd name="connsiteX1" fmla="*/ 5126905 w 5126905"/>
                <a:gd name="connsiteY1" fmla="*/ 0 h 5193920"/>
                <a:gd name="connsiteX2" fmla="*/ 5107862 w 5126905"/>
                <a:gd name="connsiteY2" fmla="*/ 5192997 h 5193920"/>
                <a:gd name="connsiteX3" fmla="*/ 0 w 5126905"/>
                <a:gd name="connsiteY3" fmla="*/ 5193920 h 5193920"/>
                <a:gd name="connsiteX0" fmla="*/ 0 w 5126905"/>
                <a:gd name="connsiteY0" fmla="*/ 5193920 h 5207255"/>
                <a:gd name="connsiteX1" fmla="*/ 5126905 w 5126905"/>
                <a:gd name="connsiteY1" fmla="*/ 0 h 5207255"/>
                <a:gd name="connsiteX2" fmla="*/ 5093765 w 5126905"/>
                <a:gd name="connsiteY2" fmla="*/ 5207255 h 5207255"/>
                <a:gd name="connsiteX3" fmla="*/ 0 w 5126905"/>
                <a:gd name="connsiteY3" fmla="*/ 5193920 h 5207255"/>
                <a:gd name="connsiteX0" fmla="*/ 0 w 5141002"/>
                <a:gd name="connsiteY0" fmla="*/ 5293727 h 5293727"/>
                <a:gd name="connsiteX1" fmla="*/ 5141002 w 5141002"/>
                <a:gd name="connsiteY1" fmla="*/ 0 h 5293727"/>
                <a:gd name="connsiteX2" fmla="*/ 5107862 w 5141002"/>
                <a:gd name="connsiteY2" fmla="*/ 5207255 h 5293727"/>
                <a:gd name="connsiteX3" fmla="*/ 0 w 5141002"/>
                <a:gd name="connsiteY3" fmla="*/ 5293727 h 5293727"/>
                <a:gd name="connsiteX0" fmla="*/ 0 w 5150761"/>
                <a:gd name="connsiteY0" fmla="*/ 5293727 h 5299933"/>
                <a:gd name="connsiteX1" fmla="*/ 5141002 w 5150761"/>
                <a:gd name="connsiteY1" fmla="*/ 0 h 5299933"/>
                <a:gd name="connsiteX2" fmla="*/ 5150154 w 5150761"/>
                <a:gd name="connsiteY2" fmla="*/ 5299933 h 5299933"/>
                <a:gd name="connsiteX3" fmla="*/ 0 w 5150761"/>
                <a:gd name="connsiteY3" fmla="*/ 5293727 h 5299933"/>
                <a:gd name="connsiteX0" fmla="*/ 0 w 5178956"/>
                <a:gd name="connsiteY0" fmla="*/ 5307985 h 5307985"/>
                <a:gd name="connsiteX1" fmla="*/ 5169196 w 5178956"/>
                <a:gd name="connsiteY1" fmla="*/ 0 h 5307985"/>
                <a:gd name="connsiteX2" fmla="*/ 5178348 w 5178956"/>
                <a:gd name="connsiteY2" fmla="*/ 5299933 h 5307985"/>
                <a:gd name="connsiteX3" fmla="*/ 0 w 5178956"/>
                <a:gd name="connsiteY3" fmla="*/ 5307985 h 5307985"/>
                <a:gd name="connsiteX0" fmla="*/ 0 w 5178955"/>
                <a:gd name="connsiteY0" fmla="*/ 5307985 h 5321320"/>
                <a:gd name="connsiteX1" fmla="*/ 5169196 w 5178955"/>
                <a:gd name="connsiteY1" fmla="*/ 0 h 5321320"/>
                <a:gd name="connsiteX2" fmla="*/ 5178347 w 5178955"/>
                <a:gd name="connsiteY2" fmla="*/ 5321320 h 5321320"/>
                <a:gd name="connsiteX3" fmla="*/ 0 w 5178955"/>
                <a:gd name="connsiteY3" fmla="*/ 5307985 h 5321320"/>
                <a:gd name="connsiteX0" fmla="*/ 0 w 5178955"/>
                <a:gd name="connsiteY0" fmla="*/ 5343630 h 5343630"/>
                <a:gd name="connsiteX1" fmla="*/ 5169196 w 5178955"/>
                <a:gd name="connsiteY1" fmla="*/ 0 h 5343630"/>
                <a:gd name="connsiteX2" fmla="*/ 5178347 w 5178955"/>
                <a:gd name="connsiteY2" fmla="*/ 5321320 h 5343630"/>
                <a:gd name="connsiteX3" fmla="*/ 0 w 5178955"/>
                <a:gd name="connsiteY3" fmla="*/ 5343630 h 5343630"/>
                <a:gd name="connsiteX0" fmla="*/ 0 w 5169196"/>
                <a:gd name="connsiteY0" fmla="*/ 5343630 h 5343630"/>
                <a:gd name="connsiteX1" fmla="*/ 5169196 w 5169196"/>
                <a:gd name="connsiteY1" fmla="*/ 0 h 5343630"/>
                <a:gd name="connsiteX2" fmla="*/ 5164250 w 5169196"/>
                <a:gd name="connsiteY2" fmla="*/ 5342707 h 5343630"/>
                <a:gd name="connsiteX3" fmla="*/ 0 w 5169196"/>
                <a:gd name="connsiteY3" fmla="*/ 5343630 h 5343630"/>
              </a:gdLst>
              <a:ahLst/>
              <a:cxnLst>
                <a:cxn ang="0">
                  <a:pos x="connsiteX0" y="connsiteY0"/>
                </a:cxn>
                <a:cxn ang="0">
                  <a:pos x="connsiteX1" y="connsiteY1"/>
                </a:cxn>
                <a:cxn ang="0">
                  <a:pos x="connsiteX2" y="connsiteY2"/>
                </a:cxn>
                <a:cxn ang="0">
                  <a:pos x="connsiteX3" y="connsiteY3"/>
                </a:cxn>
              </a:cxnLst>
              <a:rect l="l" t="t" r="r" b="b"/>
              <a:pathLst>
                <a:path w="5169196" h="5343630">
                  <a:moveTo>
                    <a:pt x="0" y="5343630"/>
                  </a:moveTo>
                  <a:lnTo>
                    <a:pt x="5169196" y="0"/>
                  </a:lnTo>
                  <a:cubicBezTo>
                    <a:pt x="5165198" y="1721493"/>
                    <a:pt x="5168248" y="3621214"/>
                    <a:pt x="5164250" y="5342707"/>
                  </a:cubicBezTo>
                  <a:lnTo>
                    <a:pt x="0" y="5343630"/>
                  </a:lnTo>
                  <a:close/>
                </a:path>
              </a:pathLst>
            </a:custGeom>
            <a:solidFill>
              <a:srgbClr val="6DD9FF">
                <a:alpha val="89804"/>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6" name="Rectangle 7">
              <a:extLst>
                <a:ext uri="{FF2B5EF4-FFF2-40B4-BE49-F238E27FC236}">
                  <a16:creationId xmlns:a16="http://schemas.microsoft.com/office/drawing/2014/main" id="{C08844F5-9878-468B-8F22-D62B4986E995}"/>
                </a:ext>
              </a:extLst>
            </p:cNvPr>
            <p:cNvSpPr/>
            <p:nvPr userDrawn="1"/>
          </p:nvSpPr>
          <p:spPr>
            <a:xfrm>
              <a:off x="3810000" y="0"/>
              <a:ext cx="5334000" cy="5162550"/>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Lst>
              <a:ahLst/>
              <a:cxnLst>
                <a:cxn ang="0">
                  <a:pos x="connsiteX0" y="connsiteY0"/>
                </a:cxn>
                <a:cxn ang="0">
                  <a:pos x="connsiteX1" y="connsiteY1"/>
                </a:cxn>
                <a:cxn ang="0">
                  <a:pos x="connsiteX2" y="connsiteY2"/>
                </a:cxn>
                <a:cxn ang="0">
                  <a:pos x="connsiteX3" y="connsiteY3"/>
                </a:cxn>
              </a:cxnLst>
              <a:rect l="l" t="t" r="r" b="b"/>
              <a:pathLst>
                <a:path w="4867070" h="5164478">
                  <a:moveTo>
                    <a:pt x="0" y="5152904"/>
                  </a:moveTo>
                  <a:lnTo>
                    <a:pt x="4843921" y="0"/>
                  </a:lnTo>
                  <a:lnTo>
                    <a:pt x="4867070" y="5164478"/>
                  </a:lnTo>
                  <a:lnTo>
                    <a:pt x="0" y="5152904"/>
                  </a:lnTo>
                  <a:close/>
                </a:path>
              </a:pathLst>
            </a:custGeom>
            <a:solidFill>
              <a:srgbClr val="00B0F0">
                <a:alpha val="51000"/>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7" name="Rectangle 7">
              <a:extLst>
                <a:ext uri="{FF2B5EF4-FFF2-40B4-BE49-F238E27FC236}">
                  <a16:creationId xmlns:a16="http://schemas.microsoft.com/office/drawing/2014/main" id="{D5F4B306-2B30-47E7-A988-BF73C83C65DE}"/>
                </a:ext>
              </a:extLst>
            </p:cNvPr>
            <p:cNvSpPr/>
            <p:nvPr userDrawn="1"/>
          </p:nvSpPr>
          <p:spPr>
            <a:xfrm>
              <a:off x="4267200" y="-53975"/>
              <a:ext cx="4922838" cy="5216525"/>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Lst>
              <a:ahLst/>
              <a:cxnLst>
                <a:cxn ang="0">
                  <a:pos x="connsiteX0" y="connsiteY0"/>
                </a:cxn>
                <a:cxn ang="0">
                  <a:pos x="connsiteX1" y="connsiteY1"/>
                </a:cxn>
                <a:cxn ang="0">
                  <a:pos x="connsiteX2" y="connsiteY2"/>
                </a:cxn>
                <a:cxn ang="0">
                  <a:pos x="connsiteX3" y="connsiteY3"/>
                </a:cxn>
              </a:cxnLst>
              <a:rect l="l" t="t" r="r" b="b"/>
              <a:pathLst>
                <a:path w="4867070" h="5164478">
                  <a:moveTo>
                    <a:pt x="0" y="5152904"/>
                  </a:moveTo>
                  <a:lnTo>
                    <a:pt x="4843921" y="0"/>
                  </a:lnTo>
                  <a:lnTo>
                    <a:pt x="4867070" y="5164478"/>
                  </a:lnTo>
                  <a:lnTo>
                    <a:pt x="0" y="5152904"/>
                  </a:lnTo>
                  <a:close/>
                </a:path>
              </a:pathLst>
            </a:custGeom>
            <a:solidFill>
              <a:srgbClr val="C5F0FF">
                <a:alpha val="58824"/>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pic>
        <p:nvPicPr>
          <p:cNvPr id="3" name="Picture 2">
            <a:extLst>
              <a:ext uri="{FF2B5EF4-FFF2-40B4-BE49-F238E27FC236}">
                <a16:creationId xmlns:a16="http://schemas.microsoft.com/office/drawing/2014/main" id="{BBCA2CDD-0F48-4E12-980A-7B41861F71D9}"/>
              </a:ext>
            </a:extLst>
          </p:cNvPr>
          <p:cNvPicPr>
            <a:picLocks noChangeAspect="1"/>
          </p:cNvPicPr>
          <p:nvPr userDrawn="1"/>
        </p:nvPicPr>
        <p:blipFill>
          <a:blip r:embed="rId2"/>
          <a:stretch>
            <a:fillRect/>
          </a:stretch>
        </p:blipFill>
        <p:spPr>
          <a:xfrm>
            <a:off x="10058400" y="6176461"/>
            <a:ext cx="1310739" cy="627889"/>
          </a:xfrm>
          <a:prstGeom prst="rect">
            <a:avLst/>
          </a:prstGeom>
        </p:spPr>
      </p:pic>
    </p:spTree>
    <p:extLst>
      <p:ext uri="{BB962C8B-B14F-4D97-AF65-F5344CB8AC3E}">
        <p14:creationId xmlns:p14="http://schemas.microsoft.com/office/powerpoint/2010/main" val="196070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gradFill>
          <a:gsLst>
            <a:gs pos="0">
              <a:schemeClr val="bg1"/>
            </a:gs>
            <a:gs pos="100000">
              <a:srgbClr val="D9F5FF"/>
            </a:gs>
          </a:gsLst>
          <a:lin ang="5400000" scaled="1"/>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6AEA69D-D4AD-4814-92B4-3477107E9A59}"/>
              </a:ext>
            </a:extLst>
          </p:cNvPr>
          <p:cNvGrpSpPr/>
          <p:nvPr userDrawn="1"/>
        </p:nvGrpSpPr>
        <p:grpSpPr>
          <a:xfrm flipH="1">
            <a:off x="-101600" y="-80065"/>
            <a:ext cx="6542616" cy="7010400"/>
            <a:chOff x="3810000" y="-53975"/>
            <a:chExt cx="5380038" cy="5216525"/>
          </a:xfrm>
        </p:grpSpPr>
        <p:sp>
          <p:nvSpPr>
            <p:cNvPr id="8" name="Rectangle 7">
              <a:extLst>
                <a:ext uri="{FF2B5EF4-FFF2-40B4-BE49-F238E27FC236}">
                  <a16:creationId xmlns:a16="http://schemas.microsoft.com/office/drawing/2014/main" id="{9F8CEC5D-B635-409E-915F-B5BAE517820F}"/>
                </a:ext>
              </a:extLst>
            </p:cNvPr>
            <p:cNvSpPr/>
            <p:nvPr userDrawn="1"/>
          </p:nvSpPr>
          <p:spPr>
            <a:xfrm flipV="1">
              <a:off x="5562600" y="-19050"/>
              <a:ext cx="3609975" cy="3278188"/>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928571"/>
                <a:gd name="connsiteY0" fmla="*/ 5152904 h 5164478"/>
                <a:gd name="connsiteX1" fmla="*/ 4905422 w 4928571"/>
                <a:gd name="connsiteY1" fmla="*/ 0 h 5164478"/>
                <a:gd name="connsiteX2" fmla="*/ 4928571 w 4928571"/>
                <a:gd name="connsiteY2" fmla="*/ 5164478 h 5164478"/>
                <a:gd name="connsiteX3" fmla="*/ 0 w 4928571"/>
                <a:gd name="connsiteY3" fmla="*/ 5152904 h 5164478"/>
                <a:gd name="connsiteX0" fmla="*/ 0 w 4928571"/>
                <a:gd name="connsiteY0" fmla="*/ 5152904 h 5152904"/>
                <a:gd name="connsiteX1" fmla="*/ 4905422 w 4928571"/>
                <a:gd name="connsiteY1" fmla="*/ 0 h 5152904"/>
                <a:gd name="connsiteX2" fmla="*/ 4928571 w 4928571"/>
                <a:gd name="connsiteY2" fmla="*/ 5128934 h 5152904"/>
                <a:gd name="connsiteX3" fmla="*/ 0 w 4928571"/>
                <a:gd name="connsiteY3" fmla="*/ 5152904 h 5152904"/>
                <a:gd name="connsiteX0" fmla="*/ 0 w 4937356"/>
                <a:gd name="connsiteY0" fmla="*/ 5108473 h 5128934"/>
                <a:gd name="connsiteX1" fmla="*/ 4914207 w 4937356"/>
                <a:gd name="connsiteY1" fmla="*/ 0 h 5128934"/>
                <a:gd name="connsiteX2" fmla="*/ 4937356 w 4937356"/>
                <a:gd name="connsiteY2" fmla="*/ 5128934 h 5128934"/>
                <a:gd name="connsiteX3" fmla="*/ 0 w 4937356"/>
                <a:gd name="connsiteY3" fmla="*/ 5108473 h 5128934"/>
                <a:gd name="connsiteX0" fmla="*/ 0 w 5034001"/>
                <a:gd name="connsiteY0" fmla="*/ 5152904 h 5152904"/>
                <a:gd name="connsiteX1" fmla="*/ 5010852 w 5034001"/>
                <a:gd name="connsiteY1" fmla="*/ 0 h 5152904"/>
                <a:gd name="connsiteX2" fmla="*/ 5034001 w 5034001"/>
                <a:gd name="connsiteY2" fmla="*/ 5128934 h 5152904"/>
                <a:gd name="connsiteX3" fmla="*/ 0 w 5034001"/>
                <a:gd name="connsiteY3" fmla="*/ 5152904 h 5152904"/>
                <a:gd name="connsiteX0" fmla="*/ 0 w 5010852"/>
                <a:gd name="connsiteY0" fmla="*/ 5152904 h 5164479"/>
                <a:gd name="connsiteX1" fmla="*/ 5010852 w 5010852"/>
                <a:gd name="connsiteY1" fmla="*/ 0 h 5164479"/>
                <a:gd name="connsiteX2" fmla="*/ 4998857 w 5010852"/>
                <a:gd name="connsiteY2" fmla="*/ 5164479 h 5164479"/>
                <a:gd name="connsiteX3" fmla="*/ 0 w 5010852"/>
                <a:gd name="connsiteY3" fmla="*/ 5152904 h 5164479"/>
                <a:gd name="connsiteX0" fmla="*/ 0 w 5072353"/>
                <a:gd name="connsiteY0" fmla="*/ 5179562 h 5179562"/>
                <a:gd name="connsiteX1" fmla="*/ 5072353 w 5072353"/>
                <a:gd name="connsiteY1" fmla="*/ 0 h 5179562"/>
                <a:gd name="connsiteX2" fmla="*/ 5060358 w 5072353"/>
                <a:gd name="connsiteY2" fmla="*/ 5164479 h 5179562"/>
                <a:gd name="connsiteX3" fmla="*/ 0 w 5072353"/>
                <a:gd name="connsiteY3" fmla="*/ 5179562 h 5179562"/>
                <a:gd name="connsiteX0" fmla="*/ 0 w 5098710"/>
                <a:gd name="connsiteY0" fmla="*/ 5135129 h 5164479"/>
                <a:gd name="connsiteX1" fmla="*/ 5098710 w 5098710"/>
                <a:gd name="connsiteY1" fmla="*/ 0 h 5164479"/>
                <a:gd name="connsiteX2" fmla="*/ 5086715 w 5098710"/>
                <a:gd name="connsiteY2" fmla="*/ 5164479 h 5164479"/>
                <a:gd name="connsiteX3" fmla="*/ 0 w 5098710"/>
                <a:gd name="connsiteY3" fmla="*/ 5135129 h 5164479"/>
                <a:gd name="connsiteX0" fmla="*/ 0 w 5098710"/>
                <a:gd name="connsiteY0" fmla="*/ 5170675 h 5170675"/>
                <a:gd name="connsiteX1" fmla="*/ 5098710 w 5098710"/>
                <a:gd name="connsiteY1" fmla="*/ 0 h 5170675"/>
                <a:gd name="connsiteX2" fmla="*/ 5086715 w 5098710"/>
                <a:gd name="connsiteY2" fmla="*/ 5164479 h 5170675"/>
                <a:gd name="connsiteX3" fmla="*/ 0 w 5098710"/>
                <a:gd name="connsiteY3" fmla="*/ 5170675 h 5170675"/>
                <a:gd name="connsiteX0" fmla="*/ 0 w 5098710"/>
                <a:gd name="connsiteY0" fmla="*/ 5144017 h 5164479"/>
                <a:gd name="connsiteX1" fmla="*/ 5098710 w 5098710"/>
                <a:gd name="connsiteY1" fmla="*/ 0 h 5164479"/>
                <a:gd name="connsiteX2" fmla="*/ 5086715 w 5098710"/>
                <a:gd name="connsiteY2" fmla="*/ 5164479 h 5164479"/>
                <a:gd name="connsiteX3" fmla="*/ 0 w 5098710"/>
                <a:gd name="connsiteY3" fmla="*/ 5144017 h 5164479"/>
                <a:gd name="connsiteX0" fmla="*/ 0 w 5098710"/>
                <a:gd name="connsiteY0" fmla="*/ 5172533 h 5172533"/>
                <a:gd name="connsiteX1" fmla="*/ 5098710 w 5098710"/>
                <a:gd name="connsiteY1" fmla="*/ 0 h 5172533"/>
                <a:gd name="connsiteX2" fmla="*/ 5086715 w 5098710"/>
                <a:gd name="connsiteY2" fmla="*/ 5164479 h 5172533"/>
                <a:gd name="connsiteX3" fmla="*/ 0 w 5098710"/>
                <a:gd name="connsiteY3" fmla="*/ 5172533 h 5172533"/>
                <a:gd name="connsiteX0" fmla="*/ 0 w 5098710"/>
                <a:gd name="connsiteY0" fmla="*/ 5172533 h 5192997"/>
                <a:gd name="connsiteX1" fmla="*/ 5098710 w 5098710"/>
                <a:gd name="connsiteY1" fmla="*/ 0 h 5192997"/>
                <a:gd name="connsiteX2" fmla="*/ 5079667 w 5098710"/>
                <a:gd name="connsiteY2" fmla="*/ 5192997 h 5192997"/>
                <a:gd name="connsiteX3" fmla="*/ 0 w 5098710"/>
                <a:gd name="connsiteY3" fmla="*/ 5172533 h 5192997"/>
                <a:gd name="connsiteX0" fmla="*/ 0 w 5126905"/>
                <a:gd name="connsiteY0" fmla="*/ 5193920 h 5193920"/>
                <a:gd name="connsiteX1" fmla="*/ 5126905 w 5126905"/>
                <a:gd name="connsiteY1" fmla="*/ 0 h 5193920"/>
                <a:gd name="connsiteX2" fmla="*/ 5107862 w 5126905"/>
                <a:gd name="connsiteY2" fmla="*/ 5192997 h 5193920"/>
                <a:gd name="connsiteX3" fmla="*/ 0 w 5126905"/>
                <a:gd name="connsiteY3" fmla="*/ 5193920 h 5193920"/>
                <a:gd name="connsiteX0" fmla="*/ 0 w 5126905"/>
                <a:gd name="connsiteY0" fmla="*/ 5193920 h 5207255"/>
                <a:gd name="connsiteX1" fmla="*/ 5126905 w 5126905"/>
                <a:gd name="connsiteY1" fmla="*/ 0 h 5207255"/>
                <a:gd name="connsiteX2" fmla="*/ 5093765 w 5126905"/>
                <a:gd name="connsiteY2" fmla="*/ 5207255 h 5207255"/>
                <a:gd name="connsiteX3" fmla="*/ 0 w 5126905"/>
                <a:gd name="connsiteY3" fmla="*/ 5193920 h 5207255"/>
                <a:gd name="connsiteX0" fmla="*/ 0 w 5141002"/>
                <a:gd name="connsiteY0" fmla="*/ 5293727 h 5293727"/>
                <a:gd name="connsiteX1" fmla="*/ 5141002 w 5141002"/>
                <a:gd name="connsiteY1" fmla="*/ 0 h 5293727"/>
                <a:gd name="connsiteX2" fmla="*/ 5107862 w 5141002"/>
                <a:gd name="connsiteY2" fmla="*/ 5207255 h 5293727"/>
                <a:gd name="connsiteX3" fmla="*/ 0 w 5141002"/>
                <a:gd name="connsiteY3" fmla="*/ 5293727 h 5293727"/>
                <a:gd name="connsiteX0" fmla="*/ 0 w 5150761"/>
                <a:gd name="connsiteY0" fmla="*/ 5293727 h 5299933"/>
                <a:gd name="connsiteX1" fmla="*/ 5141002 w 5150761"/>
                <a:gd name="connsiteY1" fmla="*/ 0 h 5299933"/>
                <a:gd name="connsiteX2" fmla="*/ 5150154 w 5150761"/>
                <a:gd name="connsiteY2" fmla="*/ 5299933 h 5299933"/>
                <a:gd name="connsiteX3" fmla="*/ 0 w 5150761"/>
                <a:gd name="connsiteY3" fmla="*/ 5293727 h 5299933"/>
                <a:gd name="connsiteX0" fmla="*/ 0 w 5178956"/>
                <a:gd name="connsiteY0" fmla="*/ 5307985 h 5307985"/>
                <a:gd name="connsiteX1" fmla="*/ 5169196 w 5178956"/>
                <a:gd name="connsiteY1" fmla="*/ 0 h 5307985"/>
                <a:gd name="connsiteX2" fmla="*/ 5178348 w 5178956"/>
                <a:gd name="connsiteY2" fmla="*/ 5299933 h 5307985"/>
                <a:gd name="connsiteX3" fmla="*/ 0 w 5178956"/>
                <a:gd name="connsiteY3" fmla="*/ 5307985 h 5307985"/>
                <a:gd name="connsiteX0" fmla="*/ 0 w 5178955"/>
                <a:gd name="connsiteY0" fmla="*/ 5307985 h 5321320"/>
                <a:gd name="connsiteX1" fmla="*/ 5169196 w 5178955"/>
                <a:gd name="connsiteY1" fmla="*/ 0 h 5321320"/>
                <a:gd name="connsiteX2" fmla="*/ 5178347 w 5178955"/>
                <a:gd name="connsiteY2" fmla="*/ 5321320 h 5321320"/>
                <a:gd name="connsiteX3" fmla="*/ 0 w 5178955"/>
                <a:gd name="connsiteY3" fmla="*/ 5307985 h 5321320"/>
                <a:gd name="connsiteX0" fmla="*/ 0 w 5178955"/>
                <a:gd name="connsiteY0" fmla="*/ 5343630 h 5343630"/>
                <a:gd name="connsiteX1" fmla="*/ 5169196 w 5178955"/>
                <a:gd name="connsiteY1" fmla="*/ 0 h 5343630"/>
                <a:gd name="connsiteX2" fmla="*/ 5178347 w 5178955"/>
                <a:gd name="connsiteY2" fmla="*/ 5321320 h 5343630"/>
                <a:gd name="connsiteX3" fmla="*/ 0 w 5178955"/>
                <a:gd name="connsiteY3" fmla="*/ 5343630 h 5343630"/>
                <a:gd name="connsiteX0" fmla="*/ 0 w 5169196"/>
                <a:gd name="connsiteY0" fmla="*/ 5343630 h 5343630"/>
                <a:gd name="connsiteX1" fmla="*/ 5169196 w 5169196"/>
                <a:gd name="connsiteY1" fmla="*/ 0 h 5343630"/>
                <a:gd name="connsiteX2" fmla="*/ 5164250 w 5169196"/>
                <a:gd name="connsiteY2" fmla="*/ 5342707 h 5343630"/>
                <a:gd name="connsiteX3" fmla="*/ 0 w 5169196"/>
                <a:gd name="connsiteY3" fmla="*/ 5343630 h 5343630"/>
              </a:gdLst>
              <a:ahLst/>
              <a:cxnLst>
                <a:cxn ang="0">
                  <a:pos x="connsiteX0" y="connsiteY0"/>
                </a:cxn>
                <a:cxn ang="0">
                  <a:pos x="connsiteX1" y="connsiteY1"/>
                </a:cxn>
                <a:cxn ang="0">
                  <a:pos x="connsiteX2" y="connsiteY2"/>
                </a:cxn>
                <a:cxn ang="0">
                  <a:pos x="connsiteX3" y="connsiteY3"/>
                </a:cxn>
              </a:cxnLst>
              <a:rect l="l" t="t" r="r" b="b"/>
              <a:pathLst>
                <a:path w="5169196" h="5343630">
                  <a:moveTo>
                    <a:pt x="0" y="5343630"/>
                  </a:moveTo>
                  <a:lnTo>
                    <a:pt x="5169196" y="0"/>
                  </a:lnTo>
                  <a:cubicBezTo>
                    <a:pt x="5165198" y="1721493"/>
                    <a:pt x="5168248" y="3621214"/>
                    <a:pt x="5164250" y="5342707"/>
                  </a:cubicBezTo>
                  <a:lnTo>
                    <a:pt x="0" y="5343630"/>
                  </a:lnTo>
                  <a:close/>
                </a:path>
              </a:pathLst>
            </a:custGeom>
            <a:solidFill>
              <a:srgbClr val="008BBC">
                <a:alpha val="66000"/>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9" name="Rectangle 7">
              <a:extLst>
                <a:ext uri="{FF2B5EF4-FFF2-40B4-BE49-F238E27FC236}">
                  <a16:creationId xmlns:a16="http://schemas.microsoft.com/office/drawing/2014/main" id="{23E5BB62-D44A-4A3B-ACE6-A21354C4A6DA}"/>
                </a:ext>
              </a:extLst>
            </p:cNvPr>
            <p:cNvSpPr/>
            <p:nvPr userDrawn="1"/>
          </p:nvSpPr>
          <p:spPr>
            <a:xfrm flipV="1">
              <a:off x="5943600" y="-19050"/>
              <a:ext cx="3228975" cy="3278188"/>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928571"/>
                <a:gd name="connsiteY0" fmla="*/ 5152904 h 5164478"/>
                <a:gd name="connsiteX1" fmla="*/ 4905422 w 4928571"/>
                <a:gd name="connsiteY1" fmla="*/ 0 h 5164478"/>
                <a:gd name="connsiteX2" fmla="*/ 4928571 w 4928571"/>
                <a:gd name="connsiteY2" fmla="*/ 5164478 h 5164478"/>
                <a:gd name="connsiteX3" fmla="*/ 0 w 4928571"/>
                <a:gd name="connsiteY3" fmla="*/ 5152904 h 5164478"/>
                <a:gd name="connsiteX0" fmla="*/ 0 w 4928571"/>
                <a:gd name="connsiteY0" fmla="*/ 5152904 h 5152904"/>
                <a:gd name="connsiteX1" fmla="*/ 4905422 w 4928571"/>
                <a:gd name="connsiteY1" fmla="*/ 0 h 5152904"/>
                <a:gd name="connsiteX2" fmla="*/ 4928571 w 4928571"/>
                <a:gd name="connsiteY2" fmla="*/ 5128934 h 5152904"/>
                <a:gd name="connsiteX3" fmla="*/ 0 w 4928571"/>
                <a:gd name="connsiteY3" fmla="*/ 5152904 h 5152904"/>
                <a:gd name="connsiteX0" fmla="*/ 0 w 4937356"/>
                <a:gd name="connsiteY0" fmla="*/ 5108473 h 5128934"/>
                <a:gd name="connsiteX1" fmla="*/ 4914207 w 4937356"/>
                <a:gd name="connsiteY1" fmla="*/ 0 h 5128934"/>
                <a:gd name="connsiteX2" fmla="*/ 4937356 w 4937356"/>
                <a:gd name="connsiteY2" fmla="*/ 5128934 h 5128934"/>
                <a:gd name="connsiteX3" fmla="*/ 0 w 4937356"/>
                <a:gd name="connsiteY3" fmla="*/ 5108473 h 5128934"/>
                <a:gd name="connsiteX0" fmla="*/ 0 w 5034001"/>
                <a:gd name="connsiteY0" fmla="*/ 5152904 h 5152904"/>
                <a:gd name="connsiteX1" fmla="*/ 5010852 w 5034001"/>
                <a:gd name="connsiteY1" fmla="*/ 0 h 5152904"/>
                <a:gd name="connsiteX2" fmla="*/ 5034001 w 5034001"/>
                <a:gd name="connsiteY2" fmla="*/ 5128934 h 5152904"/>
                <a:gd name="connsiteX3" fmla="*/ 0 w 5034001"/>
                <a:gd name="connsiteY3" fmla="*/ 5152904 h 5152904"/>
                <a:gd name="connsiteX0" fmla="*/ 0 w 5010852"/>
                <a:gd name="connsiteY0" fmla="*/ 5152904 h 5164479"/>
                <a:gd name="connsiteX1" fmla="*/ 5010852 w 5010852"/>
                <a:gd name="connsiteY1" fmla="*/ 0 h 5164479"/>
                <a:gd name="connsiteX2" fmla="*/ 4998857 w 5010852"/>
                <a:gd name="connsiteY2" fmla="*/ 5164479 h 5164479"/>
                <a:gd name="connsiteX3" fmla="*/ 0 w 5010852"/>
                <a:gd name="connsiteY3" fmla="*/ 5152904 h 5164479"/>
                <a:gd name="connsiteX0" fmla="*/ 0 w 5072353"/>
                <a:gd name="connsiteY0" fmla="*/ 5179562 h 5179562"/>
                <a:gd name="connsiteX1" fmla="*/ 5072353 w 5072353"/>
                <a:gd name="connsiteY1" fmla="*/ 0 h 5179562"/>
                <a:gd name="connsiteX2" fmla="*/ 5060358 w 5072353"/>
                <a:gd name="connsiteY2" fmla="*/ 5164479 h 5179562"/>
                <a:gd name="connsiteX3" fmla="*/ 0 w 5072353"/>
                <a:gd name="connsiteY3" fmla="*/ 5179562 h 5179562"/>
                <a:gd name="connsiteX0" fmla="*/ 0 w 5098710"/>
                <a:gd name="connsiteY0" fmla="*/ 5135129 h 5164479"/>
                <a:gd name="connsiteX1" fmla="*/ 5098710 w 5098710"/>
                <a:gd name="connsiteY1" fmla="*/ 0 h 5164479"/>
                <a:gd name="connsiteX2" fmla="*/ 5086715 w 5098710"/>
                <a:gd name="connsiteY2" fmla="*/ 5164479 h 5164479"/>
                <a:gd name="connsiteX3" fmla="*/ 0 w 5098710"/>
                <a:gd name="connsiteY3" fmla="*/ 5135129 h 5164479"/>
                <a:gd name="connsiteX0" fmla="*/ 0 w 5098710"/>
                <a:gd name="connsiteY0" fmla="*/ 5170675 h 5170675"/>
                <a:gd name="connsiteX1" fmla="*/ 5098710 w 5098710"/>
                <a:gd name="connsiteY1" fmla="*/ 0 h 5170675"/>
                <a:gd name="connsiteX2" fmla="*/ 5086715 w 5098710"/>
                <a:gd name="connsiteY2" fmla="*/ 5164479 h 5170675"/>
                <a:gd name="connsiteX3" fmla="*/ 0 w 5098710"/>
                <a:gd name="connsiteY3" fmla="*/ 5170675 h 5170675"/>
                <a:gd name="connsiteX0" fmla="*/ 0 w 5098710"/>
                <a:gd name="connsiteY0" fmla="*/ 5144017 h 5164479"/>
                <a:gd name="connsiteX1" fmla="*/ 5098710 w 5098710"/>
                <a:gd name="connsiteY1" fmla="*/ 0 h 5164479"/>
                <a:gd name="connsiteX2" fmla="*/ 5086715 w 5098710"/>
                <a:gd name="connsiteY2" fmla="*/ 5164479 h 5164479"/>
                <a:gd name="connsiteX3" fmla="*/ 0 w 5098710"/>
                <a:gd name="connsiteY3" fmla="*/ 5144017 h 5164479"/>
                <a:gd name="connsiteX0" fmla="*/ 0 w 5098710"/>
                <a:gd name="connsiteY0" fmla="*/ 5172533 h 5172533"/>
                <a:gd name="connsiteX1" fmla="*/ 5098710 w 5098710"/>
                <a:gd name="connsiteY1" fmla="*/ 0 h 5172533"/>
                <a:gd name="connsiteX2" fmla="*/ 5086715 w 5098710"/>
                <a:gd name="connsiteY2" fmla="*/ 5164479 h 5172533"/>
                <a:gd name="connsiteX3" fmla="*/ 0 w 5098710"/>
                <a:gd name="connsiteY3" fmla="*/ 5172533 h 5172533"/>
                <a:gd name="connsiteX0" fmla="*/ 0 w 5098710"/>
                <a:gd name="connsiteY0" fmla="*/ 5172533 h 5192997"/>
                <a:gd name="connsiteX1" fmla="*/ 5098710 w 5098710"/>
                <a:gd name="connsiteY1" fmla="*/ 0 h 5192997"/>
                <a:gd name="connsiteX2" fmla="*/ 5079667 w 5098710"/>
                <a:gd name="connsiteY2" fmla="*/ 5192997 h 5192997"/>
                <a:gd name="connsiteX3" fmla="*/ 0 w 5098710"/>
                <a:gd name="connsiteY3" fmla="*/ 5172533 h 5192997"/>
                <a:gd name="connsiteX0" fmla="*/ 0 w 5126905"/>
                <a:gd name="connsiteY0" fmla="*/ 5193920 h 5193920"/>
                <a:gd name="connsiteX1" fmla="*/ 5126905 w 5126905"/>
                <a:gd name="connsiteY1" fmla="*/ 0 h 5193920"/>
                <a:gd name="connsiteX2" fmla="*/ 5107862 w 5126905"/>
                <a:gd name="connsiteY2" fmla="*/ 5192997 h 5193920"/>
                <a:gd name="connsiteX3" fmla="*/ 0 w 5126905"/>
                <a:gd name="connsiteY3" fmla="*/ 5193920 h 5193920"/>
                <a:gd name="connsiteX0" fmla="*/ 0 w 5126905"/>
                <a:gd name="connsiteY0" fmla="*/ 5193920 h 5207255"/>
                <a:gd name="connsiteX1" fmla="*/ 5126905 w 5126905"/>
                <a:gd name="connsiteY1" fmla="*/ 0 h 5207255"/>
                <a:gd name="connsiteX2" fmla="*/ 5093765 w 5126905"/>
                <a:gd name="connsiteY2" fmla="*/ 5207255 h 5207255"/>
                <a:gd name="connsiteX3" fmla="*/ 0 w 5126905"/>
                <a:gd name="connsiteY3" fmla="*/ 5193920 h 5207255"/>
                <a:gd name="connsiteX0" fmla="*/ 0 w 5141002"/>
                <a:gd name="connsiteY0" fmla="*/ 5293727 h 5293727"/>
                <a:gd name="connsiteX1" fmla="*/ 5141002 w 5141002"/>
                <a:gd name="connsiteY1" fmla="*/ 0 h 5293727"/>
                <a:gd name="connsiteX2" fmla="*/ 5107862 w 5141002"/>
                <a:gd name="connsiteY2" fmla="*/ 5207255 h 5293727"/>
                <a:gd name="connsiteX3" fmla="*/ 0 w 5141002"/>
                <a:gd name="connsiteY3" fmla="*/ 5293727 h 5293727"/>
                <a:gd name="connsiteX0" fmla="*/ 0 w 5150761"/>
                <a:gd name="connsiteY0" fmla="*/ 5293727 h 5299933"/>
                <a:gd name="connsiteX1" fmla="*/ 5141002 w 5150761"/>
                <a:gd name="connsiteY1" fmla="*/ 0 h 5299933"/>
                <a:gd name="connsiteX2" fmla="*/ 5150154 w 5150761"/>
                <a:gd name="connsiteY2" fmla="*/ 5299933 h 5299933"/>
                <a:gd name="connsiteX3" fmla="*/ 0 w 5150761"/>
                <a:gd name="connsiteY3" fmla="*/ 5293727 h 5299933"/>
                <a:gd name="connsiteX0" fmla="*/ 0 w 5178956"/>
                <a:gd name="connsiteY0" fmla="*/ 5307985 h 5307985"/>
                <a:gd name="connsiteX1" fmla="*/ 5169196 w 5178956"/>
                <a:gd name="connsiteY1" fmla="*/ 0 h 5307985"/>
                <a:gd name="connsiteX2" fmla="*/ 5178348 w 5178956"/>
                <a:gd name="connsiteY2" fmla="*/ 5299933 h 5307985"/>
                <a:gd name="connsiteX3" fmla="*/ 0 w 5178956"/>
                <a:gd name="connsiteY3" fmla="*/ 5307985 h 5307985"/>
                <a:gd name="connsiteX0" fmla="*/ 0 w 5178955"/>
                <a:gd name="connsiteY0" fmla="*/ 5307985 h 5321320"/>
                <a:gd name="connsiteX1" fmla="*/ 5169196 w 5178955"/>
                <a:gd name="connsiteY1" fmla="*/ 0 h 5321320"/>
                <a:gd name="connsiteX2" fmla="*/ 5178347 w 5178955"/>
                <a:gd name="connsiteY2" fmla="*/ 5321320 h 5321320"/>
                <a:gd name="connsiteX3" fmla="*/ 0 w 5178955"/>
                <a:gd name="connsiteY3" fmla="*/ 5307985 h 5321320"/>
                <a:gd name="connsiteX0" fmla="*/ 0 w 5178955"/>
                <a:gd name="connsiteY0" fmla="*/ 5343630 h 5343630"/>
                <a:gd name="connsiteX1" fmla="*/ 5169196 w 5178955"/>
                <a:gd name="connsiteY1" fmla="*/ 0 h 5343630"/>
                <a:gd name="connsiteX2" fmla="*/ 5178347 w 5178955"/>
                <a:gd name="connsiteY2" fmla="*/ 5321320 h 5343630"/>
                <a:gd name="connsiteX3" fmla="*/ 0 w 5178955"/>
                <a:gd name="connsiteY3" fmla="*/ 5343630 h 5343630"/>
                <a:gd name="connsiteX0" fmla="*/ 0 w 5169196"/>
                <a:gd name="connsiteY0" fmla="*/ 5343630 h 5343630"/>
                <a:gd name="connsiteX1" fmla="*/ 5169196 w 5169196"/>
                <a:gd name="connsiteY1" fmla="*/ 0 h 5343630"/>
                <a:gd name="connsiteX2" fmla="*/ 5164250 w 5169196"/>
                <a:gd name="connsiteY2" fmla="*/ 5342707 h 5343630"/>
                <a:gd name="connsiteX3" fmla="*/ 0 w 5169196"/>
                <a:gd name="connsiteY3" fmla="*/ 5343630 h 5343630"/>
              </a:gdLst>
              <a:ahLst/>
              <a:cxnLst>
                <a:cxn ang="0">
                  <a:pos x="connsiteX0" y="connsiteY0"/>
                </a:cxn>
                <a:cxn ang="0">
                  <a:pos x="connsiteX1" y="connsiteY1"/>
                </a:cxn>
                <a:cxn ang="0">
                  <a:pos x="connsiteX2" y="connsiteY2"/>
                </a:cxn>
                <a:cxn ang="0">
                  <a:pos x="connsiteX3" y="connsiteY3"/>
                </a:cxn>
              </a:cxnLst>
              <a:rect l="l" t="t" r="r" b="b"/>
              <a:pathLst>
                <a:path w="5169196" h="5343630">
                  <a:moveTo>
                    <a:pt x="0" y="5343630"/>
                  </a:moveTo>
                  <a:lnTo>
                    <a:pt x="5169196" y="0"/>
                  </a:lnTo>
                  <a:cubicBezTo>
                    <a:pt x="5165198" y="1721493"/>
                    <a:pt x="5168248" y="3621214"/>
                    <a:pt x="5164250" y="5342707"/>
                  </a:cubicBezTo>
                  <a:lnTo>
                    <a:pt x="0" y="5343630"/>
                  </a:lnTo>
                  <a:close/>
                </a:path>
              </a:pathLst>
            </a:custGeom>
            <a:solidFill>
              <a:srgbClr val="6DD9FF">
                <a:alpha val="89804"/>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0" name="Rectangle 7">
              <a:extLst>
                <a:ext uri="{FF2B5EF4-FFF2-40B4-BE49-F238E27FC236}">
                  <a16:creationId xmlns:a16="http://schemas.microsoft.com/office/drawing/2014/main" id="{77C2B7DB-6030-486E-A0F6-C27D7E85B8B0}"/>
                </a:ext>
              </a:extLst>
            </p:cNvPr>
            <p:cNvSpPr/>
            <p:nvPr userDrawn="1"/>
          </p:nvSpPr>
          <p:spPr>
            <a:xfrm>
              <a:off x="3810000" y="0"/>
              <a:ext cx="5334000" cy="5162550"/>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Lst>
              <a:ahLst/>
              <a:cxnLst>
                <a:cxn ang="0">
                  <a:pos x="connsiteX0" y="connsiteY0"/>
                </a:cxn>
                <a:cxn ang="0">
                  <a:pos x="connsiteX1" y="connsiteY1"/>
                </a:cxn>
                <a:cxn ang="0">
                  <a:pos x="connsiteX2" y="connsiteY2"/>
                </a:cxn>
                <a:cxn ang="0">
                  <a:pos x="connsiteX3" y="connsiteY3"/>
                </a:cxn>
              </a:cxnLst>
              <a:rect l="l" t="t" r="r" b="b"/>
              <a:pathLst>
                <a:path w="4867070" h="5164478">
                  <a:moveTo>
                    <a:pt x="0" y="5152904"/>
                  </a:moveTo>
                  <a:lnTo>
                    <a:pt x="4843921" y="0"/>
                  </a:lnTo>
                  <a:lnTo>
                    <a:pt x="4867070" y="5164478"/>
                  </a:lnTo>
                  <a:lnTo>
                    <a:pt x="0" y="5152904"/>
                  </a:lnTo>
                  <a:close/>
                </a:path>
              </a:pathLst>
            </a:custGeom>
            <a:solidFill>
              <a:srgbClr val="00B0F0">
                <a:alpha val="51000"/>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1" name="Rectangle 7">
              <a:extLst>
                <a:ext uri="{FF2B5EF4-FFF2-40B4-BE49-F238E27FC236}">
                  <a16:creationId xmlns:a16="http://schemas.microsoft.com/office/drawing/2014/main" id="{A6132547-7D90-4498-B07A-88A197554E33}"/>
                </a:ext>
              </a:extLst>
            </p:cNvPr>
            <p:cNvSpPr/>
            <p:nvPr userDrawn="1"/>
          </p:nvSpPr>
          <p:spPr>
            <a:xfrm>
              <a:off x="4267200" y="-53975"/>
              <a:ext cx="4922838" cy="5216525"/>
            </a:xfrm>
            <a:custGeom>
              <a:avLst/>
              <a:gdLst>
                <a:gd name="connsiteX0" fmla="*/ 0 w 363073"/>
                <a:gd name="connsiteY0" fmla="*/ 0 h 2571749"/>
                <a:gd name="connsiteX1" fmla="*/ 363073 w 363073"/>
                <a:gd name="connsiteY1" fmla="*/ 0 h 2571749"/>
                <a:gd name="connsiteX2" fmla="*/ 363073 w 363073"/>
                <a:gd name="connsiteY2" fmla="*/ 2571749 h 2571749"/>
                <a:gd name="connsiteX3" fmla="*/ 0 w 363073"/>
                <a:gd name="connsiteY3" fmla="*/ 2571749 h 2571749"/>
                <a:gd name="connsiteX4" fmla="*/ 0 w 363073"/>
                <a:gd name="connsiteY4" fmla="*/ 0 h 2571749"/>
                <a:gd name="connsiteX0" fmla="*/ 0 w 363073"/>
                <a:gd name="connsiteY0" fmla="*/ 2571749 h 2571749"/>
                <a:gd name="connsiteX1" fmla="*/ 363073 w 363073"/>
                <a:gd name="connsiteY1" fmla="*/ 0 h 2571749"/>
                <a:gd name="connsiteX2" fmla="*/ 363073 w 363073"/>
                <a:gd name="connsiteY2" fmla="*/ 2571749 h 2571749"/>
                <a:gd name="connsiteX3" fmla="*/ 0 w 363073"/>
                <a:gd name="connsiteY3" fmla="*/ 2571749 h 2571749"/>
                <a:gd name="connsiteX0" fmla="*/ 0 w 2261321"/>
                <a:gd name="connsiteY0" fmla="*/ 5152904 h 5152904"/>
                <a:gd name="connsiteX1" fmla="*/ 2261321 w 2261321"/>
                <a:gd name="connsiteY1" fmla="*/ 0 h 5152904"/>
                <a:gd name="connsiteX2" fmla="*/ 2261321 w 2261321"/>
                <a:gd name="connsiteY2" fmla="*/ 2571749 h 5152904"/>
                <a:gd name="connsiteX3" fmla="*/ 0 w 2261321"/>
                <a:gd name="connsiteY3" fmla="*/ 5152904 h 5152904"/>
                <a:gd name="connsiteX0" fmla="*/ 0 w 2284470"/>
                <a:gd name="connsiteY0" fmla="*/ 5152904 h 5164478"/>
                <a:gd name="connsiteX1" fmla="*/ 2261321 w 2284470"/>
                <a:gd name="connsiteY1" fmla="*/ 0 h 5164478"/>
                <a:gd name="connsiteX2" fmla="*/ 2284470 w 2284470"/>
                <a:gd name="connsiteY2" fmla="*/ 5164478 h 5164478"/>
                <a:gd name="connsiteX3" fmla="*/ 0 w 2284470"/>
                <a:gd name="connsiteY3" fmla="*/ 5152904 h 5164478"/>
                <a:gd name="connsiteX0" fmla="*/ 0 w 3800753"/>
                <a:gd name="connsiteY0" fmla="*/ 5129755 h 5164478"/>
                <a:gd name="connsiteX1" fmla="*/ 3777604 w 3800753"/>
                <a:gd name="connsiteY1" fmla="*/ 0 h 5164478"/>
                <a:gd name="connsiteX2" fmla="*/ 3800753 w 3800753"/>
                <a:gd name="connsiteY2" fmla="*/ 5164478 h 5164478"/>
                <a:gd name="connsiteX3" fmla="*/ 0 w 3800753"/>
                <a:gd name="connsiteY3" fmla="*/ 5129755 h 5164478"/>
                <a:gd name="connsiteX0" fmla="*/ 0 w 4066970"/>
                <a:gd name="connsiteY0" fmla="*/ 5152904 h 5164478"/>
                <a:gd name="connsiteX1" fmla="*/ 4043821 w 4066970"/>
                <a:gd name="connsiteY1" fmla="*/ 0 h 5164478"/>
                <a:gd name="connsiteX2" fmla="*/ 4066970 w 4066970"/>
                <a:gd name="connsiteY2" fmla="*/ 5164478 h 5164478"/>
                <a:gd name="connsiteX3" fmla="*/ 0 w 4066970"/>
                <a:gd name="connsiteY3" fmla="*/ 5152904 h 5164478"/>
                <a:gd name="connsiteX0" fmla="*/ 0 w 4130470"/>
                <a:gd name="connsiteY0" fmla="*/ 5152904 h 5164478"/>
                <a:gd name="connsiteX1" fmla="*/ 4107321 w 4130470"/>
                <a:gd name="connsiteY1" fmla="*/ 0 h 5164478"/>
                <a:gd name="connsiteX2" fmla="*/ 4130470 w 4130470"/>
                <a:gd name="connsiteY2" fmla="*/ 5164478 h 5164478"/>
                <a:gd name="connsiteX3" fmla="*/ 0 w 41304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 name="connsiteX0" fmla="*/ 0 w 4867070"/>
                <a:gd name="connsiteY0" fmla="*/ 5152904 h 5164478"/>
                <a:gd name="connsiteX1" fmla="*/ 4843921 w 4867070"/>
                <a:gd name="connsiteY1" fmla="*/ 0 h 5164478"/>
                <a:gd name="connsiteX2" fmla="*/ 4867070 w 4867070"/>
                <a:gd name="connsiteY2" fmla="*/ 5164478 h 5164478"/>
                <a:gd name="connsiteX3" fmla="*/ 0 w 4867070"/>
                <a:gd name="connsiteY3" fmla="*/ 5152904 h 5164478"/>
              </a:gdLst>
              <a:ahLst/>
              <a:cxnLst>
                <a:cxn ang="0">
                  <a:pos x="connsiteX0" y="connsiteY0"/>
                </a:cxn>
                <a:cxn ang="0">
                  <a:pos x="connsiteX1" y="connsiteY1"/>
                </a:cxn>
                <a:cxn ang="0">
                  <a:pos x="connsiteX2" y="connsiteY2"/>
                </a:cxn>
                <a:cxn ang="0">
                  <a:pos x="connsiteX3" y="connsiteY3"/>
                </a:cxn>
              </a:cxnLst>
              <a:rect l="l" t="t" r="r" b="b"/>
              <a:pathLst>
                <a:path w="4867070" h="5164478">
                  <a:moveTo>
                    <a:pt x="0" y="5152904"/>
                  </a:moveTo>
                  <a:lnTo>
                    <a:pt x="4843921" y="0"/>
                  </a:lnTo>
                  <a:lnTo>
                    <a:pt x="4867070" y="5164478"/>
                  </a:lnTo>
                  <a:lnTo>
                    <a:pt x="0" y="5152904"/>
                  </a:lnTo>
                  <a:close/>
                </a:path>
              </a:pathLst>
            </a:custGeom>
            <a:solidFill>
              <a:srgbClr val="C5F0FF">
                <a:alpha val="58824"/>
              </a:srgbClr>
            </a:solidFill>
            <a:ln>
              <a:noFill/>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a:defRPr>
                  <a:solidFill>
                    <a:schemeClr val="tx1"/>
                  </a:solidFill>
                  <a:latin typeface="Arial" panose="020B0604020202020204" pitchFamily="34" charset="0"/>
                  <a:ea typeface="ＭＳ Ｐゴシック" panose="020B0600070205080204" pitchFamily="34" charset="-128"/>
                </a:defRPr>
              </a:lvl3pPr>
              <a:lvl4pPr>
                <a:defRPr>
                  <a:solidFill>
                    <a:schemeClr val="tx1"/>
                  </a:solidFill>
                  <a:latin typeface="Arial" panose="020B0604020202020204" pitchFamily="34" charset="0"/>
                  <a:ea typeface="ＭＳ Ｐゴシック" panose="020B0600070205080204" pitchFamily="34" charset="-128"/>
                </a:defRPr>
              </a:lvl4pPr>
              <a:lvl5pPr>
                <a:defRPr>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21718"/>
                </a:solidFill>
                <a:effectLst/>
                <a:uLnTx/>
                <a:uFillTx/>
                <a:latin typeface="Tahoma" panose="020B0604030504040204" pitchFamily="34" charset="0"/>
                <a:ea typeface="Tahoma" panose="020B0604030504040204" pitchFamily="34" charset="0"/>
                <a:cs typeface="Tahoma" panose="020B0604030504040204" pitchFamily="34" charset="0"/>
              </a:endParaRPr>
            </a:p>
          </p:txBody>
        </p:sp>
      </p:grpSp>
      <p:pic>
        <p:nvPicPr>
          <p:cNvPr id="15" name="Picture 14">
            <a:extLst>
              <a:ext uri="{FF2B5EF4-FFF2-40B4-BE49-F238E27FC236}">
                <a16:creationId xmlns:a16="http://schemas.microsoft.com/office/drawing/2014/main" id="{F55A73B2-4D82-4B56-91CB-0E72E5F9C483}"/>
              </a:ext>
            </a:extLst>
          </p:cNvPr>
          <p:cNvPicPr>
            <a:picLocks noChangeAspect="1"/>
          </p:cNvPicPr>
          <p:nvPr userDrawn="1"/>
        </p:nvPicPr>
        <p:blipFill>
          <a:blip r:embed="rId2"/>
          <a:stretch>
            <a:fillRect/>
          </a:stretch>
        </p:blipFill>
        <p:spPr>
          <a:xfrm>
            <a:off x="203200" y="6070601"/>
            <a:ext cx="1310739" cy="627889"/>
          </a:xfrm>
          <a:prstGeom prst="rect">
            <a:avLst/>
          </a:prstGeom>
        </p:spPr>
      </p:pic>
    </p:spTree>
    <p:extLst>
      <p:ext uri="{BB962C8B-B14F-4D97-AF65-F5344CB8AC3E}">
        <p14:creationId xmlns:p14="http://schemas.microsoft.com/office/powerpoint/2010/main" val="20063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
          <p:cNvSpPr>
            <a:spLocks noChangeShapeType="1"/>
          </p:cNvSpPr>
          <p:nvPr/>
        </p:nvSpPr>
        <p:spPr bwMode="auto">
          <a:xfrm>
            <a:off x="0" y="774701"/>
            <a:ext cx="8570384" cy="21167"/>
          </a:xfrm>
          <a:prstGeom prst="line">
            <a:avLst/>
          </a:prstGeom>
          <a:noFill/>
          <a:ln w="9360">
            <a:solidFill>
              <a:srgbClr val="00A6EC"/>
            </a:solidFill>
            <a:miter lim="800000"/>
            <a:headEnd/>
            <a:tailEnd/>
          </a:ln>
          <a:effectLst/>
          <a:extLst>
            <a:ext uri="{909E8E84-426E-40dd-AFC4-6F175D3DCCD1}"/>
            <a:ext uri="{AF507438-7753-43e0-B8FC-AC1667EBCBE1}"/>
          </a:extLst>
        </p:spPr>
        <p:txBody>
          <a:bodyPr lIns="131643" tIns="65820" rIns="131643" bIns="65820"/>
          <a:lstStyle/>
          <a:p>
            <a:pPr marL="0" marR="0" lvl="0" indent="0" algn="l" defTabSz="609585" rtl="0" eaLnBrk="1" fontAlgn="auto" latinLnBrk="0" hangingPunct="1">
              <a:lnSpc>
                <a:spcPct val="100000"/>
              </a:lnSpc>
              <a:spcBef>
                <a:spcPts val="0"/>
              </a:spcBef>
              <a:spcAft>
                <a:spcPts val="0"/>
              </a:spcAft>
              <a:buClrTx/>
              <a:buSzTx/>
              <a:buFont typeface="Times New Roman" charset="0"/>
              <a:buNone/>
              <a:tabLst/>
              <a:defRPr/>
            </a:pPr>
            <a:endParaRPr kumimoji="0" lang="en-US" sz="2400" b="0" i="0" u="none" strike="noStrike" kern="120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608640" y="59539"/>
            <a:ext cx="10974720" cy="631796"/>
          </a:xfrm>
          <a:prstGeom prst="rect">
            <a:avLst/>
          </a:prstGeom>
        </p:spPr>
        <p:txBody>
          <a:bodyPr lIns="98732" tIns="49365" rIns="98732" bIns="49365"/>
          <a:lstStyle>
            <a:lvl1pPr algn="l">
              <a:defRPr sz="3600">
                <a:solidFill>
                  <a:schemeClr val="bg2">
                    <a:lumMod val="50000"/>
                  </a:schemeClr>
                </a:solidFill>
                <a:latin typeface="+mj-lt"/>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8640" y="1235027"/>
            <a:ext cx="10965120" cy="4848271"/>
          </a:xfrm>
          <a:prstGeom prst="rect">
            <a:avLst/>
          </a:prstGeom>
        </p:spPr>
        <p:txBody>
          <a:bodyPr lIns="98732" tIns="49365" rIns="98732" bIns="49365"/>
          <a:lstStyle>
            <a:lvl1pPr>
              <a:defRPr sz="3200">
                <a:solidFill>
                  <a:schemeClr val="bg2">
                    <a:lumMod val="50000"/>
                  </a:schemeClr>
                </a:solidFill>
                <a:latin typeface="+mj-lt"/>
                <a:ea typeface="Tahoma" panose="020B0604030504040204" pitchFamily="34" charset="0"/>
                <a:cs typeface="Tahoma" panose="020B0604030504040204" pitchFamily="34" charset="0"/>
              </a:defRPr>
            </a:lvl1pPr>
            <a:lvl2pPr>
              <a:buClr>
                <a:srgbClr val="00A6EC"/>
              </a:buClr>
              <a:buFont typeface="Courier New"/>
              <a:buChar char="o"/>
              <a:defRPr sz="2800">
                <a:solidFill>
                  <a:schemeClr val="bg2">
                    <a:lumMod val="50000"/>
                  </a:schemeClr>
                </a:solidFill>
                <a:latin typeface="+mj-lt"/>
                <a:ea typeface="Tahoma" panose="020B0604030504040204" pitchFamily="34" charset="0"/>
                <a:cs typeface="Tahoma" panose="020B0604030504040204" pitchFamily="34" charset="0"/>
              </a:defRPr>
            </a:lvl2pPr>
            <a:lvl3pPr>
              <a:buClr>
                <a:schemeClr val="accent4">
                  <a:lumMod val="65000"/>
                  <a:lumOff val="35000"/>
                </a:schemeClr>
              </a:buClr>
              <a:buFont typeface="Lucida Grande"/>
              <a:buChar char="−"/>
              <a:defRPr sz="2400">
                <a:solidFill>
                  <a:schemeClr val="bg2">
                    <a:lumMod val="50000"/>
                  </a:schemeClr>
                </a:solidFill>
                <a:latin typeface="+mj-lt"/>
                <a:ea typeface="Tahoma" panose="020B0604030504040204" pitchFamily="34" charset="0"/>
                <a:cs typeface="Tahoma" panose="020B0604030504040204" pitchFamily="34" charset="0"/>
              </a:defRPr>
            </a:lvl3pPr>
            <a:lvl4pPr>
              <a:buClr>
                <a:srgbClr val="00A6EC"/>
              </a:buClr>
              <a:buFont typeface="Arial"/>
              <a:buChar char="•"/>
              <a:defRPr sz="2000">
                <a:solidFill>
                  <a:schemeClr val="bg2">
                    <a:lumMod val="50000"/>
                  </a:schemeClr>
                </a:solidFill>
                <a:latin typeface="+mj-lt"/>
                <a:ea typeface="Tahoma" panose="020B0604030504040204" pitchFamily="34" charset="0"/>
                <a:cs typeface="Tahoma" panose="020B0604030504040204" pitchFamily="34" charset="0"/>
              </a:defRPr>
            </a:lvl4pPr>
            <a:lvl5pPr>
              <a:defRPr sz="1800">
                <a:solidFill>
                  <a:schemeClr val="bg2">
                    <a:lumMod val="50000"/>
                  </a:schemeClr>
                </a:solidFill>
                <a:latin typeface="+mj-lt"/>
                <a:ea typeface="Tahoma" panose="020B0604030504040204" pitchFamily="34" charset="0"/>
                <a:cs typeface="Tahom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5">
            <a:extLst>
              <a:ext uri="{FF2B5EF4-FFF2-40B4-BE49-F238E27FC236}">
                <a16:creationId xmlns:a16="http://schemas.microsoft.com/office/drawing/2014/main" id="{CD13EBCB-3E0D-470E-9768-1CA54810D58D}"/>
              </a:ext>
            </a:extLst>
          </p:cNvPr>
          <p:cNvSpPr txBox="1">
            <a:spLocks/>
          </p:cNvSpPr>
          <p:nvPr userDrawn="1"/>
        </p:nvSpPr>
        <p:spPr>
          <a:xfrm>
            <a:off x="5177760" y="6290461"/>
            <a:ext cx="1625600" cy="508000"/>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www.cStor.com</a:t>
            </a:r>
          </a:p>
        </p:txBody>
      </p:sp>
      <p:pic>
        <p:nvPicPr>
          <p:cNvPr id="9" name="Picture 8">
            <a:extLst>
              <a:ext uri="{FF2B5EF4-FFF2-40B4-BE49-F238E27FC236}">
                <a16:creationId xmlns:a16="http://schemas.microsoft.com/office/drawing/2014/main" id="{6C401B08-6823-4881-9136-4D2D895BF737}"/>
              </a:ext>
            </a:extLst>
          </p:cNvPr>
          <p:cNvPicPr>
            <a:picLocks noChangeAspect="1"/>
          </p:cNvPicPr>
          <p:nvPr userDrawn="1"/>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0668001" y="6147257"/>
            <a:ext cx="1119471" cy="536265"/>
          </a:xfrm>
          <a:prstGeom prst="rect">
            <a:avLst/>
          </a:prstGeom>
        </p:spPr>
      </p:pic>
      <p:sp>
        <p:nvSpPr>
          <p:cNvPr id="10" name="Title 15">
            <a:extLst>
              <a:ext uri="{FF2B5EF4-FFF2-40B4-BE49-F238E27FC236}">
                <a16:creationId xmlns:a16="http://schemas.microsoft.com/office/drawing/2014/main" id="{25DE488F-4E2E-4716-A28F-5DE11B4574BA}"/>
              </a:ext>
            </a:extLst>
          </p:cNvPr>
          <p:cNvSpPr txBox="1">
            <a:spLocks/>
          </p:cNvSpPr>
          <p:nvPr userDrawn="1"/>
        </p:nvSpPr>
        <p:spPr>
          <a:xfrm>
            <a:off x="304800" y="6284320"/>
            <a:ext cx="1727200" cy="413755"/>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We look </a:t>
            </a:r>
            <a:r>
              <a:rPr kumimoji="0" lang="en-US" sz="1600"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beyond IT</a:t>
            </a:r>
            <a:endPar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8333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Imagen 3" descr="fondo-06.png"/>
          <p:cNvPicPr>
            <a:picLocks noChangeAspect="1"/>
          </p:cNvPicPr>
          <p:nvPr userDrawn="1"/>
        </p:nvPicPr>
        <p:blipFill rotWithShape="1">
          <a:blip r:embed="rId2">
            <a:extLst>
              <a:ext uri="{28A0092B-C50C-407E-A947-70E740481C1C}">
                <a14:useLocalDpi xmlns:a14="http://schemas.microsoft.com/office/drawing/2010/main" val="0"/>
              </a:ext>
            </a:extLst>
          </a:blip>
          <a:srcRect l="34167" t="83398" r="4356"/>
          <a:stretch/>
        </p:blipFill>
        <p:spPr bwMode="auto">
          <a:xfrm>
            <a:off x="5634568" y="406857"/>
            <a:ext cx="655743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ltgray-owl-only-lg.png"/>
          <p:cNvPicPr>
            <a:picLocks noChangeAspect="1"/>
          </p:cNvPicPr>
          <p:nvPr userDrawn="1"/>
        </p:nvPicPr>
        <p:blipFill>
          <a:blip r:embed="rId3">
            <a:extLst>
              <a:ext uri="{28A0092B-C50C-407E-A947-70E740481C1C}">
                <a14:useLocalDpi xmlns:a14="http://schemas.microsoft.com/office/drawing/2010/main" val="0"/>
              </a:ext>
            </a:extLst>
          </a:blip>
          <a:srcRect l="31429"/>
          <a:stretch>
            <a:fillRect/>
          </a:stretch>
        </p:blipFill>
        <p:spPr bwMode="auto">
          <a:xfrm>
            <a:off x="0" y="935568"/>
            <a:ext cx="2828797" cy="5922433"/>
          </a:xfrm>
          <a:prstGeom prst="rect">
            <a:avLst/>
          </a:prstGeom>
          <a:noFill/>
          <a:ln>
            <a:noFill/>
          </a:ln>
          <a:extLst>
            <a:ext uri="{909E8E84-426E-40DD-AFC4-6F175D3DCCD1}">
              <a14:hiddenFill xmlns:a14="http://schemas.microsoft.com/office/drawing/2010/main">
                <a:solidFill>
                  <a:srgbClr val="FFFFFF">
                    <a:alpha val="19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title"/>
          </p:nvPr>
        </p:nvSpPr>
        <p:spPr>
          <a:xfrm>
            <a:off x="3962400" y="3045654"/>
            <a:ext cx="5428000" cy="1702257"/>
          </a:xfrm>
          <a:prstGeom prst="rect">
            <a:avLst/>
          </a:prstGeom>
        </p:spPr>
        <p:txBody>
          <a:bodyPr vert="horz" lIns="98732" tIns="49365" rIns="98732" bIns="49365"/>
          <a:lstStyle>
            <a:lvl1pPr algn="l">
              <a:defRPr sz="5333">
                <a:solidFill>
                  <a:schemeClr val="bg2">
                    <a:lumMod val="50000"/>
                  </a:schemeClr>
                </a:solidFill>
                <a:latin typeface="+mj-lt"/>
                <a:ea typeface="Tahoma" panose="020B0604030504040204" pitchFamily="34" charset="0"/>
                <a:cs typeface="Tahoma" panose="020B0604030504040204" pitchFamily="34" charset="0"/>
              </a:defRPr>
            </a:lvl1pPr>
          </a:lstStyle>
          <a:p>
            <a:r>
              <a:rPr lang="en-US"/>
              <a:t>Click to edit Master title style</a:t>
            </a:r>
            <a:endParaRPr lang="en-US" dirty="0"/>
          </a:p>
        </p:txBody>
      </p:sp>
      <p:pic>
        <p:nvPicPr>
          <p:cNvPr id="8" name="Imagen 3" descr="fondo-06.png">
            <a:extLst>
              <a:ext uri="{FF2B5EF4-FFF2-40B4-BE49-F238E27FC236}">
                <a16:creationId xmlns:a16="http://schemas.microsoft.com/office/drawing/2014/main" id="{D10AEC24-9F9F-4E7D-86C1-8BE8329246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4167" t="83398" r="4356"/>
          <a:stretch/>
        </p:blipFill>
        <p:spPr bwMode="auto">
          <a:xfrm>
            <a:off x="5634568" y="1321028"/>
            <a:ext cx="655743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5">
            <a:extLst>
              <a:ext uri="{FF2B5EF4-FFF2-40B4-BE49-F238E27FC236}">
                <a16:creationId xmlns:a16="http://schemas.microsoft.com/office/drawing/2014/main" id="{8C2530C4-D582-41A0-8D45-0061359B790F}"/>
              </a:ext>
            </a:extLst>
          </p:cNvPr>
          <p:cNvSpPr txBox="1">
            <a:spLocks/>
          </p:cNvSpPr>
          <p:nvPr userDrawn="1"/>
        </p:nvSpPr>
        <p:spPr>
          <a:xfrm>
            <a:off x="5177760" y="6290461"/>
            <a:ext cx="1625600" cy="508000"/>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www.cStor.com</a:t>
            </a:r>
          </a:p>
        </p:txBody>
      </p:sp>
      <p:pic>
        <p:nvPicPr>
          <p:cNvPr id="11" name="Picture 10">
            <a:extLst>
              <a:ext uri="{FF2B5EF4-FFF2-40B4-BE49-F238E27FC236}">
                <a16:creationId xmlns:a16="http://schemas.microsoft.com/office/drawing/2014/main" id="{F2F71E9D-0354-422A-976B-2C5FF29C8DD2}"/>
              </a:ext>
            </a:extLst>
          </p:cNvPr>
          <p:cNvPicPr>
            <a:picLocks noChangeAspect="1"/>
          </p:cNvPicPr>
          <p:nvPr userDrawn="1"/>
        </p:nvPicPr>
        <p:blipFill>
          <a:blip r:embed="rId4">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20000"/>
                    </a14:imgEffect>
                  </a14:imgLayer>
                </a14:imgProps>
              </a:ext>
            </a:extLst>
          </a:blip>
          <a:stretch>
            <a:fillRect/>
          </a:stretch>
        </p:blipFill>
        <p:spPr>
          <a:xfrm>
            <a:off x="10668001" y="6147257"/>
            <a:ext cx="1119471" cy="536265"/>
          </a:xfrm>
          <a:prstGeom prst="rect">
            <a:avLst/>
          </a:prstGeom>
        </p:spPr>
      </p:pic>
      <p:sp>
        <p:nvSpPr>
          <p:cNvPr id="12" name="Title 15">
            <a:extLst>
              <a:ext uri="{FF2B5EF4-FFF2-40B4-BE49-F238E27FC236}">
                <a16:creationId xmlns:a16="http://schemas.microsoft.com/office/drawing/2014/main" id="{B2CB9894-DD68-4E16-BF64-1091E557296A}"/>
              </a:ext>
            </a:extLst>
          </p:cNvPr>
          <p:cNvSpPr txBox="1">
            <a:spLocks/>
          </p:cNvSpPr>
          <p:nvPr userDrawn="1"/>
        </p:nvSpPr>
        <p:spPr>
          <a:xfrm>
            <a:off x="304800" y="6284320"/>
            <a:ext cx="1727200" cy="413755"/>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We look </a:t>
            </a:r>
            <a:r>
              <a:rPr kumimoji="0" lang="en-US" sz="1600"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beyond IT</a:t>
            </a:r>
            <a:endPar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17426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2" name="Title 11"/>
          <p:cNvSpPr>
            <a:spLocks noGrp="1"/>
          </p:cNvSpPr>
          <p:nvPr>
            <p:ph type="title"/>
          </p:nvPr>
        </p:nvSpPr>
        <p:spPr>
          <a:xfrm>
            <a:off x="842880" y="594795"/>
            <a:ext cx="6543360" cy="1589927"/>
          </a:xfrm>
          <a:prstGeom prst="rect">
            <a:avLst/>
          </a:prstGeom>
        </p:spPr>
        <p:txBody>
          <a:bodyPr vert="horz" lIns="98732" tIns="49365" rIns="98732" bIns="49365"/>
          <a:lstStyle>
            <a:lvl1pPr algn="l">
              <a:defRPr sz="5867">
                <a:solidFill>
                  <a:schemeClr val="bg2">
                    <a:lumMod val="50000"/>
                  </a:schemeClr>
                </a:solidFill>
                <a:latin typeface="+mj-lt"/>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14" name="Text Placeholder 13"/>
          <p:cNvSpPr>
            <a:spLocks noGrp="1"/>
          </p:cNvSpPr>
          <p:nvPr>
            <p:ph type="body" sz="quarter" idx="12"/>
          </p:nvPr>
        </p:nvSpPr>
        <p:spPr>
          <a:xfrm>
            <a:off x="3607692" y="2530358"/>
            <a:ext cx="8110079" cy="2073817"/>
          </a:xfrm>
          <a:prstGeom prst="rect">
            <a:avLst/>
          </a:prstGeom>
        </p:spPr>
        <p:txBody>
          <a:bodyPr vert="horz" lIns="98732" tIns="49365" rIns="98732" bIns="49365"/>
          <a:lstStyle>
            <a:lvl1pPr>
              <a:defRPr sz="3333">
                <a:solidFill>
                  <a:schemeClr val="bg2">
                    <a:lumMod val="50000"/>
                  </a:schemeClr>
                </a:solidFill>
                <a:latin typeface="+mj-lt"/>
                <a:ea typeface="Tahoma" panose="020B0604030504040204" pitchFamily="34" charset="0"/>
                <a:cs typeface="Tahoma" panose="020B0604030504040204" pitchFamily="34" charset="0"/>
              </a:defRPr>
            </a:lvl1pPr>
            <a:lvl2pPr>
              <a:buClr>
                <a:srgbClr val="00A6EC"/>
              </a:buClr>
              <a:buFont typeface="Courier New"/>
              <a:buChar char="o"/>
              <a:defRPr sz="2800">
                <a:solidFill>
                  <a:schemeClr val="bg2">
                    <a:lumMod val="50000"/>
                  </a:schemeClr>
                </a:solidFill>
                <a:latin typeface="+mj-lt"/>
                <a:ea typeface="Tahoma" panose="020B0604030504040204" pitchFamily="34" charset="0"/>
                <a:cs typeface="Tahoma" panose="020B0604030504040204" pitchFamily="34" charset="0"/>
              </a:defRPr>
            </a:lvl2pPr>
            <a:lvl3pPr>
              <a:buClr>
                <a:schemeClr val="accent4">
                  <a:lumMod val="65000"/>
                  <a:lumOff val="35000"/>
                </a:schemeClr>
              </a:buClr>
              <a:buFont typeface="Arial"/>
              <a:buChar char="•"/>
              <a:defRPr sz="2667">
                <a:solidFill>
                  <a:schemeClr val="bg2">
                    <a:lumMod val="50000"/>
                  </a:schemeClr>
                </a:solidFill>
                <a:latin typeface="+mj-lt"/>
                <a:ea typeface="Tahoma" panose="020B0604030504040204" pitchFamily="34" charset="0"/>
                <a:cs typeface="Tahoma" panose="020B0604030504040204" pitchFamily="34" charset="0"/>
              </a:defRPr>
            </a:lvl3pPr>
            <a:lvl4pPr>
              <a:buClr>
                <a:schemeClr val="accent4">
                  <a:lumMod val="65000"/>
                  <a:lumOff val="35000"/>
                </a:schemeClr>
              </a:buClr>
              <a:buFont typeface="Lucida Grande"/>
              <a:buChar char="−"/>
              <a:defRPr sz="2267">
                <a:solidFill>
                  <a:schemeClr val="bg2">
                    <a:lumMod val="50000"/>
                  </a:schemeClr>
                </a:solidFill>
                <a:latin typeface="+mj-lt"/>
                <a:ea typeface="Tahoma" panose="020B0604030504040204" pitchFamily="34" charset="0"/>
                <a:cs typeface="Tahoma" panose="020B0604030504040204" pitchFamily="34" charset="0"/>
              </a:defRPr>
            </a:lvl4pPr>
            <a:lvl5pPr>
              <a:defRPr sz="2267">
                <a:solidFill>
                  <a:schemeClr val="bg2">
                    <a:lumMod val="50000"/>
                  </a:schemeClr>
                </a:solidFill>
                <a:latin typeface="+mj-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5">
            <a:extLst>
              <a:ext uri="{FF2B5EF4-FFF2-40B4-BE49-F238E27FC236}">
                <a16:creationId xmlns:a16="http://schemas.microsoft.com/office/drawing/2014/main" id="{B5E1AD72-52E7-4D03-85E1-825928862120}"/>
              </a:ext>
            </a:extLst>
          </p:cNvPr>
          <p:cNvSpPr txBox="1">
            <a:spLocks/>
          </p:cNvSpPr>
          <p:nvPr userDrawn="1"/>
        </p:nvSpPr>
        <p:spPr>
          <a:xfrm>
            <a:off x="5177760" y="6290461"/>
            <a:ext cx="1625600" cy="508000"/>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www.cStor.com</a:t>
            </a:r>
          </a:p>
        </p:txBody>
      </p:sp>
      <p:pic>
        <p:nvPicPr>
          <p:cNvPr id="9" name="Picture 8">
            <a:extLst>
              <a:ext uri="{FF2B5EF4-FFF2-40B4-BE49-F238E27FC236}">
                <a16:creationId xmlns:a16="http://schemas.microsoft.com/office/drawing/2014/main" id="{241EDA21-5483-4C7E-90FF-ACF90FAE1684}"/>
              </a:ext>
            </a:extLst>
          </p:cNvPr>
          <p:cNvPicPr>
            <a:picLocks noChangeAspect="1"/>
          </p:cNvPicPr>
          <p:nvPr userDrawn="1"/>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0668001" y="6147257"/>
            <a:ext cx="1119471" cy="536265"/>
          </a:xfrm>
          <a:prstGeom prst="rect">
            <a:avLst/>
          </a:prstGeom>
        </p:spPr>
      </p:pic>
      <p:sp>
        <p:nvSpPr>
          <p:cNvPr id="10" name="Title 15">
            <a:extLst>
              <a:ext uri="{FF2B5EF4-FFF2-40B4-BE49-F238E27FC236}">
                <a16:creationId xmlns:a16="http://schemas.microsoft.com/office/drawing/2014/main" id="{3649BB4F-5433-4845-937B-FC8D66D2C5B3}"/>
              </a:ext>
            </a:extLst>
          </p:cNvPr>
          <p:cNvSpPr txBox="1">
            <a:spLocks/>
          </p:cNvSpPr>
          <p:nvPr userDrawn="1"/>
        </p:nvSpPr>
        <p:spPr>
          <a:xfrm>
            <a:off x="304800" y="6284320"/>
            <a:ext cx="1727200" cy="413755"/>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We look </a:t>
            </a:r>
            <a:r>
              <a:rPr kumimoji="0" lang="en-US" sz="1600"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beyond IT</a:t>
            </a:r>
            <a:endPar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1987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Line 3"/>
          <p:cNvSpPr>
            <a:spLocks noChangeShapeType="1"/>
          </p:cNvSpPr>
          <p:nvPr/>
        </p:nvSpPr>
        <p:spPr bwMode="auto">
          <a:xfrm>
            <a:off x="0" y="774701"/>
            <a:ext cx="8570384" cy="21167"/>
          </a:xfrm>
          <a:prstGeom prst="line">
            <a:avLst/>
          </a:prstGeom>
          <a:noFill/>
          <a:ln w="9360">
            <a:solidFill>
              <a:srgbClr val="00A6EC"/>
            </a:solidFill>
            <a:miter lim="800000"/>
            <a:headEnd/>
            <a:tailEnd/>
          </a:ln>
          <a:effectLst/>
          <a:extLst>
            <a:ext uri="{909E8E84-426E-40dd-AFC4-6F175D3DCCD1}"/>
            <a:ext uri="{AF507438-7753-43e0-B8FC-AC1667EBCBE1}"/>
          </a:extLst>
        </p:spPr>
        <p:txBody>
          <a:bodyPr lIns="131643" tIns="65820" rIns="131643" bIns="65820"/>
          <a:lstStyle/>
          <a:p>
            <a:pPr marL="0" marR="0" lvl="0" indent="0" algn="l" defTabSz="609585" rtl="0" eaLnBrk="1" fontAlgn="auto" latinLnBrk="0" hangingPunct="1">
              <a:lnSpc>
                <a:spcPct val="100000"/>
              </a:lnSpc>
              <a:spcBef>
                <a:spcPts val="0"/>
              </a:spcBef>
              <a:spcAft>
                <a:spcPts val="0"/>
              </a:spcAft>
              <a:buClrTx/>
              <a:buSzTx/>
              <a:buFont typeface="Times New Roman" charset="0"/>
              <a:buNone/>
              <a:tabLst/>
              <a:defRPr/>
            </a:pPr>
            <a:endParaRPr kumimoji="0" lang="en-US" sz="2400" b="0" i="0" u="none" strike="noStrike" kern="120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endParaRPr>
          </a:p>
        </p:txBody>
      </p:sp>
      <p:sp>
        <p:nvSpPr>
          <p:cNvPr id="12" name="Content Placeholder 11"/>
          <p:cNvSpPr>
            <a:spLocks noGrp="1"/>
          </p:cNvSpPr>
          <p:nvPr>
            <p:ph sz="quarter" idx="12"/>
          </p:nvPr>
        </p:nvSpPr>
        <p:spPr>
          <a:xfrm>
            <a:off x="658560" y="1078677"/>
            <a:ext cx="5437440" cy="4700653"/>
          </a:xfrm>
          <a:prstGeom prst="rect">
            <a:avLst/>
          </a:prstGeom>
        </p:spPr>
        <p:txBody>
          <a:bodyPr vert="horz" lIns="98732" tIns="49365" rIns="98732" bIns="49365"/>
          <a:lstStyle>
            <a:lvl1pPr>
              <a:defRPr sz="3333">
                <a:solidFill>
                  <a:schemeClr val="bg2">
                    <a:lumMod val="50000"/>
                  </a:schemeClr>
                </a:solidFill>
                <a:latin typeface="+mj-lt"/>
                <a:ea typeface="Tahoma" panose="020B0604030504040204" pitchFamily="34" charset="0"/>
                <a:cs typeface="Tahoma" panose="020B0604030504040204" pitchFamily="34" charset="0"/>
              </a:defRPr>
            </a:lvl1pPr>
            <a:lvl2pPr>
              <a:buClr>
                <a:srgbClr val="00A6EC"/>
              </a:buClr>
              <a:buFont typeface="Arial"/>
              <a:buChar char="•"/>
              <a:defRPr sz="2800">
                <a:solidFill>
                  <a:schemeClr val="bg2">
                    <a:lumMod val="50000"/>
                  </a:schemeClr>
                </a:solidFill>
                <a:latin typeface="+mj-lt"/>
                <a:ea typeface="Tahoma" panose="020B0604030504040204" pitchFamily="34" charset="0"/>
                <a:cs typeface="Tahoma" panose="020B0604030504040204" pitchFamily="34" charset="0"/>
              </a:defRPr>
            </a:lvl2pPr>
            <a:lvl3pPr>
              <a:buFont typeface="Arial"/>
              <a:buChar char="•"/>
              <a:defRPr sz="2667">
                <a:solidFill>
                  <a:schemeClr val="bg2">
                    <a:lumMod val="50000"/>
                  </a:schemeClr>
                </a:solidFill>
                <a:latin typeface="+mj-lt"/>
                <a:ea typeface="Tahoma" panose="020B0604030504040204" pitchFamily="34" charset="0"/>
                <a:cs typeface="Tahoma" panose="020B0604030504040204" pitchFamily="34" charset="0"/>
              </a:defRPr>
            </a:lvl3pPr>
            <a:lvl4pPr>
              <a:buFont typeface="Arial"/>
              <a:buChar char="•"/>
              <a:defRPr sz="2267">
                <a:solidFill>
                  <a:schemeClr val="bg2">
                    <a:lumMod val="50000"/>
                  </a:schemeClr>
                </a:solidFill>
                <a:latin typeface="+mj-lt"/>
                <a:ea typeface="Tahoma" panose="020B0604030504040204" pitchFamily="34" charset="0"/>
                <a:cs typeface="Tahoma" panose="020B0604030504040204" pitchFamily="34" charset="0"/>
              </a:defRPr>
            </a:lvl4pPr>
            <a:lvl5pPr>
              <a:defRPr sz="2267">
                <a:solidFill>
                  <a:schemeClr val="bg2">
                    <a:lumMod val="50000"/>
                  </a:schemeClr>
                </a:solidFill>
                <a:latin typeface="+mj-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1"/>
          <p:cNvSpPr>
            <a:spLocks noGrp="1"/>
          </p:cNvSpPr>
          <p:nvPr>
            <p:ph sz="quarter" idx="13"/>
          </p:nvPr>
        </p:nvSpPr>
        <p:spPr>
          <a:xfrm>
            <a:off x="6280320" y="1078677"/>
            <a:ext cx="5253120" cy="4700653"/>
          </a:xfrm>
          <a:prstGeom prst="rect">
            <a:avLst/>
          </a:prstGeom>
        </p:spPr>
        <p:txBody>
          <a:bodyPr vert="horz" lIns="98732" tIns="49365" rIns="98732" bIns="49365"/>
          <a:lstStyle>
            <a:lvl1pPr>
              <a:defRPr sz="3333">
                <a:solidFill>
                  <a:schemeClr val="bg2">
                    <a:lumMod val="50000"/>
                  </a:schemeClr>
                </a:solidFill>
                <a:latin typeface="+mj-lt"/>
                <a:ea typeface="Tahoma" panose="020B0604030504040204" pitchFamily="34" charset="0"/>
                <a:cs typeface="Tahoma" panose="020B0604030504040204" pitchFamily="34" charset="0"/>
              </a:defRPr>
            </a:lvl1pPr>
            <a:lvl2pPr>
              <a:buClr>
                <a:srgbClr val="00A6EC"/>
              </a:buClr>
              <a:buFont typeface="Arial"/>
              <a:buChar char="•"/>
              <a:defRPr sz="2800">
                <a:solidFill>
                  <a:schemeClr val="bg2">
                    <a:lumMod val="50000"/>
                  </a:schemeClr>
                </a:solidFill>
                <a:latin typeface="+mj-lt"/>
                <a:ea typeface="Tahoma" panose="020B0604030504040204" pitchFamily="34" charset="0"/>
                <a:cs typeface="Tahoma" panose="020B0604030504040204" pitchFamily="34" charset="0"/>
              </a:defRPr>
            </a:lvl2pPr>
            <a:lvl3pPr>
              <a:buFont typeface="Arial"/>
              <a:buChar char="•"/>
              <a:defRPr sz="2667">
                <a:solidFill>
                  <a:schemeClr val="bg2">
                    <a:lumMod val="50000"/>
                  </a:schemeClr>
                </a:solidFill>
                <a:latin typeface="+mj-lt"/>
                <a:ea typeface="Tahoma" panose="020B0604030504040204" pitchFamily="34" charset="0"/>
                <a:cs typeface="Tahoma" panose="020B0604030504040204" pitchFamily="34" charset="0"/>
              </a:defRPr>
            </a:lvl3pPr>
            <a:lvl4pPr>
              <a:buFont typeface="Arial"/>
              <a:buChar char="•"/>
              <a:defRPr sz="2267">
                <a:solidFill>
                  <a:schemeClr val="bg2">
                    <a:lumMod val="50000"/>
                  </a:schemeClr>
                </a:solidFill>
                <a:latin typeface="+mj-lt"/>
                <a:ea typeface="Tahoma" panose="020B0604030504040204" pitchFamily="34" charset="0"/>
                <a:cs typeface="Tahoma" panose="020B0604030504040204" pitchFamily="34" charset="0"/>
              </a:defRPr>
            </a:lvl4pPr>
            <a:lvl5pPr>
              <a:defRPr sz="2267">
                <a:solidFill>
                  <a:schemeClr val="bg2">
                    <a:lumMod val="50000"/>
                  </a:schemeClr>
                </a:solidFill>
                <a:latin typeface="+mj-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08000" y="-25400"/>
            <a:ext cx="10965120" cy="597663"/>
          </a:xfrm>
          <a:prstGeom prst="rect">
            <a:avLst/>
          </a:prstGeom>
        </p:spPr>
        <p:txBody>
          <a:bodyPr lIns="98732" tIns="49365" rIns="98732" bIns="49365"/>
          <a:lstStyle>
            <a:lvl1pPr algn="l">
              <a:defRPr sz="4800">
                <a:solidFill>
                  <a:schemeClr val="bg2">
                    <a:lumMod val="50000"/>
                  </a:schemeClr>
                </a:solidFill>
                <a:latin typeface="+mj-lt"/>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11" name="Title 15">
            <a:extLst>
              <a:ext uri="{FF2B5EF4-FFF2-40B4-BE49-F238E27FC236}">
                <a16:creationId xmlns:a16="http://schemas.microsoft.com/office/drawing/2014/main" id="{01CC4D96-CCBD-471D-B7C1-4DC4D237A953}"/>
              </a:ext>
            </a:extLst>
          </p:cNvPr>
          <p:cNvSpPr txBox="1">
            <a:spLocks/>
          </p:cNvSpPr>
          <p:nvPr userDrawn="1"/>
        </p:nvSpPr>
        <p:spPr>
          <a:xfrm>
            <a:off x="5177760" y="6290461"/>
            <a:ext cx="1625600" cy="508000"/>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www.cStor.com</a:t>
            </a:r>
          </a:p>
        </p:txBody>
      </p:sp>
      <p:pic>
        <p:nvPicPr>
          <p:cNvPr id="13" name="Picture 12">
            <a:extLst>
              <a:ext uri="{FF2B5EF4-FFF2-40B4-BE49-F238E27FC236}">
                <a16:creationId xmlns:a16="http://schemas.microsoft.com/office/drawing/2014/main" id="{DE8F4ACE-99B3-4C8F-9B7D-1482AC65FAD9}"/>
              </a:ext>
            </a:extLst>
          </p:cNvPr>
          <p:cNvPicPr>
            <a:picLocks noChangeAspect="1"/>
          </p:cNvPicPr>
          <p:nvPr userDrawn="1"/>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0668001" y="6147257"/>
            <a:ext cx="1119471" cy="536265"/>
          </a:xfrm>
          <a:prstGeom prst="rect">
            <a:avLst/>
          </a:prstGeom>
        </p:spPr>
      </p:pic>
      <p:sp>
        <p:nvSpPr>
          <p:cNvPr id="14" name="Title 15">
            <a:extLst>
              <a:ext uri="{FF2B5EF4-FFF2-40B4-BE49-F238E27FC236}">
                <a16:creationId xmlns:a16="http://schemas.microsoft.com/office/drawing/2014/main" id="{C15B8335-54DF-4021-806A-1706C213AEBB}"/>
              </a:ext>
            </a:extLst>
          </p:cNvPr>
          <p:cNvSpPr txBox="1">
            <a:spLocks/>
          </p:cNvSpPr>
          <p:nvPr userDrawn="1"/>
        </p:nvSpPr>
        <p:spPr>
          <a:xfrm>
            <a:off x="304800" y="6284320"/>
            <a:ext cx="1727200" cy="413755"/>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We look </a:t>
            </a:r>
            <a:r>
              <a:rPr kumimoji="0" lang="en-US" sz="1600"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beyond IT</a:t>
            </a:r>
            <a:endPar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1757709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ltgray-owl-only-lg.png">
            <a:extLst>
              <a:ext uri="{FF2B5EF4-FFF2-40B4-BE49-F238E27FC236}">
                <a16:creationId xmlns:a16="http://schemas.microsoft.com/office/drawing/2014/main" id="{AE66D056-58FC-4DFF-9669-7CCF0E64C249}"/>
              </a:ext>
            </a:extLst>
          </p:cNvPr>
          <p:cNvPicPr>
            <a:picLocks noChangeAspect="1"/>
          </p:cNvPicPr>
          <p:nvPr userDrawn="1"/>
        </p:nvPicPr>
        <p:blipFill>
          <a:blip r:embed="rId2">
            <a:extLst>
              <a:ext uri="{28A0092B-C50C-407E-A947-70E740481C1C}">
                <a14:useLocalDpi xmlns:a14="http://schemas.microsoft.com/office/drawing/2010/main" val="0"/>
              </a:ext>
            </a:extLst>
          </a:blip>
          <a:srcRect l="31429"/>
          <a:stretch>
            <a:fillRect/>
          </a:stretch>
        </p:blipFill>
        <p:spPr bwMode="auto">
          <a:xfrm>
            <a:off x="0" y="929217"/>
            <a:ext cx="2828797" cy="5922433"/>
          </a:xfrm>
          <a:prstGeom prst="rect">
            <a:avLst/>
          </a:prstGeom>
          <a:noFill/>
          <a:ln>
            <a:noFill/>
          </a:ln>
          <a:extLst>
            <a:ext uri="{909E8E84-426E-40DD-AFC4-6F175D3DCCD1}">
              <a14:hiddenFill xmlns:a14="http://schemas.microsoft.com/office/drawing/2010/main">
                <a:solidFill>
                  <a:srgbClr val="FFFFFF">
                    <a:alpha val="19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5">
            <a:extLst>
              <a:ext uri="{FF2B5EF4-FFF2-40B4-BE49-F238E27FC236}">
                <a16:creationId xmlns:a16="http://schemas.microsoft.com/office/drawing/2014/main" id="{5468814D-4956-4E4C-9F87-A3BB44F36A63}"/>
              </a:ext>
            </a:extLst>
          </p:cNvPr>
          <p:cNvSpPr txBox="1">
            <a:spLocks/>
          </p:cNvSpPr>
          <p:nvPr userDrawn="1"/>
        </p:nvSpPr>
        <p:spPr>
          <a:xfrm>
            <a:off x="5177760" y="6290461"/>
            <a:ext cx="1625600" cy="508000"/>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www.cStor.com</a:t>
            </a:r>
          </a:p>
        </p:txBody>
      </p:sp>
      <p:pic>
        <p:nvPicPr>
          <p:cNvPr id="8" name="Picture 7">
            <a:extLst>
              <a:ext uri="{FF2B5EF4-FFF2-40B4-BE49-F238E27FC236}">
                <a16:creationId xmlns:a16="http://schemas.microsoft.com/office/drawing/2014/main" id="{344D9C84-3CD8-4C55-8F3B-B160AE23985C}"/>
              </a:ext>
            </a:extLst>
          </p:cNvPr>
          <p:cNvPicPr>
            <a:picLocks noChangeAspect="1"/>
          </p:cNvPicPr>
          <p:nvPr userDrawn="1"/>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10668001" y="6147257"/>
            <a:ext cx="1119471" cy="536265"/>
          </a:xfrm>
          <a:prstGeom prst="rect">
            <a:avLst/>
          </a:prstGeom>
        </p:spPr>
      </p:pic>
      <p:sp>
        <p:nvSpPr>
          <p:cNvPr id="9" name="Title 15">
            <a:extLst>
              <a:ext uri="{FF2B5EF4-FFF2-40B4-BE49-F238E27FC236}">
                <a16:creationId xmlns:a16="http://schemas.microsoft.com/office/drawing/2014/main" id="{7AC085A6-2BC4-4850-9D0C-6D4039DAE7ED}"/>
              </a:ext>
            </a:extLst>
          </p:cNvPr>
          <p:cNvSpPr txBox="1">
            <a:spLocks/>
          </p:cNvSpPr>
          <p:nvPr userDrawn="1"/>
        </p:nvSpPr>
        <p:spPr>
          <a:xfrm>
            <a:off x="304800" y="6284320"/>
            <a:ext cx="1727200" cy="413755"/>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We look </a:t>
            </a:r>
            <a:r>
              <a:rPr kumimoji="0" lang="en-US" sz="1600"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beyond IT</a:t>
            </a:r>
            <a:endPar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093695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7" name="Title 15">
            <a:extLst>
              <a:ext uri="{FF2B5EF4-FFF2-40B4-BE49-F238E27FC236}">
                <a16:creationId xmlns:a16="http://schemas.microsoft.com/office/drawing/2014/main" id="{C8FC5237-8A96-43FE-82C3-E12E98F6099D}"/>
              </a:ext>
            </a:extLst>
          </p:cNvPr>
          <p:cNvSpPr txBox="1">
            <a:spLocks/>
          </p:cNvSpPr>
          <p:nvPr userDrawn="1"/>
        </p:nvSpPr>
        <p:spPr>
          <a:xfrm>
            <a:off x="5177760" y="6290461"/>
            <a:ext cx="1625600" cy="508000"/>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www.cStor.com</a:t>
            </a:r>
          </a:p>
        </p:txBody>
      </p:sp>
      <p:pic>
        <p:nvPicPr>
          <p:cNvPr id="8" name="Picture 7">
            <a:extLst>
              <a:ext uri="{FF2B5EF4-FFF2-40B4-BE49-F238E27FC236}">
                <a16:creationId xmlns:a16="http://schemas.microsoft.com/office/drawing/2014/main" id="{A1A9E6E3-7AA6-47A5-B42B-5EF4C79CD5DD}"/>
              </a:ext>
            </a:extLst>
          </p:cNvPr>
          <p:cNvPicPr>
            <a:picLocks noChangeAspect="1"/>
          </p:cNvPicPr>
          <p:nvPr userDrawn="1"/>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0668001" y="6147257"/>
            <a:ext cx="1119471" cy="536265"/>
          </a:xfrm>
          <a:prstGeom prst="rect">
            <a:avLst/>
          </a:prstGeom>
        </p:spPr>
      </p:pic>
      <p:sp>
        <p:nvSpPr>
          <p:cNvPr id="9" name="Title 15">
            <a:extLst>
              <a:ext uri="{FF2B5EF4-FFF2-40B4-BE49-F238E27FC236}">
                <a16:creationId xmlns:a16="http://schemas.microsoft.com/office/drawing/2014/main" id="{F84976EE-A5BF-4C06-A00D-613F70FDF31F}"/>
              </a:ext>
            </a:extLst>
          </p:cNvPr>
          <p:cNvSpPr txBox="1">
            <a:spLocks/>
          </p:cNvSpPr>
          <p:nvPr userDrawn="1"/>
        </p:nvSpPr>
        <p:spPr>
          <a:xfrm>
            <a:off x="304800" y="6284320"/>
            <a:ext cx="1727200" cy="413755"/>
          </a:xfrm>
          <a:prstGeom prst="rect">
            <a:avLst/>
          </a:prstGeom>
        </p:spPr>
        <p:txBody>
          <a:bodyPr vert="horz"/>
          <a:lstStyle>
            <a:lvl1pPr algn="l"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3200">
                <a:solidFill>
                  <a:schemeClr val="bg2">
                    <a:lumMod val="50000"/>
                  </a:schemeClr>
                </a:solidFill>
                <a:latin typeface="+mj-lt"/>
                <a:ea typeface="Tahoma" panose="020B0604030504040204" pitchFamily="34" charset="0"/>
                <a:cs typeface="Tahoma" panose="020B0604030504040204" pitchFamily="34" charset="0"/>
              </a:defRPr>
            </a:lvl1pPr>
            <a:lvl2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2pPr>
            <a:lvl3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3pPr>
            <a:lvl4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4pPr>
            <a:lvl5pPr algn="ctr" defTabSz="492125" rtl="0" eaLnBrk="1" fontAlgn="base" hangingPunct="1">
              <a:lnSpc>
                <a:spcPct val="93000"/>
              </a:lnSpc>
              <a:spcBef>
                <a:spcPct val="0"/>
              </a:spcBef>
              <a:spcAft>
                <a:spcPct val="0"/>
              </a:spcAft>
              <a:buClr>
                <a:srgbClr val="000000"/>
              </a:buClr>
              <a:buSzPct val="100000"/>
              <a:buFont typeface="Times New Roman" panose="02020603050405020304" pitchFamily="18" charset="0"/>
              <a:defRPr sz="4800">
                <a:solidFill>
                  <a:srgbClr val="000000"/>
                </a:solidFill>
                <a:latin typeface="Arial" charset="0"/>
                <a:ea typeface="ＭＳ Ｐゴシック" panose="020B0600070205080204" pitchFamily="34" charset="-128"/>
                <a:cs typeface="Arial Unicode MS" charset="0"/>
              </a:defRPr>
            </a:lvl5pPr>
            <a:lvl6pPr marL="2715269"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6pPr>
            <a:lvl7pPr marL="320895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7pPr>
            <a:lvl8pPr marL="3702641"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8pPr>
            <a:lvl9pPr marL="4196326" indent="-246842" algn="ctr" defTabSz="493686" rtl="0" eaLnBrk="1" fontAlgn="base" hangingPunct="1">
              <a:lnSpc>
                <a:spcPct val="93000"/>
              </a:lnSpc>
              <a:spcBef>
                <a:spcPct val="0"/>
              </a:spcBef>
              <a:spcAft>
                <a:spcPct val="0"/>
              </a:spcAft>
              <a:buClr>
                <a:srgbClr val="000000"/>
              </a:buClr>
              <a:buSzPct val="100000"/>
              <a:buFont typeface="Times New Roman" pitchFamily="16" charset="0"/>
              <a:defRPr sz="4800">
                <a:solidFill>
                  <a:srgbClr val="000000"/>
                </a:solidFill>
                <a:latin typeface="Arial" charset="0"/>
                <a:cs typeface="Arial Unicode MS" charset="0"/>
              </a:defRPr>
            </a:lvl9pPr>
          </a:lstStyle>
          <a:p>
            <a:pPr marL="0" marR="0" lvl="0" indent="0" algn="ctr" defTabSz="65615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defRPr/>
            </a:pPr>
            <a:r>
              <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We look </a:t>
            </a:r>
            <a:r>
              <a:rPr kumimoji="0" lang="en-US" sz="1600"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rPr>
              <a:t>beyond IT</a:t>
            </a:r>
            <a:endParaRPr kumimoji="0" lang="en-US" sz="1467" b="0" i="0" u="none" strike="noStrike" kern="0" cap="none" spc="0" normalizeH="0" baseline="0" noProof="0" dirty="0">
              <a:ln>
                <a:noFill/>
              </a:ln>
              <a:solidFill>
                <a:srgbClr val="808080">
                  <a:lumMod val="50000"/>
                </a:srgbClr>
              </a:solidFill>
              <a:effectLst/>
              <a:uLnTx/>
              <a:uFillTx/>
              <a:latin typeface="Calibri Light" panose="020F0302020204030204"/>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487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218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ctr" defTabSz="656150" rtl="0" eaLnBrk="1" fontAlgn="base" hangingPunct="1">
        <a:lnSpc>
          <a:spcPct val="93000"/>
        </a:lnSpc>
        <a:spcBef>
          <a:spcPct val="0"/>
        </a:spcBef>
        <a:spcAft>
          <a:spcPct val="0"/>
        </a:spcAft>
        <a:buClr>
          <a:srgbClr val="000000"/>
        </a:buClr>
        <a:buSzPct val="100000"/>
        <a:buFont typeface="Times New Roman" panose="02020603050405020304" pitchFamily="18" charset="0"/>
        <a:defRPr sz="6400">
          <a:solidFill>
            <a:srgbClr val="000000"/>
          </a:solidFill>
          <a:latin typeface="+mj-lt"/>
          <a:ea typeface="ＭＳ Ｐゴシック" panose="020B0600070205080204" pitchFamily="34" charset="-128"/>
          <a:cs typeface="+mj-cs"/>
        </a:defRPr>
      </a:lvl1pPr>
      <a:lvl2pPr algn="ctr" defTabSz="656150" rtl="0" eaLnBrk="1" fontAlgn="base" hangingPunct="1">
        <a:lnSpc>
          <a:spcPct val="93000"/>
        </a:lnSpc>
        <a:spcBef>
          <a:spcPct val="0"/>
        </a:spcBef>
        <a:spcAft>
          <a:spcPct val="0"/>
        </a:spcAft>
        <a:buClr>
          <a:srgbClr val="000000"/>
        </a:buClr>
        <a:buSzPct val="100000"/>
        <a:buFont typeface="Times New Roman" panose="02020603050405020304" pitchFamily="18" charset="0"/>
        <a:defRPr sz="6400">
          <a:solidFill>
            <a:srgbClr val="000000"/>
          </a:solidFill>
          <a:latin typeface="Arial" charset="0"/>
          <a:ea typeface="ＭＳ Ｐゴシック" panose="020B0600070205080204" pitchFamily="34" charset="-128"/>
          <a:cs typeface="Arial Unicode MS" charset="0"/>
        </a:defRPr>
      </a:lvl2pPr>
      <a:lvl3pPr algn="ctr" defTabSz="656150" rtl="0" eaLnBrk="1" fontAlgn="base" hangingPunct="1">
        <a:lnSpc>
          <a:spcPct val="93000"/>
        </a:lnSpc>
        <a:spcBef>
          <a:spcPct val="0"/>
        </a:spcBef>
        <a:spcAft>
          <a:spcPct val="0"/>
        </a:spcAft>
        <a:buClr>
          <a:srgbClr val="000000"/>
        </a:buClr>
        <a:buSzPct val="100000"/>
        <a:buFont typeface="Times New Roman" panose="02020603050405020304" pitchFamily="18" charset="0"/>
        <a:defRPr sz="6400">
          <a:solidFill>
            <a:srgbClr val="000000"/>
          </a:solidFill>
          <a:latin typeface="Arial" charset="0"/>
          <a:ea typeface="ＭＳ Ｐゴシック" panose="020B0600070205080204" pitchFamily="34" charset="-128"/>
          <a:cs typeface="Arial Unicode MS" charset="0"/>
        </a:defRPr>
      </a:lvl3pPr>
      <a:lvl4pPr algn="ctr" defTabSz="656150" rtl="0" eaLnBrk="1" fontAlgn="base" hangingPunct="1">
        <a:lnSpc>
          <a:spcPct val="93000"/>
        </a:lnSpc>
        <a:spcBef>
          <a:spcPct val="0"/>
        </a:spcBef>
        <a:spcAft>
          <a:spcPct val="0"/>
        </a:spcAft>
        <a:buClr>
          <a:srgbClr val="000000"/>
        </a:buClr>
        <a:buSzPct val="100000"/>
        <a:buFont typeface="Times New Roman" panose="02020603050405020304" pitchFamily="18" charset="0"/>
        <a:defRPr sz="6400">
          <a:solidFill>
            <a:srgbClr val="000000"/>
          </a:solidFill>
          <a:latin typeface="Arial" charset="0"/>
          <a:ea typeface="ＭＳ Ｐゴシック" panose="020B0600070205080204" pitchFamily="34" charset="-128"/>
          <a:cs typeface="Arial Unicode MS" charset="0"/>
        </a:defRPr>
      </a:lvl4pPr>
      <a:lvl5pPr algn="ctr" defTabSz="656150" rtl="0" eaLnBrk="1" fontAlgn="base" hangingPunct="1">
        <a:lnSpc>
          <a:spcPct val="93000"/>
        </a:lnSpc>
        <a:spcBef>
          <a:spcPct val="0"/>
        </a:spcBef>
        <a:spcAft>
          <a:spcPct val="0"/>
        </a:spcAft>
        <a:buClr>
          <a:srgbClr val="000000"/>
        </a:buClr>
        <a:buSzPct val="100000"/>
        <a:buFont typeface="Times New Roman" panose="02020603050405020304" pitchFamily="18" charset="0"/>
        <a:defRPr sz="6400">
          <a:solidFill>
            <a:srgbClr val="000000"/>
          </a:solidFill>
          <a:latin typeface="Arial" charset="0"/>
          <a:ea typeface="ＭＳ Ｐゴシック" panose="020B0600070205080204" pitchFamily="34" charset="-128"/>
          <a:cs typeface="Arial Unicode MS" charset="0"/>
        </a:defRPr>
      </a:lvl5pPr>
      <a:lvl6pPr marL="3620268" indent="-329114" algn="ctr" defTabSz="658232" rtl="0" eaLnBrk="1" fontAlgn="base" hangingPunct="1">
        <a:lnSpc>
          <a:spcPct val="93000"/>
        </a:lnSpc>
        <a:spcBef>
          <a:spcPct val="0"/>
        </a:spcBef>
        <a:spcAft>
          <a:spcPct val="0"/>
        </a:spcAft>
        <a:buClr>
          <a:srgbClr val="000000"/>
        </a:buClr>
        <a:buSzPct val="100000"/>
        <a:buFont typeface="Times New Roman" pitchFamily="16" charset="0"/>
        <a:defRPr sz="6400">
          <a:solidFill>
            <a:srgbClr val="000000"/>
          </a:solidFill>
          <a:latin typeface="Arial" charset="0"/>
          <a:cs typeface="Arial Unicode MS" charset="0"/>
        </a:defRPr>
      </a:lvl6pPr>
      <a:lvl7pPr marL="4278501" indent="-329114" algn="ctr" defTabSz="658232" rtl="0" eaLnBrk="1" fontAlgn="base" hangingPunct="1">
        <a:lnSpc>
          <a:spcPct val="93000"/>
        </a:lnSpc>
        <a:spcBef>
          <a:spcPct val="0"/>
        </a:spcBef>
        <a:spcAft>
          <a:spcPct val="0"/>
        </a:spcAft>
        <a:buClr>
          <a:srgbClr val="000000"/>
        </a:buClr>
        <a:buSzPct val="100000"/>
        <a:buFont typeface="Times New Roman" pitchFamily="16" charset="0"/>
        <a:defRPr sz="6400">
          <a:solidFill>
            <a:srgbClr val="000000"/>
          </a:solidFill>
          <a:latin typeface="Arial" charset="0"/>
          <a:cs typeface="Arial Unicode MS" charset="0"/>
        </a:defRPr>
      </a:lvl7pPr>
      <a:lvl8pPr marL="4936731" indent="-329114" algn="ctr" defTabSz="658232" rtl="0" eaLnBrk="1" fontAlgn="base" hangingPunct="1">
        <a:lnSpc>
          <a:spcPct val="93000"/>
        </a:lnSpc>
        <a:spcBef>
          <a:spcPct val="0"/>
        </a:spcBef>
        <a:spcAft>
          <a:spcPct val="0"/>
        </a:spcAft>
        <a:buClr>
          <a:srgbClr val="000000"/>
        </a:buClr>
        <a:buSzPct val="100000"/>
        <a:buFont typeface="Times New Roman" pitchFamily="16" charset="0"/>
        <a:defRPr sz="6400">
          <a:solidFill>
            <a:srgbClr val="000000"/>
          </a:solidFill>
          <a:latin typeface="Arial" charset="0"/>
          <a:cs typeface="Arial Unicode MS" charset="0"/>
        </a:defRPr>
      </a:lvl8pPr>
      <a:lvl9pPr marL="5594961" indent="-329114" algn="ctr" defTabSz="658232" rtl="0" eaLnBrk="1" fontAlgn="base" hangingPunct="1">
        <a:lnSpc>
          <a:spcPct val="93000"/>
        </a:lnSpc>
        <a:spcBef>
          <a:spcPct val="0"/>
        </a:spcBef>
        <a:spcAft>
          <a:spcPct val="0"/>
        </a:spcAft>
        <a:buClr>
          <a:srgbClr val="000000"/>
        </a:buClr>
        <a:buSzPct val="100000"/>
        <a:buFont typeface="Times New Roman" pitchFamily="16" charset="0"/>
        <a:defRPr sz="6400">
          <a:solidFill>
            <a:srgbClr val="000000"/>
          </a:solidFill>
          <a:latin typeface="Arial" charset="0"/>
          <a:cs typeface="Arial Unicode MS" charset="0"/>
        </a:defRPr>
      </a:lvl9pPr>
    </p:titleStyle>
    <p:bodyStyle>
      <a:lvl1pPr marL="493172" indent="-493172" algn="l" defTabSz="656150" rtl="0" eaLnBrk="1" fontAlgn="base" hangingPunct="1">
        <a:lnSpc>
          <a:spcPct val="93000"/>
        </a:lnSpc>
        <a:spcBef>
          <a:spcPct val="0"/>
        </a:spcBef>
        <a:spcAft>
          <a:spcPts val="2051"/>
        </a:spcAft>
        <a:buClr>
          <a:srgbClr val="000000"/>
        </a:buClr>
        <a:buSzPct val="100000"/>
        <a:buFont typeface="Times New Roman" panose="02020603050405020304" pitchFamily="18" charset="0"/>
        <a:buChar char="•"/>
        <a:defRPr sz="4667">
          <a:solidFill>
            <a:srgbClr val="000000"/>
          </a:solidFill>
          <a:latin typeface="+mn-lt"/>
          <a:ea typeface="ＭＳ Ｐゴシック" panose="020B0600070205080204" pitchFamily="34" charset="-128"/>
          <a:cs typeface="+mn-cs"/>
        </a:defRPr>
      </a:lvl1pPr>
      <a:lvl2pPr marL="1068891" indent="-410623" algn="l" defTabSz="656150" rtl="0" eaLnBrk="1" fontAlgn="base" hangingPunct="1">
        <a:lnSpc>
          <a:spcPct val="93000"/>
        </a:lnSpc>
        <a:spcBef>
          <a:spcPct val="0"/>
        </a:spcBef>
        <a:spcAft>
          <a:spcPts val="1633"/>
        </a:spcAft>
        <a:buClr>
          <a:srgbClr val="000000"/>
        </a:buClr>
        <a:buSzPct val="100000"/>
        <a:buFont typeface="Times New Roman" panose="02020603050405020304" pitchFamily="18" charset="0"/>
        <a:buChar char="–"/>
        <a:defRPr sz="4133">
          <a:solidFill>
            <a:srgbClr val="000000"/>
          </a:solidFill>
          <a:latin typeface="+mn-lt"/>
          <a:ea typeface="ＭＳ Ｐゴシック" panose="020B0600070205080204" pitchFamily="34" charset="-128"/>
          <a:cs typeface="+mn-cs"/>
        </a:defRPr>
      </a:lvl2pPr>
      <a:lvl3pPr marL="1644610" indent="-328076" algn="l" defTabSz="656150" rtl="0" eaLnBrk="1" fontAlgn="base" hangingPunct="1">
        <a:lnSpc>
          <a:spcPct val="93000"/>
        </a:lnSpc>
        <a:spcBef>
          <a:spcPct val="0"/>
        </a:spcBef>
        <a:spcAft>
          <a:spcPts val="1217"/>
        </a:spcAft>
        <a:buClr>
          <a:srgbClr val="000000"/>
        </a:buClr>
        <a:buSzPct val="100000"/>
        <a:buFont typeface="Times New Roman" panose="02020603050405020304" pitchFamily="18" charset="0"/>
        <a:buChar char="•"/>
        <a:defRPr sz="3333">
          <a:solidFill>
            <a:srgbClr val="000000"/>
          </a:solidFill>
          <a:latin typeface="+mn-lt"/>
          <a:ea typeface="ＭＳ Ｐゴシック" panose="020B0600070205080204" pitchFamily="34" charset="-128"/>
          <a:cs typeface="+mn-cs"/>
        </a:defRPr>
      </a:lvl3pPr>
      <a:lvl4pPr marL="2302876" indent="-328076" algn="l" defTabSz="656150" rtl="0" eaLnBrk="1" fontAlgn="base" hangingPunct="1">
        <a:lnSpc>
          <a:spcPct val="93000"/>
        </a:lnSpc>
        <a:spcBef>
          <a:spcPct val="0"/>
        </a:spcBef>
        <a:spcAft>
          <a:spcPts val="833"/>
        </a:spcAft>
        <a:buClr>
          <a:srgbClr val="000000"/>
        </a:buClr>
        <a:buSzPct val="100000"/>
        <a:buFont typeface="Times New Roman" panose="02020603050405020304" pitchFamily="18" charset="0"/>
        <a:buChar char="–"/>
        <a:defRPr sz="2800">
          <a:solidFill>
            <a:srgbClr val="000000"/>
          </a:solidFill>
          <a:latin typeface="+mn-lt"/>
          <a:ea typeface="ＭＳ Ｐゴシック" panose="020B0600070205080204" pitchFamily="34" charset="-128"/>
          <a:cs typeface="+mn-cs"/>
        </a:defRPr>
      </a:lvl4pPr>
      <a:lvl5pPr marL="2961143" indent="-328076" algn="l" defTabSz="656150" rtl="0" eaLnBrk="1" fontAlgn="base" hangingPunct="1">
        <a:lnSpc>
          <a:spcPct val="93000"/>
        </a:lnSpc>
        <a:spcBef>
          <a:spcPct val="0"/>
        </a:spcBef>
        <a:spcAft>
          <a:spcPts val="417"/>
        </a:spcAft>
        <a:buClr>
          <a:srgbClr val="000000"/>
        </a:buClr>
        <a:buSzPct val="100000"/>
        <a:buFont typeface="Times New Roman" panose="02020603050405020304" pitchFamily="18" charset="0"/>
        <a:buChar char="»"/>
        <a:defRPr sz="2800">
          <a:solidFill>
            <a:srgbClr val="000000"/>
          </a:solidFill>
          <a:latin typeface="+mn-lt"/>
          <a:ea typeface="ＭＳ Ｐゴシック" panose="020B0600070205080204" pitchFamily="34" charset="-128"/>
          <a:cs typeface="+mn-cs"/>
        </a:defRPr>
      </a:lvl5pPr>
      <a:lvl6pPr marL="3620268" indent="-329114" algn="l" defTabSz="658232" rtl="0" eaLnBrk="1" fontAlgn="base" hangingPunct="1">
        <a:lnSpc>
          <a:spcPct val="93000"/>
        </a:lnSpc>
        <a:spcBef>
          <a:spcPct val="0"/>
        </a:spcBef>
        <a:spcAft>
          <a:spcPts val="415"/>
        </a:spcAft>
        <a:buClr>
          <a:srgbClr val="000000"/>
        </a:buClr>
        <a:buSzPct val="100000"/>
        <a:buFont typeface="Times New Roman" pitchFamily="16" charset="0"/>
        <a:defRPr sz="2800">
          <a:solidFill>
            <a:srgbClr val="000000"/>
          </a:solidFill>
          <a:latin typeface="+mn-lt"/>
          <a:cs typeface="+mn-cs"/>
        </a:defRPr>
      </a:lvl6pPr>
      <a:lvl7pPr marL="4278501" indent="-329114" algn="l" defTabSz="658232" rtl="0" eaLnBrk="1" fontAlgn="base" hangingPunct="1">
        <a:lnSpc>
          <a:spcPct val="93000"/>
        </a:lnSpc>
        <a:spcBef>
          <a:spcPct val="0"/>
        </a:spcBef>
        <a:spcAft>
          <a:spcPts val="415"/>
        </a:spcAft>
        <a:buClr>
          <a:srgbClr val="000000"/>
        </a:buClr>
        <a:buSzPct val="100000"/>
        <a:buFont typeface="Times New Roman" pitchFamily="16" charset="0"/>
        <a:defRPr sz="2800">
          <a:solidFill>
            <a:srgbClr val="000000"/>
          </a:solidFill>
          <a:latin typeface="+mn-lt"/>
          <a:cs typeface="+mn-cs"/>
        </a:defRPr>
      </a:lvl7pPr>
      <a:lvl8pPr marL="4936731" indent="-329114" algn="l" defTabSz="658232" rtl="0" eaLnBrk="1" fontAlgn="base" hangingPunct="1">
        <a:lnSpc>
          <a:spcPct val="93000"/>
        </a:lnSpc>
        <a:spcBef>
          <a:spcPct val="0"/>
        </a:spcBef>
        <a:spcAft>
          <a:spcPts val="415"/>
        </a:spcAft>
        <a:buClr>
          <a:srgbClr val="000000"/>
        </a:buClr>
        <a:buSzPct val="100000"/>
        <a:buFont typeface="Times New Roman" pitchFamily="16" charset="0"/>
        <a:defRPr sz="2800">
          <a:solidFill>
            <a:srgbClr val="000000"/>
          </a:solidFill>
          <a:latin typeface="+mn-lt"/>
          <a:cs typeface="+mn-cs"/>
        </a:defRPr>
      </a:lvl8pPr>
      <a:lvl9pPr marL="5594961" indent="-329114" algn="l" defTabSz="658232" rtl="0" eaLnBrk="1" fontAlgn="base" hangingPunct="1">
        <a:lnSpc>
          <a:spcPct val="93000"/>
        </a:lnSpc>
        <a:spcBef>
          <a:spcPct val="0"/>
        </a:spcBef>
        <a:spcAft>
          <a:spcPts val="415"/>
        </a:spcAft>
        <a:buClr>
          <a:srgbClr val="000000"/>
        </a:buClr>
        <a:buSzPct val="100000"/>
        <a:buFont typeface="Times New Roman" pitchFamily="16" charset="0"/>
        <a:defRPr sz="2800">
          <a:solidFill>
            <a:srgbClr val="000000"/>
          </a:solidFill>
          <a:latin typeface="+mn-lt"/>
          <a:cs typeface="+mn-cs"/>
        </a:defRPr>
      </a:lvl9pPr>
    </p:bodyStyle>
    <p:otherStyle>
      <a:defPPr>
        <a:defRPr lang="en-US"/>
      </a:defPPr>
      <a:lvl1pPr marL="0" algn="l" defTabSz="1316464" rtl="0" eaLnBrk="1" latinLnBrk="0" hangingPunct="1">
        <a:defRPr sz="2667" kern="1200">
          <a:solidFill>
            <a:schemeClr val="tx1"/>
          </a:solidFill>
          <a:latin typeface="+mn-lt"/>
          <a:ea typeface="+mn-ea"/>
          <a:cs typeface="+mn-cs"/>
        </a:defRPr>
      </a:lvl1pPr>
      <a:lvl2pPr marL="658232" algn="l" defTabSz="1316464" rtl="0" eaLnBrk="1" latinLnBrk="0" hangingPunct="1">
        <a:defRPr sz="2667" kern="1200">
          <a:solidFill>
            <a:schemeClr val="tx1"/>
          </a:solidFill>
          <a:latin typeface="+mn-lt"/>
          <a:ea typeface="+mn-ea"/>
          <a:cs typeface="+mn-cs"/>
        </a:defRPr>
      </a:lvl2pPr>
      <a:lvl3pPr marL="1316464" algn="l" defTabSz="1316464" rtl="0" eaLnBrk="1" latinLnBrk="0" hangingPunct="1">
        <a:defRPr sz="2667" kern="1200">
          <a:solidFill>
            <a:schemeClr val="tx1"/>
          </a:solidFill>
          <a:latin typeface="+mn-lt"/>
          <a:ea typeface="+mn-ea"/>
          <a:cs typeface="+mn-cs"/>
        </a:defRPr>
      </a:lvl3pPr>
      <a:lvl4pPr marL="1974695" algn="l" defTabSz="1316464" rtl="0" eaLnBrk="1" latinLnBrk="0" hangingPunct="1">
        <a:defRPr sz="2667" kern="1200">
          <a:solidFill>
            <a:schemeClr val="tx1"/>
          </a:solidFill>
          <a:latin typeface="+mn-lt"/>
          <a:ea typeface="+mn-ea"/>
          <a:cs typeface="+mn-cs"/>
        </a:defRPr>
      </a:lvl4pPr>
      <a:lvl5pPr marL="2632922" algn="l" defTabSz="1316464" rtl="0" eaLnBrk="1" latinLnBrk="0" hangingPunct="1">
        <a:defRPr sz="2667" kern="1200">
          <a:solidFill>
            <a:schemeClr val="tx1"/>
          </a:solidFill>
          <a:latin typeface="+mn-lt"/>
          <a:ea typeface="+mn-ea"/>
          <a:cs typeface="+mn-cs"/>
        </a:defRPr>
      </a:lvl5pPr>
      <a:lvl6pPr marL="3291155" algn="l" defTabSz="1316464" rtl="0" eaLnBrk="1" latinLnBrk="0" hangingPunct="1">
        <a:defRPr sz="2667" kern="1200">
          <a:solidFill>
            <a:schemeClr val="tx1"/>
          </a:solidFill>
          <a:latin typeface="+mn-lt"/>
          <a:ea typeface="+mn-ea"/>
          <a:cs typeface="+mn-cs"/>
        </a:defRPr>
      </a:lvl6pPr>
      <a:lvl7pPr marL="3949385" algn="l" defTabSz="1316464" rtl="0" eaLnBrk="1" latinLnBrk="0" hangingPunct="1">
        <a:defRPr sz="2667" kern="1200">
          <a:solidFill>
            <a:schemeClr val="tx1"/>
          </a:solidFill>
          <a:latin typeface="+mn-lt"/>
          <a:ea typeface="+mn-ea"/>
          <a:cs typeface="+mn-cs"/>
        </a:defRPr>
      </a:lvl7pPr>
      <a:lvl8pPr marL="4607615" algn="l" defTabSz="1316464" rtl="0" eaLnBrk="1" latinLnBrk="0" hangingPunct="1">
        <a:defRPr sz="2667" kern="1200">
          <a:solidFill>
            <a:schemeClr val="tx1"/>
          </a:solidFill>
          <a:latin typeface="+mn-lt"/>
          <a:ea typeface="+mn-ea"/>
          <a:cs typeface="+mn-cs"/>
        </a:defRPr>
      </a:lvl8pPr>
      <a:lvl9pPr marL="5265846" algn="l" defTabSz="1316464" rtl="0" eaLnBrk="1" latinLnBrk="0" hangingPunct="1">
        <a:defRPr sz="26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mailto:bob.greenwald@cstor.com"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hyperlink" Target="mailto:bob.greenwald@fisgloba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D9CC-FD8F-45AE-B415-47D3C78A48C8}"/>
              </a:ext>
            </a:extLst>
          </p:cNvPr>
          <p:cNvSpPr txBox="1"/>
          <p:nvPr/>
        </p:nvSpPr>
        <p:spPr>
          <a:xfrm>
            <a:off x="577795" y="2290227"/>
            <a:ext cx="6220570" cy="1600438"/>
          </a:xfrm>
          <a:prstGeom prst="rect">
            <a:avLst/>
          </a:prstGeom>
          <a:noFill/>
        </p:spPr>
        <p:txBody>
          <a:bodyPr wrap="square" rtlCol="0">
            <a:spAutoFit/>
          </a:bodyPr>
          <a:lstStyle/>
          <a:p>
            <a:r>
              <a:rPr lang="en-US" sz="3200" dirty="0"/>
              <a:t>HA Auto-failover Application Guide</a:t>
            </a:r>
          </a:p>
          <a:p>
            <a:r>
              <a:rPr lang="en-US" sz="2400" dirty="0"/>
              <a:t>GEN1 Converged Infrastructure</a:t>
            </a:r>
          </a:p>
          <a:p>
            <a:endParaRPr lang="en-US" sz="2400" dirty="0"/>
          </a:p>
          <a:p>
            <a:r>
              <a:rPr lang="en-US" dirty="0"/>
              <a:t>Prepared for FIS</a:t>
            </a:r>
          </a:p>
        </p:txBody>
      </p:sp>
    </p:spTree>
    <p:extLst>
      <p:ext uri="{BB962C8B-B14F-4D97-AF65-F5344CB8AC3E}">
        <p14:creationId xmlns:p14="http://schemas.microsoft.com/office/powerpoint/2010/main" val="1875342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Workflow Options - 2</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a:spcAft>
                <a:spcPts val="300"/>
              </a:spcAft>
            </a:pPr>
            <a:r>
              <a:rPr lang="en-US" dirty="0"/>
              <a:t>Application Agnostic</a:t>
            </a:r>
          </a:p>
          <a:p>
            <a:pPr marL="575719" lvl="1" indent="0">
              <a:buNone/>
            </a:pPr>
            <a:endParaRPr lang="en-US" dirty="0"/>
          </a:p>
          <a:p>
            <a:pPr marL="575719" lvl="1" indent="0">
              <a:buNone/>
            </a:pPr>
            <a:r>
              <a:rPr lang="en-US" dirty="0"/>
              <a:t>Supported tooling at the storage layer does not define anything the application must do.  </a:t>
            </a:r>
          </a:p>
          <a:p>
            <a:pPr marL="575719" lvl="1" indent="0">
              <a:buNone/>
            </a:pPr>
            <a:r>
              <a:rPr lang="en-US" dirty="0"/>
              <a:t>Orchestration can use the tooling customized per any application’s needs</a:t>
            </a:r>
          </a:p>
          <a:p>
            <a:pPr marL="575719" lvl="1" indent="0">
              <a:buNone/>
            </a:pPr>
            <a:r>
              <a:rPr lang="en-US" dirty="0"/>
              <a:t>An application could self define multiple “system” failover scenarios, based on the application structure, and build workflows for each.</a:t>
            </a:r>
          </a:p>
          <a:p>
            <a:pPr marL="575719" lvl="1" indent="0">
              <a:buNone/>
            </a:pPr>
            <a:endParaRPr lang="en-US" dirty="0"/>
          </a:p>
        </p:txBody>
      </p:sp>
    </p:spTree>
    <p:extLst>
      <p:ext uri="{BB962C8B-B14F-4D97-AF65-F5344CB8AC3E}">
        <p14:creationId xmlns:p14="http://schemas.microsoft.com/office/powerpoint/2010/main" val="39455900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Workflow Options - 3</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a:spcAft>
                <a:spcPts val="300"/>
              </a:spcAft>
            </a:pPr>
            <a:r>
              <a:rPr lang="en-US" dirty="0"/>
              <a:t>Independent Shares</a:t>
            </a:r>
          </a:p>
          <a:p>
            <a:pPr marL="575719" lvl="1" indent="0">
              <a:buNone/>
            </a:pPr>
            <a:endParaRPr lang="en-US" dirty="0"/>
          </a:p>
          <a:p>
            <a:pPr marL="575719" lvl="1" indent="0">
              <a:buNone/>
            </a:pPr>
            <a:r>
              <a:rPr lang="en-US" dirty="0"/>
              <a:t>Each share can have its own failover model</a:t>
            </a:r>
          </a:p>
          <a:p>
            <a:pPr marL="575719" lvl="1" indent="0">
              <a:buNone/>
            </a:pPr>
            <a:r>
              <a:rPr lang="en-US" dirty="0"/>
              <a:t>Each share is flipped on its own.  This supports partial failover if appropriate to an application</a:t>
            </a:r>
          </a:p>
          <a:p>
            <a:pPr marL="575719" lvl="1" indent="0">
              <a:buNone/>
            </a:pPr>
            <a:r>
              <a:rPr lang="en-US" dirty="0"/>
              <a:t>Applications with multiple shares can define their own error recovery.  That is, if three shares flip and the two do not, what happens?</a:t>
            </a:r>
          </a:p>
        </p:txBody>
      </p:sp>
    </p:spTree>
    <p:extLst>
      <p:ext uri="{BB962C8B-B14F-4D97-AF65-F5344CB8AC3E}">
        <p14:creationId xmlns:p14="http://schemas.microsoft.com/office/powerpoint/2010/main" val="33282522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Workflow Options - 4</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a:spcAft>
                <a:spcPts val="300"/>
              </a:spcAft>
            </a:pPr>
            <a:r>
              <a:rPr lang="en-US" dirty="0"/>
              <a:t>Simultaneous Failover</a:t>
            </a:r>
          </a:p>
          <a:p>
            <a:pPr marL="575719" lvl="1" indent="0">
              <a:buNone/>
            </a:pPr>
            <a:endParaRPr lang="en-US" dirty="0"/>
          </a:p>
          <a:p>
            <a:pPr marL="575719" lvl="1" indent="0">
              <a:buNone/>
            </a:pPr>
            <a:r>
              <a:rPr lang="en-US" dirty="0"/>
              <a:t>Storage tooling is called once per share to flip</a:t>
            </a:r>
          </a:p>
          <a:p>
            <a:pPr marL="575719" lvl="1" indent="0">
              <a:buNone/>
            </a:pPr>
            <a:r>
              <a:rPr lang="en-US" dirty="0"/>
              <a:t>Tooling supports being called in parallel.  This can speed overall process of flipping multiple shares in an application set</a:t>
            </a:r>
          </a:p>
          <a:p>
            <a:pPr marL="575719" lvl="1" indent="0">
              <a:buNone/>
            </a:pPr>
            <a:r>
              <a:rPr lang="en-US" dirty="0"/>
              <a:t>Applications can decide it they want to flip sequentially, in parallel, or any some combination</a:t>
            </a:r>
          </a:p>
          <a:p>
            <a:pPr marL="575719" lvl="1" indent="0">
              <a:buNone/>
            </a:pPr>
            <a:endParaRPr lang="en-US" dirty="0"/>
          </a:p>
        </p:txBody>
      </p:sp>
    </p:spTree>
    <p:extLst>
      <p:ext uri="{BB962C8B-B14F-4D97-AF65-F5344CB8AC3E}">
        <p14:creationId xmlns:p14="http://schemas.microsoft.com/office/powerpoint/2010/main" val="20795319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Workflow Options - 5</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a:spcAft>
                <a:spcPts val="300"/>
              </a:spcAft>
            </a:pPr>
            <a:r>
              <a:rPr lang="en-US" dirty="0"/>
              <a:t>Status Checks</a:t>
            </a:r>
          </a:p>
          <a:p>
            <a:pPr marL="575719" lvl="1" indent="0">
              <a:buNone/>
            </a:pPr>
            <a:endParaRPr lang="en-US" dirty="0"/>
          </a:p>
          <a:p>
            <a:pPr marL="575719" lvl="1" indent="0">
              <a:buNone/>
            </a:pPr>
            <a:r>
              <a:rPr lang="en-US" dirty="0"/>
              <a:t>Status check reports current primary, current secondary, and replication details</a:t>
            </a:r>
          </a:p>
          <a:p>
            <a:pPr marL="575719" lvl="1" indent="0">
              <a:buNone/>
            </a:pPr>
            <a:r>
              <a:rPr lang="en-US" dirty="0"/>
              <a:t>If status check fails, automated failover is not supported</a:t>
            </a:r>
          </a:p>
          <a:p>
            <a:pPr marL="575719" lvl="1" indent="0">
              <a:buNone/>
            </a:pPr>
            <a:r>
              <a:rPr lang="en-US" dirty="0"/>
              <a:t>Designed to support periodic health check of HA system</a:t>
            </a:r>
          </a:p>
          <a:p>
            <a:pPr marL="575719" lvl="1" indent="0">
              <a:buNone/>
            </a:pPr>
            <a:endParaRPr lang="en-US" dirty="0"/>
          </a:p>
        </p:txBody>
      </p:sp>
    </p:spTree>
    <p:extLst>
      <p:ext uri="{BB962C8B-B14F-4D97-AF65-F5344CB8AC3E}">
        <p14:creationId xmlns:p14="http://schemas.microsoft.com/office/powerpoint/2010/main" val="723559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Workflow Options - 6</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a:spcAft>
                <a:spcPts val="300"/>
              </a:spcAft>
            </a:pPr>
            <a:r>
              <a:rPr lang="en-US" dirty="0"/>
              <a:t>Test Runs</a:t>
            </a:r>
          </a:p>
          <a:p>
            <a:pPr marL="575719" lvl="1" indent="0">
              <a:buNone/>
            </a:pPr>
            <a:endParaRPr lang="en-US" dirty="0"/>
          </a:p>
          <a:p>
            <a:pPr marL="575719" lvl="1" indent="0">
              <a:buNone/>
            </a:pPr>
            <a:r>
              <a:rPr lang="en-US" dirty="0"/>
              <a:t>Exercises the entire failover workflow without doing the flip</a:t>
            </a:r>
          </a:p>
          <a:p>
            <a:pPr marL="575719" lvl="1" indent="0">
              <a:buNone/>
            </a:pPr>
            <a:r>
              <a:rPr lang="en-US" dirty="0"/>
              <a:t>Safe to use at any time with no impact to applications</a:t>
            </a:r>
          </a:p>
          <a:p>
            <a:pPr marL="575719" lvl="1" indent="0">
              <a:buNone/>
            </a:pPr>
            <a:r>
              <a:rPr lang="en-US" dirty="0"/>
              <a:t>Goes beyond status check to touch the storage in more depth</a:t>
            </a:r>
          </a:p>
          <a:p>
            <a:pPr marL="575719" lvl="1" indent="0">
              <a:buNone/>
            </a:pPr>
            <a:r>
              <a:rPr lang="en-US" dirty="0"/>
              <a:t>Designed to support periodic health check of HA system</a:t>
            </a:r>
          </a:p>
          <a:p>
            <a:pPr marL="575719" lvl="1" indent="0">
              <a:buNone/>
            </a:pPr>
            <a:endParaRPr lang="en-US" dirty="0"/>
          </a:p>
        </p:txBody>
      </p:sp>
    </p:spTree>
    <p:extLst>
      <p:ext uri="{BB962C8B-B14F-4D97-AF65-F5344CB8AC3E}">
        <p14:creationId xmlns:p14="http://schemas.microsoft.com/office/powerpoint/2010/main" val="27754576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Workflow Options - 7</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a:spcAft>
                <a:spcPts val="300"/>
              </a:spcAft>
            </a:pPr>
            <a:r>
              <a:rPr lang="en-US" dirty="0"/>
              <a:t>Manual Operation</a:t>
            </a:r>
          </a:p>
          <a:p>
            <a:pPr marL="575719" lvl="1" indent="0">
              <a:buNone/>
            </a:pPr>
            <a:endParaRPr lang="en-US" dirty="0"/>
          </a:p>
          <a:p>
            <a:pPr marL="575719" lvl="1" indent="0">
              <a:buNone/>
            </a:pPr>
            <a:r>
              <a:rPr lang="en-US" dirty="0"/>
              <a:t>Tools can be used outside of orchestration if necessary</a:t>
            </a:r>
          </a:p>
          <a:p>
            <a:pPr marL="575719" lvl="1" indent="0">
              <a:buNone/>
            </a:pPr>
            <a:r>
              <a:rPr lang="en-US" dirty="0"/>
              <a:t>Covers the special “one off” cases where an orchestration workflow was not previously built</a:t>
            </a:r>
          </a:p>
          <a:p>
            <a:pPr marL="575719" lvl="1" indent="0">
              <a:buNone/>
            </a:pPr>
            <a:endParaRPr lang="en-US" dirty="0"/>
          </a:p>
          <a:p>
            <a:pPr marL="575719" lvl="1" indent="0">
              <a:buNone/>
            </a:pPr>
            <a:endParaRPr lang="en-US" dirty="0"/>
          </a:p>
        </p:txBody>
      </p:sp>
    </p:spTree>
    <p:extLst>
      <p:ext uri="{BB962C8B-B14F-4D97-AF65-F5344CB8AC3E}">
        <p14:creationId xmlns:p14="http://schemas.microsoft.com/office/powerpoint/2010/main" val="31078283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B710D-47F6-4331-A1F9-F090C37F7F47}"/>
              </a:ext>
            </a:extLst>
          </p:cNvPr>
          <p:cNvSpPr txBox="1"/>
          <p:nvPr/>
        </p:nvSpPr>
        <p:spPr>
          <a:xfrm>
            <a:off x="8134182" y="1018606"/>
            <a:ext cx="3434965" cy="2585323"/>
          </a:xfrm>
          <a:prstGeom prst="rect">
            <a:avLst/>
          </a:prstGeom>
          <a:noFill/>
        </p:spPr>
        <p:txBody>
          <a:bodyPr wrap="square" rtlCol="0">
            <a:spAutoFit/>
          </a:bodyPr>
          <a:lstStyle/>
          <a:p>
            <a:r>
              <a:rPr lang="en-US" b="1" dirty="0">
                <a:solidFill>
                  <a:schemeClr val="bg1"/>
                </a:solidFill>
              </a:rPr>
              <a:t>Bob Greenwald</a:t>
            </a:r>
          </a:p>
          <a:p>
            <a:r>
              <a:rPr lang="en-US" b="1" dirty="0">
                <a:solidFill>
                  <a:schemeClr val="bg1"/>
                </a:solidFill>
              </a:rPr>
              <a:t>Senior Systems Engineer c:  +1.262.325.4211</a:t>
            </a:r>
          </a:p>
          <a:p>
            <a:r>
              <a:rPr lang="en-US" b="1" dirty="0">
                <a:solidFill>
                  <a:schemeClr val="bg1"/>
                </a:solidFill>
              </a:rPr>
              <a:t>e:  </a:t>
            </a:r>
            <a:r>
              <a:rPr lang="en-US" b="1" u="sng" dirty="0">
                <a:solidFill>
                  <a:schemeClr val="bg1"/>
                </a:solidFill>
                <a:hlinkClick r:id="rId3">
                  <a:extLst>
                    <a:ext uri="{A12FA001-AC4F-418D-AE19-62706E023703}">
                      <ahyp:hlinkClr xmlns:ahyp="http://schemas.microsoft.com/office/drawing/2018/hyperlinkcolor" val="tx"/>
                    </a:ext>
                  </a:extLst>
                </a:hlinkClick>
              </a:rPr>
              <a:t>bob.greenwald@cstor.com</a:t>
            </a:r>
            <a:endParaRPr lang="en-US" b="1" dirty="0">
              <a:solidFill>
                <a:schemeClr val="bg1"/>
              </a:solidFill>
            </a:endParaRPr>
          </a:p>
          <a:p>
            <a:r>
              <a:rPr lang="en-US" b="1" dirty="0"/>
              <a:t> </a:t>
            </a:r>
          </a:p>
          <a:p>
            <a:r>
              <a:rPr lang="en-US" b="1" dirty="0">
                <a:solidFill>
                  <a:schemeClr val="bg1"/>
                </a:solidFill>
              </a:rPr>
              <a:t>Assigned as Resident NetApp SME for FIS</a:t>
            </a:r>
          </a:p>
          <a:p>
            <a:r>
              <a:rPr lang="en-US" b="1" dirty="0">
                <a:solidFill>
                  <a:schemeClr val="bg1"/>
                </a:solidFill>
              </a:rPr>
              <a:t>e:  </a:t>
            </a:r>
            <a:r>
              <a:rPr lang="en-US" b="1" u="sng" dirty="0">
                <a:solidFill>
                  <a:schemeClr val="bg1"/>
                </a:solidFill>
                <a:hlinkClick r:id="rId4">
                  <a:extLst>
                    <a:ext uri="{A12FA001-AC4F-418D-AE19-62706E023703}">
                      <ahyp:hlinkClr xmlns:ahyp="http://schemas.microsoft.com/office/drawing/2018/hyperlinkcolor" val="tx"/>
                    </a:ext>
                  </a:extLst>
                </a:hlinkClick>
              </a:rPr>
              <a:t>bob.greenwald@fisglobal.com</a:t>
            </a:r>
            <a:endParaRPr lang="en-US" b="1" dirty="0">
              <a:solidFill>
                <a:schemeClr val="bg1"/>
              </a:solidFill>
            </a:endParaRPr>
          </a:p>
          <a:p>
            <a:endParaRPr lang="en-US" dirty="0"/>
          </a:p>
        </p:txBody>
      </p:sp>
    </p:spTree>
    <p:extLst>
      <p:ext uri="{BB962C8B-B14F-4D97-AF65-F5344CB8AC3E}">
        <p14:creationId xmlns:p14="http://schemas.microsoft.com/office/powerpoint/2010/main" val="350504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AC22-0E7C-4932-969F-35771F28FA6F}"/>
              </a:ext>
            </a:extLst>
          </p:cNvPr>
          <p:cNvSpPr>
            <a:spLocks noGrp="1"/>
          </p:cNvSpPr>
          <p:nvPr>
            <p:ph type="title"/>
          </p:nvPr>
        </p:nvSpPr>
        <p:spPr/>
        <p:txBody>
          <a:bodyPr/>
          <a:lstStyle/>
          <a:p>
            <a:r>
              <a:rPr lang="en-US" dirty="0"/>
              <a:t>HA Auto-failover GEN1 Application Guide</a:t>
            </a:r>
            <a:endParaRPr lang="en-US" sz="3600" dirty="0"/>
          </a:p>
        </p:txBody>
      </p:sp>
      <p:sp>
        <p:nvSpPr>
          <p:cNvPr id="3" name="Content Placeholder 2">
            <a:extLst>
              <a:ext uri="{FF2B5EF4-FFF2-40B4-BE49-F238E27FC236}">
                <a16:creationId xmlns:a16="http://schemas.microsoft.com/office/drawing/2014/main" id="{2868BBD2-CAB6-47D2-9DBB-3455B506C8D7}"/>
              </a:ext>
            </a:extLst>
          </p:cNvPr>
          <p:cNvSpPr>
            <a:spLocks noGrp="1"/>
          </p:cNvSpPr>
          <p:nvPr>
            <p:ph idx="1"/>
          </p:nvPr>
        </p:nvSpPr>
        <p:spPr>
          <a:xfrm>
            <a:off x="608640" y="1200647"/>
            <a:ext cx="10965120" cy="4882652"/>
          </a:xfrm>
        </p:spPr>
        <p:txBody>
          <a:bodyPr/>
          <a:lstStyle/>
          <a:p>
            <a:r>
              <a:rPr lang="en-US" dirty="0"/>
              <a:t>Design Overview</a:t>
            </a:r>
          </a:p>
          <a:p>
            <a:r>
              <a:rPr lang="en-US" dirty="0"/>
              <a:t>Failover Scenarios Supported</a:t>
            </a:r>
          </a:p>
          <a:p>
            <a:r>
              <a:rPr lang="en-US" dirty="0"/>
              <a:t>Workflow Options</a:t>
            </a:r>
          </a:p>
          <a:p>
            <a:endParaRPr lang="en-US" dirty="0"/>
          </a:p>
        </p:txBody>
      </p:sp>
    </p:spTree>
    <p:extLst>
      <p:ext uri="{BB962C8B-B14F-4D97-AF65-F5344CB8AC3E}">
        <p14:creationId xmlns:p14="http://schemas.microsoft.com/office/powerpoint/2010/main" val="31126248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92D5-3BB8-4D82-B09E-82DC4E662766}"/>
              </a:ext>
            </a:extLst>
          </p:cNvPr>
          <p:cNvSpPr>
            <a:spLocks noGrp="1"/>
          </p:cNvSpPr>
          <p:nvPr>
            <p:ph type="title"/>
          </p:nvPr>
        </p:nvSpPr>
        <p:spPr/>
        <p:txBody>
          <a:bodyPr/>
          <a:lstStyle/>
          <a:p>
            <a:r>
              <a:rPr lang="en-US" dirty="0"/>
              <a:t>HA Auto-failover GEN1 – Design Overview</a:t>
            </a:r>
          </a:p>
        </p:txBody>
      </p:sp>
      <p:sp>
        <p:nvSpPr>
          <p:cNvPr id="3" name="Content Placeholder 2">
            <a:extLst>
              <a:ext uri="{FF2B5EF4-FFF2-40B4-BE49-F238E27FC236}">
                <a16:creationId xmlns:a16="http://schemas.microsoft.com/office/drawing/2014/main" id="{A94A316B-26DA-45C0-B217-B47B90BA8366}"/>
              </a:ext>
            </a:extLst>
          </p:cNvPr>
          <p:cNvSpPr>
            <a:spLocks noGrp="1"/>
          </p:cNvSpPr>
          <p:nvPr>
            <p:ph idx="1"/>
          </p:nvPr>
        </p:nvSpPr>
        <p:spPr>
          <a:xfrm>
            <a:off x="608640" y="1152939"/>
            <a:ext cx="10965120" cy="4930359"/>
          </a:xfrm>
        </p:spPr>
        <p:txBody>
          <a:bodyPr/>
          <a:lstStyle/>
          <a:p>
            <a:pPr>
              <a:spcAft>
                <a:spcPts val="600"/>
              </a:spcAft>
            </a:pPr>
            <a:r>
              <a:rPr lang="en-US" dirty="0"/>
              <a:t>Multi-protocol support</a:t>
            </a:r>
          </a:p>
          <a:p>
            <a:pPr lvl="1">
              <a:spcAft>
                <a:spcPts val="600"/>
              </a:spcAft>
            </a:pPr>
            <a:r>
              <a:rPr lang="en-US" dirty="0"/>
              <a:t>CIFS</a:t>
            </a:r>
          </a:p>
          <a:p>
            <a:pPr lvl="1">
              <a:spcAft>
                <a:spcPts val="2400"/>
              </a:spcAft>
            </a:pPr>
            <a:r>
              <a:rPr lang="en-US" dirty="0"/>
              <a:t>NFS</a:t>
            </a:r>
          </a:p>
          <a:p>
            <a:pPr>
              <a:spcAft>
                <a:spcPts val="600"/>
              </a:spcAft>
            </a:pPr>
            <a:r>
              <a:rPr lang="en-US" dirty="0"/>
              <a:t>Symmetric Operation</a:t>
            </a:r>
          </a:p>
          <a:p>
            <a:pPr lvl="1">
              <a:spcAft>
                <a:spcPts val="600"/>
              </a:spcAft>
            </a:pPr>
            <a:r>
              <a:rPr lang="en-US" dirty="0"/>
              <a:t>Can run from either “side” of the HA relationship</a:t>
            </a:r>
          </a:p>
          <a:p>
            <a:pPr lvl="1">
              <a:spcAft>
                <a:spcPts val="600"/>
              </a:spcAft>
            </a:pPr>
            <a:r>
              <a:rPr lang="en-US" dirty="0"/>
              <a:t>Runs as simple “flip” – same action works in both directions</a:t>
            </a:r>
          </a:p>
          <a:p>
            <a:pPr lvl="1">
              <a:spcAft>
                <a:spcPts val="2400"/>
              </a:spcAft>
            </a:pPr>
            <a:r>
              <a:rPr lang="en-US" dirty="0"/>
              <a:t>Maintains HA status as primary operational goal</a:t>
            </a:r>
          </a:p>
          <a:p>
            <a:pPr>
              <a:spcAft>
                <a:spcPts val="600"/>
              </a:spcAft>
            </a:pPr>
            <a:r>
              <a:rPr lang="en-US" dirty="0"/>
              <a:t>Decoupled Design</a:t>
            </a:r>
          </a:p>
          <a:p>
            <a:pPr lvl="1">
              <a:spcAft>
                <a:spcPts val="2400"/>
              </a:spcAft>
            </a:pPr>
            <a:r>
              <a:rPr lang="en-US" dirty="0"/>
              <a:t>Storage function and orchestration are kept separated</a:t>
            </a:r>
          </a:p>
          <a:p>
            <a:pPr marL="0" indent="0">
              <a:buNone/>
            </a:pPr>
            <a:endParaRPr lang="en-US" dirty="0"/>
          </a:p>
        </p:txBody>
      </p:sp>
    </p:spTree>
    <p:extLst>
      <p:ext uri="{BB962C8B-B14F-4D97-AF65-F5344CB8AC3E}">
        <p14:creationId xmlns:p14="http://schemas.microsoft.com/office/powerpoint/2010/main" val="21610251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B8E1-C212-4496-8D89-895F63749953}"/>
              </a:ext>
            </a:extLst>
          </p:cNvPr>
          <p:cNvSpPr>
            <a:spLocks noGrp="1"/>
          </p:cNvSpPr>
          <p:nvPr>
            <p:ph type="title"/>
          </p:nvPr>
        </p:nvSpPr>
        <p:spPr/>
        <p:txBody>
          <a:bodyPr/>
          <a:lstStyle/>
          <a:p>
            <a:r>
              <a:rPr lang="en-US" dirty="0"/>
              <a:t>HA Auto-failover GEN1 – Design Overview - 2</a:t>
            </a:r>
          </a:p>
        </p:txBody>
      </p:sp>
      <p:sp>
        <p:nvSpPr>
          <p:cNvPr id="3" name="Content Placeholder 2">
            <a:extLst>
              <a:ext uri="{FF2B5EF4-FFF2-40B4-BE49-F238E27FC236}">
                <a16:creationId xmlns:a16="http://schemas.microsoft.com/office/drawing/2014/main" id="{064C22BA-C6DE-440E-BB73-260C270AF8A7}"/>
              </a:ext>
            </a:extLst>
          </p:cNvPr>
          <p:cNvSpPr>
            <a:spLocks noGrp="1"/>
          </p:cNvSpPr>
          <p:nvPr>
            <p:ph idx="1"/>
          </p:nvPr>
        </p:nvSpPr>
        <p:spPr/>
        <p:txBody>
          <a:bodyPr/>
          <a:lstStyle/>
          <a:p>
            <a:pPr marL="0" indent="0">
              <a:spcAft>
                <a:spcPts val="1800"/>
              </a:spcAft>
              <a:buNone/>
            </a:pPr>
            <a:r>
              <a:rPr lang="en-US" dirty="0"/>
              <a:t>Design elements</a:t>
            </a:r>
          </a:p>
          <a:p>
            <a:pPr marL="1032919" lvl="1" indent="-457200">
              <a:spcAft>
                <a:spcPts val="600"/>
              </a:spcAft>
            </a:pPr>
            <a:r>
              <a:rPr lang="en-US" dirty="0"/>
              <a:t>Shares – one file share at each location supporting HA</a:t>
            </a:r>
          </a:p>
          <a:p>
            <a:pPr marL="1151438" lvl="2" indent="0">
              <a:spcAft>
                <a:spcPts val="1800"/>
              </a:spcAft>
              <a:buNone/>
            </a:pPr>
            <a:r>
              <a:rPr lang="en-US" dirty="0"/>
              <a:t>“Primary” share is read/write.  “Secondary” share is read-only.</a:t>
            </a:r>
          </a:p>
          <a:p>
            <a:pPr marL="1032919" lvl="1" indent="-457200">
              <a:spcAft>
                <a:spcPts val="600"/>
              </a:spcAft>
            </a:pPr>
            <a:r>
              <a:rPr lang="en-US" dirty="0"/>
              <a:t>Replication – storage based replication relationship</a:t>
            </a:r>
          </a:p>
          <a:p>
            <a:pPr marL="1151438" lvl="2" indent="0">
              <a:spcAft>
                <a:spcPts val="1800"/>
              </a:spcAft>
              <a:buNone/>
            </a:pPr>
            <a:r>
              <a:rPr lang="en-US" dirty="0"/>
              <a:t>Replication is </a:t>
            </a:r>
            <a:r>
              <a:rPr lang="en-US" dirty="0" err="1"/>
              <a:t>uni</a:t>
            </a:r>
            <a:r>
              <a:rPr lang="en-US" dirty="0"/>
              <a:t>-directional flowing from the defined “primary” share to the matching “secondary” share.</a:t>
            </a:r>
          </a:p>
          <a:p>
            <a:pPr marL="1032919" lvl="1" indent="-457200">
              <a:spcAft>
                <a:spcPts val="600"/>
              </a:spcAft>
            </a:pPr>
            <a:r>
              <a:rPr lang="en-US" dirty="0"/>
              <a:t>Schedule – storage based named replication schedule</a:t>
            </a:r>
          </a:p>
          <a:p>
            <a:pPr marL="1151438" lvl="2" indent="0">
              <a:spcAft>
                <a:spcPts val="600"/>
              </a:spcAft>
              <a:buNone/>
            </a:pPr>
            <a:r>
              <a:rPr lang="en-US" dirty="0"/>
              <a:t>Schedule name must be defined identically on both sides</a:t>
            </a:r>
          </a:p>
          <a:p>
            <a:pPr marL="1151438" lvl="2" indent="0">
              <a:buNone/>
            </a:pPr>
            <a:r>
              <a:rPr lang="en-US" dirty="0"/>
              <a:t>Schedule defines minimum granularity of data sync and potential data loss</a:t>
            </a:r>
          </a:p>
        </p:txBody>
      </p:sp>
    </p:spTree>
    <p:extLst>
      <p:ext uri="{BB962C8B-B14F-4D97-AF65-F5344CB8AC3E}">
        <p14:creationId xmlns:p14="http://schemas.microsoft.com/office/powerpoint/2010/main" val="18173508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34BF-26D7-4D2F-BF11-6B9C38368E39}"/>
              </a:ext>
            </a:extLst>
          </p:cNvPr>
          <p:cNvSpPr>
            <a:spLocks noGrp="1"/>
          </p:cNvSpPr>
          <p:nvPr>
            <p:ph type="title"/>
          </p:nvPr>
        </p:nvSpPr>
        <p:spPr/>
        <p:txBody>
          <a:bodyPr/>
          <a:lstStyle/>
          <a:p>
            <a:r>
              <a:rPr lang="en-US" dirty="0"/>
              <a:t>HA Auto-Failover GEN1 – Failover Scenarios</a:t>
            </a:r>
          </a:p>
        </p:txBody>
      </p:sp>
      <p:sp>
        <p:nvSpPr>
          <p:cNvPr id="3" name="Content Placeholder 2">
            <a:extLst>
              <a:ext uri="{FF2B5EF4-FFF2-40B4-BE49-F238E27FC236}">
                <a16:creationId xmlns:a16="http://schemas.microsoft.com/office/drawing/2014/main" id="{AF635AF8-94D4-41C0-B28D-968CA8A0A1D3}"/>
              </a:ext>
            </a:extLst>
          </p:cNvPr>
          <p:cNvSpPr>
            <a:spLocks noGrp="1"/>
          </p:cNvSpPr>
          <p:nvPr>
            <p:ph idx="1"/>
          </p:nvPr>
        </p:nvSpPr>
        <p:spPr/>
        <p:txBody>
          <a:bodyPr/>
          <a:lstStyle/>
          <a:p>
            <a:r>
              <a:rPr lang="en-US" dirty="0"/>
              <a:t>Normal – Maintains data integrity</a:t>
            </a:r>
          </a:p>
          <a:p>
            <a:r>
              <a:rPr lang="en-US" dirty="0"/>
              <a:t>Fast – Sacrifices data integrity for speed</a:t>
            </a:r>
          </a:p>
          <a:p>
            <a:r>
              <a:rPr lang="en-US" dirty="0"/>
              <a:t>“DR” – Special case where primary side is “smoking hole”</a:t>
            </a:r>
          </a:p>
        </p:txBody>
      </p:sp>
    </p:spTree>
    <p:extLst>
      <p:ext uri="{BB962C8B-B14F-4D97-AF65-F5344CB8AC3E}">
        <p14:creationId xmlns:p14="http://schemas.microsoft.com/office/powerpoint/2010/main" val="1340882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Failover Scenarios - 2</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57523"/>
            <a:ext cx="10965120" cy="5025775"/>
          </a:xfrm>
        </p:spPr>
        <p:txBody>
          <a:bodyPr/>
          <a:lstStyle/>
          <a:p>
            <a:pPr marL="0" indent="0">
              <a:spcAft>
                <a:spcPts val="1200"/>
              </a:spcAft>
              <a:buNone/>
            </a:pPr>
            <a:r>
              <a:rPr lang="en-US" dirty="0"/>
              <a:t>Normal</a:t>
            </a:r>
          </a:p>
          <a:p>
            <a:pPr marL="1032919" lvl="1" indent="-457200">
              <a:spcAft>
                <a:spcPts val="600"/>
              </a:spcAft>
            </a:pPr>
            <a:r>
              <a:rPr lang="en-US" dirty="0"/>
              <a:t>Standard Operational Model</a:t>
            </a:r>
          </a:p>
          <a:p>
            <a:pPr marL="1608638" lvl="2" indent="-457200">
              <a:spcAft>
                <a:spcPts val="300"/>
              </a:spcAft>
              <a:buFont typeface="+mj-lt"/>
              <a:buAutoNum type="arabicPeriod"/>
            </a:pPr>
            <a:r>
              <a:rPr lang="en-US" dirty="0"/>
              <a:t>If a replication is in progress, it is allowed to complete</a:t>
            </a:r>
          </a:p>
          <a:p>
            <a:pPr marL="1608638" lvl="2" indent="-457200">
              <a:spcAft>
                <a:spcPts val="300"/>
              </a:spcAft>
              <a:buFont typeface="+mj-lt"/>
              <a:buAutoNum type="arabicPeriod"/>
            </a:pPr>
            <a:r>
              <a:rPr lang="en-US" dirty="0"/>
              <a:t>A final replication is triggered and allowed to complete</a:t>
            </a:r>
          </a:p>
          <a:p>
            <a:pPr marL="1608638" lvl="2" indent="-457200">
              <a:spcAft>
                <a:spcPts val="300"/>
              </a:spcAft>
              <a:buFont typeface="+mj-lt"/>
              <a:buAutoNum type="arabicPeriod"/>
            </a:pPr>
            <a:r>
              <a:rPr lang="en-US" dirty="0"/>
              <a:t>Failover occurs</a:t>
            </a:r>
          </a:p>
          <a:p>
            <a:pPr marL="1608638" lvl="2" indent="-457200">
              <a:spcAft>
                <a:spcPts val="1200"/>
              </a:spcAft>
              <a:buFont typeface="+mj-lt"/>
              <a:buAutoNum type="arabicPeriod"/>
            </a:pPr>
            <a:r>
              <a:rPr lang="en-US" dirty="0"/>
              <a:t>Reverse replication is established to former primary site to maintain HA</a:t>
            </a:r>
          </a:p>
          <a:p>
            <a:pPr marL="1032919" lvl="1" indent="-457200">
              <a:spcAft>
                <a:spcPts val="600"/>
              </a:spcAft>
            </a:pPr>
            <a:r>
              <a:rPr lang="en-US" dirty="0"/>
              <a:t>Timing Unknown - Dependencies</a:t>
            </a:r>
          </a:p>
          <a:p>
            <a:pPr marL="1608638" lvl="2" indent="-457200">
              <a:spcAft>
                <a:spcPts val="300"/>
              </a:spcAft>
              <a:buFont typeface="+mj-lt"/>
              <a:buAutoNum type="arabicPeriod"/>
            </a:pPr>
            <a:r>
              <a:rPr lang="en-US" dirty="0"/>
              <a:t>Data change rate</a:t>
            </a:r>
          </a:p>
          <a:p>
            <a:pPr marL="1608638" lvl="2" indent="-457200">
              <a:spcAft>
                <a:spcPts val="300"/>
              </a:spcAft>
              <a:buFont typeface="+mj-lt"/>
              <a:buAutoNum type="arabicPeriod"/>
            </a:pPr>
            <a:r>
              <a:rPr lang="en-US" dirty="0"/>
              <a:t>Replication schedule</a:t>
            </a:r>
          </a:p>
          <a:p>
            <a:pPr marL="1608638" lvl="2" indent="-457200">
              <a:spcAft>
                <a:spcPts val="300"/>
              </a:spcAft>
              <a:buFont typeface="+mj-lt"/>
              <a:buAutoNum type="arabicPeriod"/>
            </a:pPr>
            <a:r>
              <a:rPr lang="en-US" dirty="0"/>
              <a:t>Network Capacity</a:t>
            </a:r>
          </a:p>
          <a:p>
            <a:pPr marL="1608638" lvl="2" indent="-457200">
              <a:spcAft>
                <a:spcPts val="300"/>
              </a:spcAft>
              <a:buFont typeface="+mj-lt"/>
              <a:buAutoNum type="arabicPeriod"/>
            </a:pPr>
            <a:r>
              <a:rPr lang="en-US" dirty="0"/>
              <a:t>Storage Controller workload</a:t>
            </a:r>
          </a:p>
          <a:p>
            <a:pPr marL="575719" lvl="1" indent="0">
              <a:buNone/>
            </a:pPr>
            <a:endParaRPr lang="en-US" dirty="0"/>
          </a:p>
          <a:p>
            <a:pPr marL="575719" lvl="1" indent="0">
              <a:buNone/>
            </a:pPr>
            <a:endParaRPr lang="en-US" dirty="0"/>
          </a:p>
        </p:txBody>
      </p:sp>
    </p:spTree>
    <p:extLst>
      <p:ext uri="{BB962C8B-B14F-4D97-AF65-F5344CB8AC3E}">
        <p14:creationId xmlns:p14="http://schemas.microsoft.com/office/powerpoint/2010/main" val="10201722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Failover Scenarios - 3</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marL="0" indent="0">
              <a:spcAft>
                <a:spcPts val="1200"/>
              </a:spcAft>
              <a:buNone/>
            </a:pPr>
            <a:r>
              <a:rPr lang="en-US" dirty="0"/>
              <a:t>Fast</a:t>
            </a:r>
          </a:p>
          <a:p>
            <a:pPr marL="1032919" lvl="1" indent="-457200">
              <a:spcAft>
                <a:spcPts val="600"/>
              </a:spcAft>
            </a:pPr>
            <a:r>
              <a:rPr lang="en-US" dirty="0"/>
              <a:t>Optional Operational Model</a:t>
            </a:r>
          </a:p>
          <a:p>
            <a:pPr marL="1608638" lvl="2" indent="-457200">
              <a:spcAft>
                <a:spcPts val="300"/>
              </a:spcAft>
              <a:buFont typeface="+mj-lt"/>
              <a:buAutoNum type="arabicPeriod"/>
            </a:pPr>
            <a:r>
              <a:rPr lang="en-US" dirty="0"/>
              <a:t>If a replication is in progress, it is aborted</a:t>
            </a:r>
          </a:p>
          <a:p>
            <a:pPr marL="1608638" lvl="2" indent="-457200">
              <a:spcAft>
                <a:spcPts val="300"/>
              </a:spcAft>
              <a:buFont typeface="+mj-lt"/>
              <a:buAutoNum type="arabicPeriod"/>
            </a:pPr>
            <a:r>
              <a:rPr lang="en-US" dirty="0"/>
              <a:t>Failover occurs</a:t>
            </a:r>
          </a:p>
          <a:p>
            <a:pPr marL="1608638" lvl="2" indent="-457200">
              <a:spcAft>
                <a:spcPts val="1200"/>
              </a:spcAft>
              <a:buFont typeface="+mj-lt"/>
              <a:buAutoNum type="arabicPeriod"/>
            </a:pPr>
            <a:r>
              <a:rPr lang="en-US" dirty="0"/>
              <a:t>Reverse replication is established to former primary site to maintain HA</a:t>
            </a:r>
          </a:p>
          <a:p>
            <a:pPr marL="1032919" lvl="1" indent="-457200">
              <a:spcAft>
                <a:spcPts val="600"/>
              </a:spcAft>
            </a:pPr>
            <a:r>
              <a:rPr lang="en-US" dirty="0"/>
              <a:t>Timing Predictable - Dependencies</a:t>
            </a:r>
          </a:p>
          <a:p>
            <a:pPr marL="1608638" lvl="2" indent="-457200">
              <a:spcAft>
                <a:spcPts val="1200"/>
              </a:spcAft>
              <a:buFont typeface="+mj-lt"/>
              <a:buAutoNum type="arabicPeriod"/>
            </a:pPr>
            <a:r>
              <a:rPr lang="en-US" dirty="0"/>
              <a:t>Storage Controller workload</a:t>
            </a:r>
          </a:p>
          <a:p>
            <a:pPr marL="1032919" lvl="1" indent="-457200">
              <a:spcAft>
                <a:spcPts val="300"/>
              </a:spcAft>
            </a:pPr>
            <a:r>
              <a:rPr lang="en-US" i="1" dirty="0"/>
              <a:t>Data Loss Acceptable</a:t>
            </a:r>
          </a:p>
          <a:p>
            <a:pPr marL="1608638" lvl="2" indent="-457200">
              <a:spcAft>
                <a:spcPts val="300"/>
              </a:spcAft>
              <a:buFont typeface="+mj-lt"/>
              <a:buAutoNum type="arabicPeriod"/>
            </a:pPr>
            <a:r>
              <a:rPr lang="en-US" dirty="0"/>
              <a:t>Non-replicated data is lost.  The reverse replication </a:t>
            </a:r>
            <a:r>
              <a:rPr lang="en-US" i="1" dirty="0"/>
              <a:t>destroys</a:t>
            </a:r>
            <a:r>
              <a:rPr lang="en-US" dirty="0"/>
              <a:t> any non-replicated data.</a:t>
            </a:r>
          </a:p>
          <a:p>
            <a:pPr marL="1608638" lvl="2" indent="-457200">
              <a:spcAft>
                <a:spcPts val="300"/>
              </a:spcAft>
              <a:buFont typeface="+mj-lt"/>
              <a:buAutoNum type="arabicPeriod"/>
            </a:pPr>
            <a:r>
              <a:rPr lang="en-US" dirty="0"/>
              <a:t>Standard loss is at least two replication intervals.  Can be greater.</a:t>
            </a:r>
          </a:p>
          <a:p>
            <a:pPr marL="1032919" lvl="1" indent="-457200">
              <a:spcAft>
                <a:spcPts val="300"/>
              </a:spcAft>
            </a:pPr>
            <a:endParaRPr lang="en-US" dirty="0"/>
          </a:p>
          <a:p>
            <a:pPr marL="575719" lvl="1" indent="0">
              <a:buNone/>
            </a:pPr>
            <a:endParaRPr lang="en-US" dirty="0"/>
          </a:p>
          <a:p>
            <a:pPr marL="575719" lvl="1" indent="0">
              <a:buNone/>
            </a:pPr>
            <a:endParaRPr lang="en-US" dirty="0"/>
          </a:p>
        </p:txBody>
      </p:sp>
    </p:spTree>
    <p:extLst>
      <p:ext uri="{BB962C8B-B14F-4D97-AF65-F5344CB8AC3E}">
        <p14:creationId xmlns:p14="http://schemas.microsoft.com/office/powerpoint/2010/main" val="32985507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Failover Scenarios - 4</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marL="0" indent="0">
              <a:spcAft>
                <a:spcPts val="1200"/>
              </a:spcAft>
              <a:buNone/>
            </a:pPr>
            <a:r>
              <a:rPr lang="en-US" dirty="0"/>
              <a:t>“DR”</a:t>
            </a:r>
          </a:p>
          <a:p>
            <a:pPr marL="1032919" lvl="1" indent="-457200">
              <a:spcAft>
                <a:spcPts val="600"/>
              </a:spcAft>
            </a:pPr>
            <a:r>
              <a:rPr lang="en-US" dirty="0"/>
              <a:t>Optional Operational Model</a:t>
            </a:r>
          </a:p>
          <a:p>
            <a:pPr marL="1608638" lvl="2" indent="-457200">
              <a:spcAft>
                <a:spcPts val="300"/>
              </a:spcAft>
              <a:buFont typeface="+mj-lt"/>
              <a:buAutoNum type="arabicPeriod"/>
            </a:pPr>
            <a:r>
              <a:rPr lang="en-US" dirty="0"/>
              <a:t>Used when primary side is hard down – no final replication possible</a:t>
            </a:r>
          </a:p>
          <a:p>
            <a:pPr marL="1608638" lvl="2" indent="-457200">
              <a:spcAft>
                <a:spcPts val="300"/>
              </a:spcAft>
              <a:buFont typeface="+mj-lt"/>
              <a:buAutoNum type="arabicPeriod"/>
            </a:pPr>
            <a:r>
              <a:rPr lang="en-US" dirty="0"/>
              <a:t>Secondary side forced failover occurs</a:t>
            </a:r>
          </a:p>
          <a:p>
            <a:pPr marL="1608638" lvl="2" indent="-457200">
              <a:spcAft>
                <a:spcPts val="1200"/>
              </a:spcAft>
              <a:buFont typeface="+mj-lt"/>
              <a:buAutoNum type="arabicPeriod"/>
            </a:pPr>
            <a:r>
              <a:rPr lang="en-US" dirty="0"/>
              <a:t>Reverse replication not possible</a:t>
            </a:r>
          </a:p>
          <a:p>
            <a:pPr marL="1032919" lvl="1" indent="-457200">
              <a:spcAft>
                <a:spcPts val="300"/>
              </a:spcAft>
            </a:pPr>
            <a:r>
              <a:rPr lang="en-US" i="1" dirty="0"/>
              <a:t>Data Loss Possible</a:t>
            </a:r>
          </a:p>
          <a:p>
            <a:pPr marL="1608638" lvl="2" indent="-457200">
              <a:spcAft>
                <a:spcPts val="300"/>
              </a:spcAft>
              <a:buFont typeface="+mj-lt"/>
              <a:buAutoNum type="arabicPeriod"/>
            </a:pPr>
            <a:r>
              <a:rPr lang="en-US" dirty="0"/>
              <a:t>Data appears lost at secondary (now active) on initial transition</a:t>
            </a:r>
          </a:p>
          <a:p>
            <a:pPr marL="1608638" lvl="2" indent="-457200">
              <a:spcAft>
                <a:spcPts val="1200"/>
              </a:spcAft>
              <a:buFont typeface="+mj-lt"/>
              <a:buAutoNum type="arabicPeriod"/>
            </a:pPr>
            <a:r>
              <a:rPr lang="en-US" dirty="0"/>
              <a:t>If primary restored, possible data can be available again</a:t>
            </a:r>
          </a:p>
          <a:p>
            <a:pPr marL="1032919" lvl="1" indent="-457200">
              <a:spcAft>
                <a:spcPts val="300"/>
              </a:spcAft>
            </a:pPr>
            <a:r>
              <a:rPr lang="en-US" dirty="0"/>
              <a:t>HA Recovery</a:t>
            </a:r>
          </a:p>
          <a:p>
            <a:pPr marL="1608638" lvl="2" indent="-457200">
              <a:spcAft>
                <a:spcPts val="300"/>
              </a:spcAft>
              <a:buFont typeface="+mj-lt"/>
              <a:buAutoNum type="arabicPeriod"/>
            </a:pPr>
            <a:r>
              <a:rPr lang="en-US" dirty="0"/>
              <a:t>When original primary recovered, “split-brain” exists</a:t>
            </a:r>
          </a:p>
          <a:p>
            <a:pPr marL="1608638" lvl="2" indent="-457200">
              <a:spcAft>
                <a:spcPts val="300"/>
              </a:spcAft>
              <a:buFont typeface="+mj-lt"/>
              <a:buAutoNum type="arabicPeriod"/>
            </a:pPr>
            <a:r>
              <a:rPr lang="en-US" dirty="0"/>
              <a:t>Use Recovery mode to set which side is primary and rebuild replication</a:t>
            </a:r>
          </a:p>
          <a:p>
            <a:pPr marL="1032919" lvl="1" indent="-457200">
              <a:spcAft>
                <a:spcPts val="300"/>
              </a:spcAft>
            </a:pPr>
            <a:endParaRPr lang="en-US" dirty="0"/>
          </a:p>
          <a:p>
            <a:pPr marL="575719" lvl="1" indent="0">
              <a:buNone/>
            </a:pPr>
            <a:endParaRPr lang="en-US" dirty="0"/>
          </a:p>
          <a:p>
            <a:pPr marL="575719" lvl="1" indent="0">
              <a:buNone/>
            </a:pPr>
            <a:endParaRPr lang="en-US" dirty="0"/>
          </a:p>
        </p:txBody>
      </p:sp>
    </p:spTree>
    <p:extLst>
      <p:ext uri="{BB962C8B-B14F-4D97-AF65-F5344CB8AC3E}">
        <p14:creationId xmlns:p14="http://schemas.microsoft.com/office/powerpoint/2010/main" val="12623121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3B25-5177-465A-B19F-999AEC113D7F}"/>
              </a:ext>
            </a:extLst>
          </p:cNvPr>
          <p:cNvSpPr>
            <a:spLocks noGrp="1"/>
          </p:cNvSpPr>
          <p:nvPr>
            <p:ph type="title"/>
          </p:nvPr>
        </p:nvSpPr>
        <p:spPr/>
        <p:txBody>
          <a:bodyPr/>
          <a:lstStyle/>
          <a:p>
            <a:r>
              <a:rPr lang="en-US" dirty="0"/>
              <a:t>HA Auto-failover GEN1 Workflow Options</a:t>
            </a:r>
          </a:p>
        </p:txBody>
      </p:sp>
      <p:sp>
        <p:nvSpPr>
          <p:cNvPr id="3" name="Content Placeholder 2">
            <a:extLst>
              <a:ext uri="{FF2B5EF4-FFF2-40B4-BE49-F238E27FC236}">
                <a16:creationId xmlns:a16="http://schemas.microsoft.com/office/drawing/2014/main" id="{5954C6FA-B420-4E93-A4A9-43E17CCE4149}"/>
              </a:ext>
            </a:extLst>
          </p:cNvPr>
          <p:cNvSpPr>
            <a:spLocks noGrp="1"/>
          </p:cNvSpPr>
          <p:nvPr>
            <p:ph idx="1"/>
          </p:nvPr>
        </p:nvSpPr>
        <p:spPr>
          <a:xfrm>
            <a:off x="608640" y="1041621"/>
            <a:ext cx="10965120" cy="5041677"/>
          </a:xfrm>
        </p:spPr>
        <p:txBody>
          <a:bodyPr/>
          <a:lstStyle/>
          <a:p>
            <a:pPr>
              <a:spcAft>
                <a:spcPts val="300"/>
              </a:spcAft>
            </a:pPr>
            <a:r>
              <a:rPr lang="en-US" dirty="0"/>
              <a:t>Application Agnostic</a:t>
            </a:r>
          </a:p>
          <a:p>
            <a:pPr>
              <a:spcAft>
                <a:spcPts val="300"/>
              </a:spcAft>
            </a:pPr>
            <a:r>
              <a:rPr lang="en-US" dirty="0"/>
              <a:t>Independent shares</a:t>
            </a:r>
          </a:p>
          <a:p>
            <a:pPr>
              <a:spcAft>
                <a:spcPts val="300"/>
              </a:spcAft>
            </a:pPr>
            <a:r>
              <a:rPr lang="en-US" dirty="0"/>
              <a:t>Simultaneous failover</a:t>
            </a:r>
          </a:p>
          <a:p>
            <a:pPr>
              <a:spcAft>
                <a:spcPts val="300"/>
              </a:spcAft>
            </a:pPr>
            <a:r>
              <a:rPr lang="en-US" dirty="0"/>
              <a:t>Status checks</a:t>
            </a:r>
          </a:p>
          <a:p>
            <a:pPr>
              <a:spcAft>
                <a:spcPts val="300"/>
              </a:spcAft>
            </a:pPr>
            <a:r>
              <a:rPr lang="en-US" dirty="0"/>
              <a:t>Test runs</a:t>
            </a:r>
          </a:p>
          <a:p>
            <a:pPr>
              <a:spcAft>
                <a:spcPts val="300"/>
              </a:spcAft>
            </a:pPr>
            <a:r>
              <a:rPr lang="en-US" dirty="0"/>
              <a:t>Manual operation</a:t>
            </a:r>
          </a:p>
          <a:p>
            <a:pPr marL="575719" lvl="1" indent="0">
              <a:buNone/>
            </a:pPr>
            <a:endParaRPr lang="en-US" dirty="0"/>
          </a:p>
          <a:p>
            <a:pPr marL="575719" lvl="1" indent="0">
              <a:buNone/>
            </a:pPr>
            <a:endParaRPr lang="en-US" dirty="0"/>
          </a:p>
        </p:txBody>
      </p:sp>
    </p:spTree>
    <p:extLst>
      <p:ext uri="{BB962C8B-B14F-4D97-AF65-F5344CB8AC3E}">
        <p14:creationId xmlns:p14="http://schemas.microsoft.com/office/powerpoint/2010/main" val="3109125782"/>
      </p:ext>
    </p:extLst>
  </p:cSld>
  <p:clrMapOvr>
    <a:masterClrMapping/>
  </p:clrMapOvr>
  <p:transition>
    <p:fade/>
  </p:transition>
</p:sld>
</file>

<file path=ppt/theme/theme1.xml><?xml version="1.0" encoding="utf-8"?>
<a:theme xmlns:a="http://schemas.openxmlformats.org/drawingml/2006/main" name="1_cStor Template-Wide-Feb2015">
  <a:themeElements>
    <a:clrScheme name="Custom 10">
      <a:dk1>
        <a:srgbClr val="021718"/>
      </a:dk1>
      <a:lt1>
        <a:srgbClr val="FFFFFF"/>
      </a:lt1>
      <a:dk2>
        <a:srgbClr val="021718"/>
      </a:dk2>
      <a:lt2>
        <a:srgbClr val="808080"/>
      </a:lt2>
      <a:accent1>
        <a:srgbClr val="1294E6"/>
      </a:accent1>
      <a:accent2>
        <a:srgbClr val="0C69B9"/>
      </a:accent2>
      <a:accent3>
        <a:srgbClr val="FFFFFF"/>
      </a:accent3>
      <a:accent4>
        <a:srgbClr val="000000"/>
      </a:accent4>
      <a:accent5>
        <a:srgbClr val="AAE2CA"/>
      </a:accent5>
      <a:accent6>
        <a:srgbClr val="2D2DB9"/>
      </a:accent6>
      <a:hlink>
        <a:srgbClr val="1395E7"/>
      </a:hlink>
      <a:folHlink>
        <a:srgbClr val="0A639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B9602E8A-4440-452C-ADC4-4135506A1C6A}" vid="{1A774F12-42AF-4748-AC0D-C2AF743CB3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cStor</Template>
  <TotalTime>228</TotalTime>
  <Words>3387</Words>
  <Application>Microsoft Office PowerPoint</Application>
  <PresentationFormat>Widescreen</PresentationFormat>
  <Paragraphs>199</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ＭＳ Ｐゴシック</vt:lpstr>
      <vt:lpstr>Arial</vt:lpstr>
      <vt:lpstr>Arial Unicode MS</vt:lpstr>
      <vt:lpstr>Calibri</vt:lpstr>
      <vt:lpstr>Calibri Light</vt:lpstr>
      <vt:lpstr>Courier New</vt:lpstr>
      <vt:lpstr>Lucida Grande</vt:lpstr>
      <vt:lpstr>Tahoma</vt:lpstr>
      <vt:lpstr>Times New Roman</vt:lpstr>
      <vt:lpstr>1_cStor Template-Wide-Feb2015</vt:lpstr>
      <vt:lpstr>PowerPoint Presentation</vt:lpstr>
      <vt:lpstr>HA Auto-failover GEN1 Application Guide</vt:lpstr>
      <vt:lpstr>HA Auto-failover GEN1 – Design Overview</vt:lpstr>
      <vt:lpstr>HA Auto-failover GEN1 – Design Overview - 2</vt:lpstr>
      <vt:lpstr>HA Auto-Failover GEN1 – Failover Scenarios</vt:lpstr>
      <vt:lpstr>HA Auto-failover GEN1 Failover Scenarios - 2</vt:lpstr>
      <vt:lpstr>HA Auto-failover GEN1 Failover Scenarios - 3</vt:lpstr>
      <vt:lpstr>HA Auto-failover GEN1 Failover Scenarios - 4</vt:lpstr>
      <vt:lpstr>HA Auto-failover GEN1 Workflow Options</vt:lpstr>
      <vt:lpstr>HA Auto-failover GEN1 Workflow Options - 2</vt:lpstr>
      <vt:lpstr>HA Auto-failover GEN1 Workflow Options - 3</vt:lpstr>
      <vt:lpstr>HA Auto-failover GEN1 Workflow Options - 4</vt:lpstr>
      <vt:lpstr>HA Auto-failover GEN1 Workflow Options - 5</vt:lpstr>
      <vt:lpstr>HA Auto-failover GEN1 Workflow Options - 6</vt:lpstr>
      <vt:lpstr>HA Auto-failover GEN1 Workflow Options - 7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Greenwald, Bob</dc:creator>
  <cp:lastModifiedBy>Greenwald, Bob</cp:lastModifiedBy>
  <cp:revision>24</cp:revision>
  <dcterms:created xsi:type="dcterms:W3CDTF">2019-02-07T14:28:45Z</dcterms:created>
  <dcterms:modified xsi:type="dcterms:W3CDTF">2019-02-07T18:17:40Z</dcterms:modified>
</cp:coreProperties>
</file>