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2018-11-13T21:49:43Z</dcterms:created>
  <dc:creator>Martin Karpisek</dc:creator>
  <dc:description/>
  <dc:language>cs-CZ</dc:language>
  <cp:lastModifiedBy>Martin Karpisek</cp:lastModifiedBy>
  <dcterms:modified xsi:type="dcterms:W3CDTF">2018-11-18T21:20:21Z</dcterms:modified>
  <cp:revision>1</cp:revision>
  <dc:subject>Powerpoint subject</dc:subject>
  <dc:title>Powerpoint title</dc:title>
</cp:coreProperties>
</file>