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cs-CZ" sz="1400" spc="-1" strike="noStrike">
                <a:latin typeface="Times New Roman"/>
              </a:rPr>
              <a:t>&lt;datum/čas&gt;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B5CEB54-8831-46EC-B79B-21D4F07B236F}" type="slidenum">
              <a:rPr b="0" lang="cs-CZ" sz="1400" spc="-1" strike="noStrike">
                <a:latin typeface="Times New Roman"/>
              </a:rPr>
              <a:t>&lt;číslo&gt;</a:t>
            </a:fld>
            <a:endParaRPr b="0" lang="cs-CZ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LibreOffice/5.4.3.2$Windows_X86_64 LibreOffice_project/92a7159f7e4af62137622921e809f8546db437e5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2018-11-13T21:49:43Z</dcterms:created>
  <dc:creator>Martin Karpisek</dc:creator>
  <dc:description/>
  <dc:language>cs-CZ</dc:language>
  <cp:lastModifiedBy/>
  <cp:revision>0</cp:revision>
  <dc:subject/>
  <dc:title/>
</cp:coreProperties>
</file>