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4660"/>
  </p:normalViewPr>
  <p:slideViewPr>
    <p:cSldViewPr>
      <p:cViewPr varScale="1">
        <p:scale>
          <a:sx n="87" d="100"/>
          <a:sy n="87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D71C1F-9832-4318-9CDD-88A3597ECA82}" type="datetimeFigureOut">
              <a:rPr lang="en-CA" smtClean="0"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g2.wikia.nocookie.net/__cb20080627195642/uncyclopedia/images/c/c0/Space_cow.jpg" TargetMode="External"/><Relationship Id="rId7" Type="http://schemas.openxmlformats.org/officeDocument/2006/relationships/hyperlink" Target="http://hydra-media.cursecdn.com/awesomenauts.gamepedia.com/e/e4/UI_Skillbutton_Commando_Stim.png?version=4213ec27561e4aea94e69ff42df7ddaa" TargetMode="External"/><Relationship Id="rId2" Type="http://schemas.openxmlformats.org/officeDocument/2006/relationships/hyperlink" Target="http://img3.wikia.nocookie.net/__cb20100717012436/starcraft/images/d/d9/Hyperion_SC2_DevRend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c09.deviantart.net/fs70/f/2010/207/3/7/Edited_Terran_Ghost_Render_by_B1x.png" TargetMode="External"/><Relationship Id="rId5" Type="http://schemas.openxmlformats.org/officeDocument/2006/relationships/hyperlink" Target="http://img3.wikia.nocookie.net/__cb20080313020107/starcraft/images/9/98/ResearchStimPack_Terran_SC1.png" TargetMode="External"/><Relationship Id="rId4" Type="http://schemas.openxmlformats.org/officeDocument/2006/relationships/hyperlink" Target="http://images.complex.com/complex/image/upload/t_article_image/upqjvng41mp02ndgqlbb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Aedan, Connor, Marcus &amp; Ben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Cattle Bruiser</a:t>
            </a:r>
            <a:endParaRPr lang="en-CA" dirty="0"/>
          </a:p>
        </p:txBody>
      </p:sp>
      <p:pic>
        <p:nvPicPr>
          <p:cNvPr id="1026" name="Picture 2" descr="http://img3.wikia.nocookie.net/__cb20100717012436/starcraft/images/d/d9/Hyperion_SC2_DevRe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5904655" cy="27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849"/>
            <a:ext cx="2381583" cy="27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More strategies </a:t>
            </a:r>
            <a:r>
              <a:rPr lang="en-CA" dirty="0" smtClean="0">
                <a:sym typeface="Wingdings" panose="05000000000000000000" pitchFamily="2" charset="2"/>
              </a:rPr>
              <a:t> More versatility  Stronger AI</a:t>
            </a:r>
          </a:p>
          <a:p>
            <a:pPr marL="11430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Exploit weaknesses that exist in current popular AI.</a:t>
            </a:r>
          </a:p>
          <a:p>
            <a:pPr marL="11430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 smtClean="0"/>
              <a:t>Deal with popular rushing tactics </a:t>
            </a:r>
            <a:r>
              <a:rPr lang="en-CA" dirty="0" smtClean="0">
                <a:sym typeface="Wingdings" panose="05000000000000000000" pitchFamily="2" charset="2"/>
              </a:rPr>
              <a:t> Transition into a strong counter-attack.</a:t>
            </a:r>
          </a:p>
          <a:p>
            <a:endParaRPr lang="en-CA" dirty="0" smtClean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Make code that could be useful in many situations.</a:t>
            </a:r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47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Dealing with </a:t>
            </a:r>
            <a:r>
              <a:rPr lang="en-CA" strike="sngStrike" dirty="0" smtClean="0"/>
              <a:t>WEAK</a:t>
            </a:r>
            <a:r>
              <a:rPr lang="en-CA" dirty="0" smtClean="0"/>
              <a:t>LINGS</a:t>
            </a:r>
            <a:br>
              <a:rPr lang="en-CA" dirty="0" smtClean="0"/>
            </a:br>
            <a:r>
              <a:rPr lang="en-CA" dirty="0" smtClean="0"/>
              <a:t>                    ZERG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3970784" cy="470073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P</a:t>
            </a:r>
            <a:r>
              <a:rPr lang="en-CA" sz="2000" dirty="0" smtClean="0"/>
              <a:t>redictable but deadly, and requiring a solution.</a:t>
            </a:r>
          </a:p>
          <a:p>
            <a:pPr marL="114300" indent="0">
              <a:buNone/>
            </a:pPr>
            <a:endParaRPr lang="en-CA" sz="2000" dirty="0" smtClean="0">
              <a:sym typeface="Wingdings" panose="05000000000000000000" pitchFamily="2" charset="2"/>
            </a:endParaRPr>
          </a:p>
          <a:p>
            <a:r>
              <a:rPr lang="en-CA" sz="2000" dirty="0" smtClean="0">
                <a:sym typeface="Wingdings" panose="05000000000000000000" pitchFamily="2" charset="2"/>
              </a:rPr>
              <a:t>Tested our defense against last years most aggressive 4-pooler; Marvin.</a:t>
            </a:r>
          </a:p>
          <a:p>
            <a:pPr marL="114300" indent="0">
              <a:buNone/>
            </a:pPr>
            <a:endParaRPr lang="en-CA" sz="2000" dirty="0" smtClean="0">
              <a:sym typeface="Wingdings" panose="05000000000000000000" pitchFamily="2" charset="2"/>
            </a:endParaRPr>
          </a:p>
          <a:p>
            <a:r>
              <a:rPr lang="en-CA" sz="2000" dirty="0" smtClean="0">
                <a:sym typeface="Wingdings" panose="05000000000000000000" pitchFamily="2" charset="2"/>
              </a:rPr>
              <a:t>Able to repel rushes successfully on smallest maps. </a:t>
            </a:r>
          </a:p>
          <a:p>
            <a:pPr marL="114300" indent="0">
              <a:buNone/>
            </a:pPr>
            <a:endParaRPr lang="en-CA" sz="2000" dirty="0" smtClean="0">
              <a:sym typeface="Wingdings" panose="05000000000000000000" pitchFamily="2" charset="2"/>
            </a:endParaRPr>
          </a:p>
          <a:p>
            <a:r>
              <a:rPr lang="en-CA" sz="2000" dirty="0" smtClean="0">
                <a:sym typeface="Wingdings" panose="05000000000000000000" pitchFamily="2" charset="2"/>
              </a:rPr>
              <a:t>Bunker code useful in other strategies.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38328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Stimpacks</a:t>
            </a:r>
            <a:r>
              <a:rPr lang="en-CA" dirty="0" smtClean="0"/>
              <a:t> AND YOU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4258816" cy="471378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>
                <a:sym typeface="Wingdings" panose="05000000000000000000" pitchFamily="2" charset="2"/>
              </a:rPr>
              <a:t>%50 Move/Attack Speed Bonus</a:t>
            </a:r>
          </a:p>
          <a:p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Had to monitor several factors: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CA" sz="1400" dirty="0" smtClean="0">
                <a:sym typeface="Wingdings" panose="05000000000000000000" pitchFamily="2" charset="2"/>
              </a:rPr>
              <a:t>Are Marines in combat?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CA" sz="1400" dirty="0" smtClean="0">
                <a:sym typeface="Wingdings" panose="05000000000000000000" pitchFamily="2" charset="2"/>
              </a:rPr>
              <a:t>Is health too low to be valuable?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CA" sz="1400" dirty="0" smtClean="0">
                <a:sym typeface="Wingdings" panose="05000000000000000000" pitchFamily="2" charset="2"/>
              </a:rPr>
              <a:t>Are </a:t>
            </a:r>
            <a:r>
              <a:rPr lang="en-CA" sz="1400" dirty="0" err="1" smtClean="0">
                <a:sym typeface="Wingdings" panose="05000000000000000000" pitchFamily="2" charset="2"/>
              </a:rPr>
              <a:t>Stimpacks</a:t>
            </a:r>
            <a:r>
              <a:rPr lang="en-CA" sz="1400" dirty="0" smtClean="0">
                <a:sym typeface="Wingdings" panose="05000000000000000000" pitchFamily="2" charset="2"/>
              </a:rPr>
              <a:t> currently active?</a:t>
            </a:r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Accounted for Stims in combat simulation.</a:t>
            </a:r>
          </a:p>
          <a:p>
            <a:pPr marL="114300" indent="0">
              <a:buNone/>
            </a:pPr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Results very effective against non-</a:t>
            </a:r>
            <a:r>
              <a:rPr lang="en-CA" sz="1800" dirty="0" err="1" smtClean="0">
                <a:sym typeface="Wingdings" panose="05000000000000000000" pitchFamily="2" charset="2"/>
              </a:rPr>
              <a:t>Protoss</a:t>
            </a:r>
            <a:r>
              <a:rPr lang="en-CA" sz="1800" dirty="0" smtClean="0">
                <a:sym typeface="Wingdings" panose="05000000000000000000" pitchFamily="2" charset="2"/>
              </a:rPr>
              <a:t> opponents.</a:t>
            </a:r>
          </a:p>
          <a:p>
            <a:pPr marL="114300" indent="0">
              <a:buNone/>
            </a:pPr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Code could be re-applied to </a:t>
            </a:r>
            <a:r>
              <a:rPr lang="en-CA" sz="1800" dirty="0" err="1" smtClean="0">
                <a:sym typeface="Wingdings" panose="05000000000000000000" pitchFamily="2" charset="2"/>
              </a:rPr>
              <a:t>Spidermines</a:t>
            </a:r>
            <a:r>
              <a:rPr lang="en-CA" sz="1800" dirty="0" smtClean="0">
                <a:sym typeface="Wingdings" panose="05000000000000000000" pitchFamily="2" charset="2"/>
              </a:rPr>
              <a:t> or other abilities.</a:t>
            </a:r>
          </a:p>
          <a:p>
            <a:endParaRPr lang="en-CA" sz="1800" dirty="0">
              <a:sym typeface="Wingdings" panose="05000000000000000000" pitchFamily="2" charset="2"/>
            </a:endParaRPr>
          </a:p>
        </p:txBody>
      </p:sp>
      <p:pic>
        <p:nvPicPr>
          <p:cNvPr id="2054" name="Picture 6" descr="http://img3.wikia.nocookie.net/__cb20080313020107/starcraft/images/9/98/ResearchStimPack_Terran_S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g3.wikia.nocookie.net/__cb20080313020107/starcraft/images/9/98/ResearchStimPack_Terran_S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66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hydra-media.cursecdn.com/awesomenauts.gamepedia.com/e/e4/UI_Skillbutton_Commando_Stim.png?version=4213ec27561e4aea94e69ff42df7dd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79" y="1844824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3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GO-TO DEFAULT </a:t>
            </a:r>
            <a:r>
              <a:rPr lang="en-CA" dirty="0" err="1" smtClean="0"/>
              <a:t>STrat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52600"/>
            <a:ext cx="4906888" cy="4373563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>
                <a:sym typeface="Wingdings" panose="05000000000000000000" pitchFamily="2" charset="2"/>
              </a:rPr>
              <a:t>Needed a strong fall back where more niche strategies did not succeed.</a:t>
            </a:r>
          </a:p>
          <a:p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Emphasis on stability.</a:t>
            </a:r>
          </a:p>
          <a:p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BEN PLEASE FILL THE REST OF THIS IN, YOU KNOW IT BEST. I’LL MAKE A VID LATER.</a:t>
            </a:r>
            <a:endParaRPr lang="en-CA" sz="18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3074" name="Picture 2" descr="Edited_Terran_Ghost_Render_by_B1x.png (750×7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70" y="1752600"/>
            <a:ext cx="3282702" cy="32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Ramp Camp: Our Magnum Opus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5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36640"/>
          </a:xfrm>
        </p:spPr>
        <p:txBody>
          <a:bodyPr>
            <a:normAutofit fontScale="70000" lnSpcReduction="20000"/>
          </a:bodyPr>
          <a:lstStyle/>
          <a:p>
            <a:r>
              <a:rPr lang="en-CA" sz="2000" dirty="0">
                <a:solidFill>
                  <a:srgbClr val="0070C0"/>
                </a:solidFill>
                <a:hlinkClick r:id="rId2"/>
              </a:rPr>
              <a:t>http://img3.wikia.nocookie.net/__</a:t>
            </a:r>
            <a:r>
              <a:rPr lang="en-CA" sz="2000" dirty="0" smtClean="0">
                <a:solidFill>
                  <a:srgbClr val="0070C0"/>
                </a:solidFill>
                <a:hlinkClick r:id="rId2"/>
              </a:rPr>
              <a:t>cb20100717012436/starcraft/images/d/d9/Hyperion_SC2_DevRend1.jpg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en-CA" sz="2000" dirty="0">
                <a:solidFill>
                  <a:srgbClr val="0070C0"/>
                </a:solidFill>
                <a:hlinkClick r:id="rId3"/>
              </a:rPr>
              <a:t>://img2.wikia.nocookie.net/__</a:t>
            </a:r>
            <a:r>
              <a:rPr lang="en-CA" sz="2000" dirty="0" smtClean="0">
                <a:solidFill>
                  <a:srgbClr val="0070C0"/>
                </a:solidFill>
                <a:hlinkClick r:id="rId3"/>
              </a:rPr>
              <a:t>cb20080627195642/uncyclopedia/images/c/c0/Space_cow.jpg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en-CA" sz="2000" dirty="0" smtClean="0">
                <a:solidFill>
                  <a:srgbClr val="0070C0"/>
                </a:solidFill>
                <a:hlinkClick r:id="rId4"/>
              </a:rPr>
              <a:t>images.complex.com/complex/image/upload/t_article_image/upqjvng41mp02ndgqlbb.jpg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  <a:hlinkClick r:id="rId5"/>
              </a:rPr>
              <a:t>http://img3.wikia.nocookie.net/__</a:t>
            </a:r>
            <a:r>
              <a:rPr lang="en-CA" sz="2000" dirty="0" smtClean="0">
                <a:solidFill>
                  <a:srgbClr val="0070C0"/>
                </a:solidFill>
                <a:hlinkClick r:id="rId5"/>
              </a:rPr>
              <a:t>cb20080313020107/starcraft/images/9/98/ResearchStimPack_Terran_SC1.png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 smtClean="0">
                <a:solidFill>
                  <a:srgbClr val="0070C0"/>
                </a:solidFill>
                <a:hlinkClick r:id="rId6"/>
              </a:rPr>
              <a:t>http</a:t>
            </a:r>
            <a:r>
              <a:rPr lang="en-CA" sz="2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CA" sz="2000" dirty="0" smtClean="0">
                <a:solidFill>
                  <a:srgbClr val="0070C0"/>
                </a:solidFill>
                <a:hlinkClick r:id="rId6"/>
              </a:rPr>
              <a:t>fc09.deviantart.net/fs70/f/2010/207/3/7/Edited_Terran_Ghost_Render_by_B1x.png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  <a:hlinkClick r:id="rId7"/>
              </a:rPr>
              <a:t>http://</a:t>
            </a:r>
            <a:r>
              <a:rPr lang="en-CA" sz="2000" dirty="0" smtClean="0">
                <a:solidFill>
                  <a:srgbClr val="0070C0"/>
                </a:solidFill>
                <a:hlinkClick r:id="rId7"/>
              </a:rPr>
              <a:t>hydra-media.cursecdn.com/awesomenauts.gamepedia.com/e/e4/UI_Skillbutton_Commando_Stim.png?version=4213ec27561e4aea94e69ff42df7ddaa</a:t>
            </a:r>
            <a:endParaRPr lang="en-CA" sz="2000" dirty="0" smtClean="0">
              <a:solidFill>
                <a:srgbClr val="0070C0"/>
              </a:solidFill>
            </a:endParaRPr>
          </a:p>
          <a:p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pic>
        <p:nvPicPr>
          <p:cNvPr id="4" name="Picture 2" descr="http://img3.wikia.nocookie.net/__cb20100717012436/starcraft/images/d/d9/Hyperion_SC2_DevRe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5904655" cy="27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849"/>
            <a:ext cx="2381583" cy="27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59</TotalTime>
  <Words>223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Cattle Bruiser</vt:lpstr>
      <vt:lpstr>Mission Statement</vt:lpstr>
      <vt:lpstr>Dealing with WEAKLINGS                     ZERG</vt:lpstr>
      <vt:lpstr>Stimpacks AND YOU</vt:lpstr>
      <vt:lpstr>The GO-TO DEFAULT STrat</vt:lpstr>
      <vt:lpstr>Ramp Camp: Our Magnum Opus</vt:lpstr>
      <vt:lpstr>Image Sources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Cattle Bruiser</dc:title>
  <dc:creator>Ragnarok</dc:creator>
  <cp:lastModifiedBy>Ragnarok</cp:lastModifiedBy>
  <cp:revision>25</cp:revision>
  <dcterms:created xsi:type="dcterms:W3CDTF">2014-11-25T19:32:43Z</dcterms:created>
  <dcterms:modified xsi:type="dcterms:W3CDTF">2014-11-25T20:32:37Z</dcterms:modified>
</cp:coreProperties>
</file>