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4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92" autoAdjust="0"/>
    <p:restoredTop sz="94660"/>
  </p:normalViewPr>
  <p:slideViewPr>
    <p:cSldViewPr>
      <p:cViewPr varScale="1">
        <p:scale>
          <a:sx n="87" d="100"/>
          <a:sy n="87" d="100"/>
        </p:scale>
        <p:origin x="-13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1C1F-9832-4318-9CDD-88A3597ECA82}" type="datetimeFigureOut">
              <a:rPr lang="en-CA" smtClean="0"/>
              <a:t>30/11/2014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130262D-5099-432A-8FD7-348CF2836470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1C1F-9832-4318-9CDD-88A3597ECA82}" type="datetimeFigureOut">
              <a:rPr lang="en-CA" smtClean="0"/>
              <a:t>30/11/2014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62D-5099-432A-8FD7-348CF283647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1C1F-9832-4318-9CDD-88A3597ECA82}" type="datetimeFigureOut">
              <a:rPr lang="en-CA" smtClean="0"/>
              <a:t>30/11/2014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62D-5099-432A-8FD7-348CF283647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1C1F-9832-4318-9CDD-88A3597ECA82}" type="datetimeFigureOut">
              <a:rPr lang="en-CA" smtClean="0"/>
              <a:t>30/11/2014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62D-5099-432A-8FD7-348CF283647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1C1F-9832-4318-9CDD-88A3597ECA82}" type="datetimeFigureOut">
              <a:rPr lang="en-CA" smtClean="0"/>
              <a:t>30/11/2014</a:t>
            </a:fld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62D-5099-432A-8FD7-348CF2836470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1C1F-9832-4318-9CDD-88A3597ECA82}" type="datetimeFigureOut">
              <a:rPr lang="en-CA" smtClean="0"/>
              <a:t>30/11/2014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62D-5099-432A-8FD7-348CF283647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1C1F-9832-4318-9CDD-88A3597ECA82}" type="datetimeFigureOut">
              <a:rPr lang="en-CA" smtClean="0"/>
              <a:t>30/11/2014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62D-5099-432A-8FD7-348CF283647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1C1F-9832-4318-9CDD-88A3597ECA82}" type="datetimeFigureOut">
              <a:rPr lang="en-CA" smtClean="0"/>
              <a:t>30/11/2014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62D-5099-432A-8FD7-348CF283647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1C1F-9832-4318-9CDD-88A3597ECA82}" type="datetimeFigureOut">
              <a:rPr lang="en-CA" smtClean="0"/>
              <a:t>30/11/2014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62D-5099-432A-8FD7-348CF283647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1C1F-9832-4318-9CDD-88A3597ECA82}" type="datetimeFigureOut">
              <a:rPr lang="en-CA" smtClean="0"/>
              <a:t>30/11/2014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62D-5099-432A-8FD7-348CF2836470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1C1F-9832-4318-9CDD-88A3597ECA82}" type="datetimeFigureOut">
              <a:rPr lang="en-CA" smtClean="0"/>
              <a:t>30/11/2014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62D-5099-432A-8FD7-348CF2836470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2D71C1F-9832-4318-9CDD-88A3597ECA82}" type="datetimeFigureOut">
              <a:rPr lang="en-CA" smtClean="0"/>
              <a:t>30/11/2014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130262D-5099-432A-8FD7-348CF283647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mg2.wikia.nocookie.net/__cb20080627195642/uncyclopedia/images/c/c0/Space_cow.jpg" TargetMode="External"/><Relationship Id="rId7" Type="http://schemas.openxmlformats.org/officeDocument/2006/relationships/hyperlink" Target="http://hydra-media.cursecdn.com/awesomenauts.gamepedia.com/e/e4/UI_Skillbutton_Commando_Stim.png?version=4213ec27561e4aea94e69ff42df7ddaa" TargetMode="External"/><Relationship Id="rId2" Type="http://schemas.openxmlformats.org/officeDocument/2006/relationships/hyperlink" Target="http://img3.wikia.nocookie.net/__cb20100717012436/starcraft/images/d/d9/Hyperion_SC2_DevRend1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c09.deviantart.net/fs70/f/2010/207/3/7/Edited_Terran_Ghost_Render_by_B1x.png" TargetMode="External"/><Relationship Id="rId5" Type="http://schemas.openxmlformats.org/officeDocument/2006/relationships/hyperlink" Target="http://img3.wikia.nocookie.net/__cb20080313020107/starcraft/images/9/98/ResearchStimPack_Terran_SC1.png" TargetMode="External"/><Relationship Id="rId4" Type="http://schemas.openxmlformats.org/officeDocument/2006/relationships/hyperlink" Target="http://images.complex.com/complex/image/upload/t_article_image/upqjvng41mp02ndgqlbb.jp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By: Aedan, Connor, Marcus &amp; Ben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Cattle Bruiser</a:t>
            </a:r>
            <a:endParaRPr lang="en-CA" dirty="0"/>
          </a:p>
        </p:txBody>
      </p:sp>
      <p:pic>
        <p:nvPicPr>
          <p:cNvPr id="1026" name="Picture 2" descr="http://img3.wikia.nocookie.net/__cb20100717012436/starcraft/images/d/d9/Hyperion_SC2_DevRen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39"/>
            <a:ext cx="5904655" cy="273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68849"/>
            <a:ext cx="2381583" cy="275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9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Mission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More strategies </a:t>
            </a:r>
            <a:r>
              <a:rPr lang="en-CA" dirty="0" smtClean="0">
                <a:sym typeface="Wingdings" panose="05000000000000000000" pitchFamily="2" charset="2"/>
              </a:rPr>
              <a:t> More versatility  Stronger AI</a:t>
            </a:r>
          </a:p>
          <a:p>
            <a:pPr marL="11430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r>
              <a:rPr lang="en-CA" dirty="0" smtClean="0">
                <a:sym typeface="Wingdings" panose="05000000000000000000" pitchFamily="2" charset="2"/>
              </a:rPr>
              <a:t>Exploit weaknesses that exist in current popular AI.</a:t>
            </a:r>
          </a:p>
          <a:p>
            <a:pPr marL="11430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r>
              <a:rPr lang="en-CA" dirty="0" smtClean="0"/>
              <a:t>Deal with popular rushing tactics </a:t>
            </a:r>
            <a:r>
              <a:rPr lang="en-CA" dirty="0" smtClean="0">
                <a:sym typeface="Wingdings" panose="05000000000000000000" pitchFamily="2" charset="2"/>
              </a:rPr>
              <a:t> Transition into a strong counter-attack.</a:t>
            </a:r>
          </a:p>
          <a:p>
            <a:endParaRPr lang="en-CA" dirty="0" smtClean="0">
              <a:sym typeface="Wingdings" panose="05000000000000000000" pitchFamily="2" charset="2"/>
            </a:endParaRPr>
          </a:p>
          <a:p>
            <a:r>
              <a:rPr lang="en-CA" dirty="0" smtClean="0">
                <a:sym typeface="Wingdings" panose="05000000000000000000" pitchFamily="2" charset="2"/>
              </a:rPr>
              <a:t>Make code that could be useful in many situations.</a:t>
            </a:r>
            <a:endParaRPr lang="en-CA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547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Dealing with </a:t>
            </a:r>
            <a:r>
              <a:rPr lang="en-CA" strike="sngStrike" dirty="0" smtClean="0"/>
              <a:t>WEAK</a:t>
            </a:r>
            <a:r>
              <a:rPr lang="en-CA" dirty="0" smtClean="0"/>
              <a:t>LINGS</a:t>
            </a:r>
            <a:br>
              <a:rPr lang="en-CA" dirty="0" smtClean="0"/>
            </a:br>
            <a:r>
              <a:rPr lang="en-CA" dirty="0" smtClean="0"/>
              <a:t>                    ZERG</a:t>
            </a: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752600"/>
            <a:ext cx="3970784" cy="4700735"/>
          </a:xfrm>
          <a:prstGeom prst="rect">
            <a:avLst/>
          </a:prstGeom>
        </p:spPr>
        <p:txBody>
          <a:bodyPr/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P</a:t>
            </a:r>
            <a:r>
              <a:rPr lang="en-CA" sz="2000" dirty="0" smtClean="0"/>
              <a:t>redictable but deadly, and requiring a solution.</a:t>
            </a:r>
          </a:p>
          <a:p>
            <a:pPr marL="114300" indent="0">
              <a:buNone/>
            </a:pPr>
            <a:endParaRPr lang="en-CA" sz="2000" dirty="0" smtClean="0">
              <a:sym typeface="Wingdings" panose="05000000000000000000" pitchFamily="2" charset="2"/>
            </a:endParaRPr>
          </a:p>
          <a:p>
            <a:r>
              <a:rPr lang="en-CA" sz="2000" dirty="0" smtClean="0">
                <a:sym typeface="Wingdings" panose="05000000000000000000" pitchFamily="2" charset="2"/>
              </a:rPr>
              <a:t>Tested our defense against last years most aggressive 4-pooler; Marvin.</a:t>
            </a:r>
          </a:p>
          <a:p>
            <a:pPr marL="114300" indent="0">
              <a:buNone/>
            </a:pPr>
            <a:endParaRPr lang="en-CA" sz="2000" dirty="0" smtClean="0">
              <a:sym typeface="Wingdings" panose="05000000000000000000" pitchFamily="2" charset="2"/>
            </a:endParaRPr>
          </a:p>
          <a:p>
            <a:r>
              <a:rPr lang="en-CA" sz="2000" dirty="0" smtClean="0">
                <a:sym typeface="Wingdings" panose="05000000000000000000" pitchFamily="2" charset="2"/>
              </a:rPr>
              <a:t>Able to repel rushes successfully on smallest maps. </a:t>
            </a:r>
          </a:p>
          <a:p>
            <a:pPr marL="114300" indent="0">
              <a:buNone/>
            </a:pPr>
            <a:endParaRPr lang="en-CA" sz="2000" dirty="0" smtClean="0">
              <a:sym typeface="Wingdings" panose="05000000000000000000" pitchFamily="2" charset="2"/>
            </a:endParaRPr>
          </a:p>
          <a:p>
            <a:r>
              <a:rPr lang="en-CA" sz="2000" dirty="0" smtClean="0">
                <a:sym typeface="Wingdings" panose="05000000000000000000" pitchFamily="2" charset="2"/>
              </a:rPr>
              <a:t>Bunker code useful in other strategies.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844824"/>
            <a:ext cx="4383283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Stimpacks</a:t>
            </a:r>
            <a:r>
              <a:rPr lang="en-CA" dirty="0" smtClean="0"/>
              <a:t> AND YOU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752600"/>
            <a:ext cx="4258816" cy="4713785"/>
          </a:xfrm>
          <a:prstGeom prst="rect">
            <a:avLst/>
          </a:prstGeom>
        </p:spPr>
        <p:txBody>
          <a:bodyPr/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 smtClean="0">
                <a:sym typeface="Wingdings" panose="05000000000000000000" pitchFamily="2" charset="2"/>
              </a:rPr>
              <a:t>%50 Move/Attack Speed Bonus</a:t>
            </a:r>
          </a:p>
          <a:p>
            <a:endParaRPr lang="en-CA" sz="1800" dirty="0" smtClean="0">
              <a:sym typeface="Wingdings" panose="05000000000000000000" pitchFamily="2" charset="2"/>
            </a:endParaRPr>
          </a:p>
          <a:p>
            <a:r>
              <a:rPr lang="en-CA" sz="1800" dirty="0" smtClean="0">
                <a:sym typeface="Wingdings" panose="05000000000000000000" pitchFamily="2" charset="2"/>
              </a:rPr>
              <a:t>Had to monitor several factors:</a:t>
            </a:r>
          </a:p>
          <a:p>
            <a:pPr marL="754380" lvl="1" indent="-342900">
              <a:buFont typeface="+mj-lt"/>
              <a:buAutoNum type="arabicPeriod"/>
            </a:pPr>
            <a:r>
              <a:rPr lang="en-CA" sz="1400" dirty="0" smtClean="0">
                <a:sym typeface="Wingdings" panose="05000000000000000000" pitchFamily="2" charset="2"/>
              </a:rPr>
              <a:t>Are Marines in combat?</a:t>
            </a:r>
          </a:p>
          <a:p>
            <a:pPr marL="754380" lvl="1" indent="-342900">
              <a:buFont typeface="+mj-lt"/>
              <a:buAutoNum type="arabicPeriod"/>
            </a:pPr>
            <a:r>
              <a:rPr lang="en-CA" sz="1400" dirty="0" smtClean="0">
                <a:sym typeface="Wingdings" panose="05000000000000000000" pitchFamily="2" charset="2"/>
              </a:rPr>
              <a:t>Is health too low to be valuable?</a:t>
            </a:r>
          </a:p>
          <a:p>
            <a:pPr marL="754380" lvl="1" indent="-342900">
              <a:buFont typeface="+mj-lt"/>
              <a:buAutoNum type="arabicPeriod"/>
            </a:pPr>
            <a:r>
              <a:rPr lang="en-CA" sz="1400" dirty="0" smtClean="0">
                <a:sym typeface="Wingdings" panose="05000000000000000000" pitchFamily="2" charset="2"/>
              </a:rPr>
              <a:t>Are </a:t>
            </a:r>
            <a:r>
              <a:rPr lang="en-CA" sz="1400" dirty="0" err="1" smtClean="0">
                <a:sym typeface="Wingdings" panose="05000000000000000000" pitchFamily="2" charset="2"/>
              </a:rPr>
              <a:t>Stimpacks</a:t>
            </a:r>
            <a:r>
              <a:rPr lang="en-CA" sz="1400" dirty="0" smtClean="0">
                <a:sym typeface="Wingdings" panose="05000000000000000000" pitchFamily="2" charset="2"/>
              </a:rPr>
              <a:t> currently active?</a:t>
            </a:r>
            <a:endParaRPr lang="en-CA" sz="1800" dirty="0" smtClean="0">
              <a:sym typeface="Wingdings" panose="05000000000000000000" pitchFamily="2" charset="2"/>
            </a:endParaRPr>
          </a:p>
          <a:p>
            <a:r>
              <a:rPr lang="en-CA" sz="1800" dirty="0" smtClean="0">
                <a:sym typeface="Wingdings" panose="05000000000000000000" pitchFamily="2" charset="2"/>
              </a:rPr>
              <a:t>Accounted for Stims in combat simulation.</a:t>
            </a:r>
          </a:p>
          <a:p>
            <a:pPr marL="114300" indent="0">
              <a:buNone/>
            </a:pPr>
            <a:endParaRPr lang="en-CA" sz="1800" dirty="0" smtClean="0">
              <a:sym typeface="Wingdings" panose="05000000000000000000" pitchFamily="2" charset="2"/>
            </a:endParaRPr>
          </a:p>
          <a:p>
            <a:r>
              <a:rPr lang="en-CA" sz="1800" dirty="0" smtClean="0">
                <a:sym typeface="Wingdings" panose="05000000000000000000" pitchFamily="2" charset="2"/>
              </a:rPr>
              <a:t>Results very effective against non-</a:t>
            </a:r>
            <a:r>
              <a:rPr lang="en-CA" sz="1800" dirty="0" err="1" smtClean="0">
                <a:sym typeface="Wingdings" panose="05000000000000000000" pitchFamily="2" charset="2"/>
              </a:rPr>
              <a:t>Protoss</a:t>
            </a:r>
            <a:r>
              <a:rPr lang="en-CA" sz="1800" dirty="0" smtClean="0">
                <a:sym typeface="Wingdings" panose="05000000000000000000" pitchFamily="2" charset="2"/>
              </a:rPr>
              <a:t> opponents.</a:t>
            </a:r>
          </a:p>
          <a:p>
            <a:pPr marL="114300" indent="0">
              <a:buNone/>
            </a:pPr>
            <a:endParaRPr lang="en-CA" sz="1800" dirty="0">
              <a:sym typeface="Wingdings" panose="05000000000000000000" pitchFamily="2" charset="2"/>
            </a:endParaRPr>
          </a:p>
          <a:p>
            <a:r>
              <a:rPr lang="en-CA" sz="1800" dirty="0" smtClean="0">
                <a:sym typeface="Wingdings" panose="05000000000000000000" pitchFamily="2" charset="2"/>
              </a:rPr>
              <a:t>Code could be re-applied to </a:t>
            </a:r>
            <a:r>
              <a:rPr lang="en-CA" sz="1800" dirty="0" err="1" smtClean="0">
                <a:sym typeface="Wingdings" panose="05000000000000000000" pitchFamily="2" charset="2"/>
              </a:rPr>
              <a:t>Spidermines</a:t>
            </a:r>
            <a:r>
              <a:rPr lang="en-CA" sz="1800" dirty="0" smtClean="0">
                <a:sym typeface="Wingdings" panose="05000000000000000000" pitchFamily="2" charset="2"/>
              </a:rPr>
              <a:t> or other abilities.</a:t>
            </a:r>
          </a:p>
          <a:p>
            <a:endParaRPr lang="en-CA" sz="1800" dirty="0">
              <a:sym typeface="Wingdings" panose="05000000000000000000" pitchFamily="2" charset="2"/>
            </a:endParaRPr>
          </a:p>
        </p:txBody>
      </p:sp>
      <p:pic>
        <p:nvPicPr>
          <p:cNvPr id="2054" name="Picture 6" descr="http://img3.wikia.nocookie.net/__cb20080313020107/starcraft/images/9/98/ResearchStimPack_Terran_SC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7667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img3.wikia.nocookie.net/__cb20080313020107/starcraft/images/9/98/ResearchStimPack_Terran_SC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7667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hydra-media.cursecdn.com/awesomenauts.gamepedia.com/e/e4/UI_Skillbutton_Commando_Stim.png?version=4213ec27561e4aea94e69ff42df7dd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879" y="1844824"/>
            <a:ext cx="3672408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93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GO-TO DEFAULT </a:t>
            </a:r>
            <a:r>
              <a:rPr lang="en-CA" dirty="0" err="1" smtClean="0"/>
              <a:t>STrat</a:t>
            </a:r>
            <a:endParaRPr lang="en-CA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752600"/>
            <a:ext cx="4906888" cy="4373563"/>
          </a:xfrm>
          <a:prstGeom prst="rect">
            <a:avLst/>
          </a:prstGeom>
        </p:spPr>
        <p:txBody>
          <a:bodyPr/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 smtClean="0">
                <a:sym typeface="Wingdings" panose="05000000000000000000" pitchFamily="2" charset="2"/>
              </a:rPr>
              <a:t>Needed a strong fall back where more niche strategies did not succeed.</a:t>
            </a:r>
          </a:p>
          <a:p>
            <a:endParaRPr lang="en-CA" sz="1800" dirty="0" smtClean="0">
              <a:sym typeface="Wingdings" panose="05000000000000000000" pitchFamily="2" charset="2"/>
            </a:endParaRPr>
          </a:p>
          <a:p>
            <a:r>
              <a:rPr lang="en-CA" sz="1800" dirty="0" smtClean="0">
                <a:sym typeface="Wingdings" panose="05000000000000000000" pitchFamily="2" charset="2"/>
              </a:rPr>
              <a:t>Emphasis on stability.</a:t>
            </a:r>
          </a:p>
          <a:p>
            <a:endParaRPr lang="en-CA" sz="1800" dirty="0" smtClean="0">
              <a:sym typeface="Wingdings" panose="05000000000000000000" pitchFamily="2" charset="2"/>
            </a:endParaRPr>
          </a:p>
          <a:p>
            <a:r>
              <a:rPr lang="en-CA" sz="1800" dirty="0" smtClean="0">
                <a:sym typeface="Wingdings" panose="05000000000000000000" pitchFamily="2" charset="2"/>
              </a:rPr>
              <a:t>Tries to stall with Bunkers, then spam out Vultures and Siege Tanks.</a:t>
            </a:r>
          </a:p>
          <a:p>
            <a:endParaRPr lang="en-CA" sz="1800" dirty="0">
              <a:sym typeface="Wingdings" panose="05000000000000000000" pitchFamily="2" charset="2"/>
            </a:endParaRPr>
          </a:p>
          <a:p>
            <a:r>
              <a:rPr lang="en-CA" sz="1800" dirty="0" smtClean="0">
                <a:sym typeface="Wingdings" panose="05000000000000000000" pitchFamily="2" charset="2"/>
              </a:rPr>
              <a:t>Avoids heavy use of Biological units, due to ineffectiveness against </a:t>
            </a:r>
            <a:r>
              <a:rPr lang="en-CA" sz="1800" dirty="0" err="1" smtClean="0">
                <a:sym typeface="Wingdings" panose="05000000000000000000" pitchFamily="2" charset="2"/>
              </a:rPr>
              <a:t>Protoss</a:t>
            </a:r>
            <a:r>
              <a:rPr lang="en-CA" sz="1800" dirty="0" smtClean="0">
                <a:sym typeface="Wingdings" panose="05000000000000000000" pitchFamily="2" charset="2"/>
              </a:rPr>
              <a:t>.</a:t>
            </a:r>
          </a:p>
          <a:p>
            <a:endParaRPr lang="en-CA" sz="1800" dirty="0">
              <a:sym typeface="Wingdings" panose="05000000000000000000" pitchFamily="2" charset="2"/>
            </a:endParaRPr>
          </a:p>
          <a:p>
            <a:r>
              <a:rPr lang="en-CA" sz="1800" dirty="0" smtClean="0">
                <a:sym typeface="Wingdings" panose="05000000000000000000" pitchFamily="2" charset="2"/>
              </a:rPr>
              <a:t>Tactics hindered by occasional stalling of build order search.</a:t>
            </a:r>
          </a:p>
          <a:p>
            <a:endParaRPr lang="en-CA" sz="1800" dirty="0">
              <a:sym typeface="Wingdings" panose="05000000000000000000" pitchFamily="2" charset="2"/>
            </a:endParaRPr>
          </a:p>
          <a:p>
            <a:endParaRPr lang="en-CA" sz="1800" dirty="0" smtClean="0">
              <a:sym typeface="Wingdings" panose="05000000000000000000" pitchFamily="2" charset="2"/>
            </a:endParaRPr>
          </a:p>
        </p:txBody>
      </p:sp>
      <p:pic>
        <p:nvPicPr>
          <p:cNvPr id="3074" name="Picture 2" descr="Edited_Terran_Ghost_Render_by_B1x.png (750×75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270" y="1752600"/>
            <a:ext cx="3282702" cy="328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11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Not Choking on Chokepoints</a:t>
            </a:r>
            <a:endParaRPr lang="en-CA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79512" y="1628800"/>
            <a:ext cx="5256584" cy="4772744"/>
          </a:xfrm>
          <a:prstGeom prst="rect">
            <a:avLst/>
          </a:prstGeom>
        </p:spPr>
        <p:txBody>
          <a:bodyPr/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 smtClean="0">
                <a:sym typeface="Wingdings" panose="05000000000000000000" pitchFamily="2" charset="2"/>
              </a:rPr>
              <a:t>BWTA chokepoint analysis proved effective, but frequently inaccurate</a:t>
            </a:r>
          </a:p>
          <a:p>
            <a:pPr marL="114300" indent="0">
              <a:buNone/>
            </a:pPr>
            <a:endParaRPr lang="en-CA" sz="1800" dirty="0" smtClean="0">
              <a:sym typeface="Wingdings" panose="05000000000000000000" pitchFamily="2" charset="2"/>
            </a:endParaRPr>
          </a:p>
          <a:p>
            <a:r>
              <a:rPr lang="en-CA" sz="1800" dirty="0" smtClean="0">
                <a:sym typeface="Wingdings" panose="05000000000000000000" pitchFamily="2" charset="2"/>
              </a:rPr>
              <a:t>Chokepoints very valuable strategically, intended to make use of them.</a:t>
            </a:r>
          </a:p>
          <a:p>
            <a:endParaRPr lang="en-CA" sz="1800" dirty="0">
              <a:sym typeface="Wingdings" panose="05000000000000000000" pitchFamily="2" charset="2"/>
            </a:endParaRPr>
          </a:p>
          <a:p>
            <a:r>
              <a:rPr lang="en-CA" sz="1800" dirty="0" smtClean="0">
                <a:sym typeface="Wingdings" panose="05000000000000000000" pitchFamily="2" charset="2"/>
              </a:rPr>
              <a:t>Managed to improve upon the algorithm in Map Tools, now detects chokepoints much more accurately.</a:t>
            </a:r>
          </a:p>
          <a:p>
            <a:pPr marL="114300" indent="0">
              <a:buNone/>
            </a:pPr>
            <a:endParaRPr lang="en-CA" sz="1800" dirty="0">
              <a:sym typeface="Wingdings" panose="05000000000000000000" pitchFamily="2" charset="2"/>
            </a:endParaRPr>
          </a:p>
          <a:p>
            <a:r>
              <a:rPr lang="en-CA" sz="1800" dirty="0" smtClean="0">
                <a:sym typeface="Wingdings" panose="05000000000000000000" pitchFamily="2" charset="2"/>
              </a:rPr>
              <a:t>Improvements also include, calculating the gap size and difficult the position is to guard based on that. </a:t>
            </a:r>
          </a:p>
          <a:p>
            <a:endParaRPr lang="en-CA" sz="1800" dirty="0">
              <a:sym typeface="Wingdings" panose="05000000000000000000" pitchFamily="2" charset="2"/>
            </a:endParaRPr>
          </a:p>
          <a:p>
            <a:r>
              <a:rPr lang="en-CA" sz="1800" dirty="0" smtClean="0">
                <a:sym typeface="Wingdings" panose="05000000000000000000" pitchFamily="2" charset="2"/>
              </a:rPr>
              <a:t>Applications wide-ranging from a tactics view.</a:t>
            </a:r>
            <a:endParaRPr lang="en-CA" sz="1800" dirty="0"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72816"/>
            <a:ext cx="3531934" cy="297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25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Image Sources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3836640"/>
          </a:xfrm>
        </p:spPr>
        <p:txBody>
          <a:bodyPr>
            <a:normAutofit fontScale="70000" lnSpcReduction="20000"/>
          </a:bodyPr>
          <a:lstStyle/>
          <a:p>
            <a:r>
              <a:rPr lang="en-CA" sz="2000" dirty="0">
                <a:solidFill>
                  <a:srgbClr val="0070C0"/>
                </a:solidFill>
                <a:hlinkClick r:id="rId2"/>
              </a:rPr>
              <a:t>http://img3.wikia.nocookie.net/__</a:t>
            </a:r>
            <a:r>
              <a:rPr lang="en-CA" sz="2000" dirty="0" smtClean="0">
                <a:solidFill>
                  <a:srgbClr val="0070C0"/>
                </a:solidFill>
                <a:hlinkClick r:id="rId2"/>
              </a:rPr>
              <a:t>cb20100717012436/starcraft/images/d/d9/Hyperion_SC2_DevRend1.jpg</a:t>
            </a:r>
            <a:endParaRPr lang="en-CA" sz="2000" dirty="0" smtClean="0">
              <a:solidFill>
                <a:srgbClr val="0070C0"/>
              </a:solidFill>
            </a:endParaRPr>
          </a:p>
          <a:p>
            <a:pPr marL="114300" indent="0">
              <a:buNone/>
            </a:pPr>
            <a:endParaRPr lang="en-CA" sz="2000" dirty="0">
              <a:solidFill>
                <a:srgbClr val="0070C0"/>
              </a:solidFill>
            </a:endParaRPr>
          </a:p>
          <a:p>
            <a:r>
              <a:rPr lang="en-CA" sz="2000" dirty="0" smtClean="0">
                <a:solidFill>
                  <a:srgbClr val="0070C0"/>
                </a:solidFill>
                <a:hlinkClick r:id="rId3"/>
              </a:rPr>
              <a:t>http</a:t>
            </a:r>
            <a:r>
              <a:rPr lang="en-CA" sz="2000" dirty="0">
                <a:solidFill>
                  <a:srgbClr val="0070C0"/>
                </a:solidFill>
                <a:hlinkClick r:id="rId3"/>
              </a:rPr>
              <a:t>://img2.wikia.nocookie.net/__</a:t>
            </a:r>
            <a:r>
              <a:rPr lang="en-CA" sz="2000" dirty="0" smtClean="0">
                <a:solidFill>
                  <a:srgbClr val="0070C0"/>
                </a:solidFill>
                <a:hlinkClick r:id="rId3"/>
              </a:rPr>
              <a:t>cb20080627195642/uncyclopedia/images/c/c0/Space_cow.jpg</a:t>
            </a:r>
            <a:endParaRPr lang="en-CA" sz="2000" dirty="0" smtClean="0">
              <a:solidFill>
                <a:srgbClr val="0070C0"/>
              </a:solidFill>
            </a:endParaRPr>
          </a:p>
          <a:p>
            <a:pPr marL="114300" indent="0">
              <a:buNone/>
            </a:pPr>
            <a:endParaRPr lang="en-CA" sz="2000" dirty="0" smtClean="0">
              <a:solidFill>
                <a:srgbClr val="0070C0"/>
              </a:solidFill>
            </a:endParaRPr>
          </a:p>
          <a:p>
            <a:r>
              <a:rPr lang="en-CA" sz="2000" dirty="0">
                <a:solidFill>
                  <a:srgbClr val="0070C0"/>
                </a:solidFill>
                <a:hlinkClick r:id="rId4"/>
              </a:rPr>
              <a:t>http://</a:t>
            </a:r>
            <a:r>
              <a:rPr lang="en-CA" sz="2000" dirty="0" smtClean="0">
                <a:solidFill>
                  <a:srgbClr val="0070C0"/>
                </a:solidFill>
                <a:hlinkClick r:id="rId4"/>
              </a:rPr>
              <a:t>images.complex.com/complex/image/upload/t_article_image/upqjvng41mp02ndgqlbb.jpg</a:t>
            </a:r>
            <a:endParaRPr lang="en-CA" sz="2000" dirty="0" smtClean="0">
              <a:solidFill>
                <a:srgbClr val="0070C0"/>
              </a:solidFill>
            </a:endParaRPr>
          </a:p>
          <a:p>
            <a:pPr marL="114300" indent="0">
              <a:buNone/>
            </a:pPr>
            <a:endParaRPr lang="en-CA" sz="2000" dirty="0" smtClean="0">
              <a:solidFill>
                <a:srgbClr val="0070C0"/>
              </a:solidFill>
            </a:endParaRPr>
          </a:p>
          <a:p>
            <a:r>
              <a:rPr lang="en-CA" sz="2000" dirty="0">
                <a:solidFill>
                  <a:srgbClr val="0070C0"/>
                </a:solidFill>
                <a:hlinkClick r:id="rId5"/>
              </a:rPr>
              <a:t>http://img3.wikia.nocookie.net/__</a:t>
            </a:r>
            <a:r>
              <a:rPr lang="en-CA" sz="2000" dirty="0" smtClean="0">
                <a:solidFill>
                  <a:srgbClr val="0070C0"/>
                </a:solidFill>
                <a:hlinkClick r:id="rId5"/>
              </a:rPr>
              <a:t>cb20080313020107/starcraft/images/9/98/ResearchStimPack_Terran_SC1.png</a:t>
            </a:r>
            <a:endParaRPr lang="en-CA" sz="2000" dirty="0" smtClean="0">
              <a:solidFill>
                <a:srgbClr val="0070C0"/>
              </a:solidFill>
            </a:endParaRPr>
          </a:p>
          <a:p>
            <a:pPr marL="114300" indent="0">
              <a:buNone/>
            </a:pPr>
            <a:endParaRPr lang="en-CA" sz="2000" dirty="0" smtClean="0">
              <a:solidFill>
                <a:srgbClr val="0070C0"/>
              </a:solidFill>
            </a:endParaRPr>
          </a:p>
          <a:p>
            <a:r>
              <a:rPr lang="en-CA" sz="2000" dirty="0" smtClean="0">
                <a:solidFill>
                  <a:srgbClr val="0070C0"/>
                </a:solidFill>
                <a:hlinkClick r:id="rId6"/>
              </a:rPr>
              <a:t>http</a:t>
            </a:r>
            <a:r>
              <a:rPr lang="en-CA" sz="2000" dirty="0">
                <a:solidFill>
                  <a:srgbClr val="0070C0"/>
                </a:solidFill>
                <a:hlinkClick r:id="rId6"/>
              </a:rPr>
              <a:t>://</a:t>
            </a:r>
            <a:r>
              <a:rPr lang="en-CA" sz="2000" dirty="0" smtClean="0">
                <a:solidFill>
                  <a:srgbClr val="0070C0"/>
                </a:solidFill>
                <a:hlinkClick r:id="rId6"/>
              </a:rPr>
              <a:t>fc09.deviantart.net/fs70/f/2010/207/3/7/Edited_Terran_Ghost_Render_by_B1x.png</a:t>
            </a:r>
            <a:endParaRPr lang="en-CA" sz="2000" dirty="0" smtClean="0">
              <a:solidFill>
                <a:srgbClr val="0070C0"/>
              </a:solidFill>
            </a:endParaRPr>
          </a:p>
          <a:p>
            <a:pPr marL="114300" indent="0">
              <a:buNone/>
            </a:pPr>
            <a:endParaRPr lang="en-CA" sz="2000" dirty="0" smtClean="0">
              <a:solidFill>
                <a:srgbClr val="0070C0"/>
              </a:solidFill>
            </a:endParaRPr>
          </a:p>
          <a:p>
            <a:r>
              <a:rPr lang="en-CA" sz="2000" dirty="0">
                <a:solidFill>
                  <a:srgbClr val="0070C0"/>
                </a:solidFill>
                <a:hlinkClick r:id="rId7"/>
              </a:rPr>
              <a:t>http://</a:t>
            </a:r>
            <a:r>
              <a:rPr lang="en-CA" sz="2000" dirty="0" smtClean="0">
                <a:solidFill>
                  <a:srgbClr val="0070C0"/>
                </a:solidFill>
                <a:hlinkClick r:id="rId7"/>
              </a:rPr>
              <a:t>hydra-media.cursecdn.com/awesomenauts.gamepedia.com/e/e4/UI_Skillbutton_Commando_Stim.png?version=4213ec27561e4aea94e69ff42df7ddaa</a:t>
            </a:r>
            <a:endParaRPr lang="en-CA" sz="2000" dirty="0" smtClean="0">
              <a:solidFill>
                <a:srgbClr val="0070C0"/>
              </a:solidFill>
            </a:endParaRPr>
          </a:p>
          <a:p>
            <a:endParaRPr lang="en-CA" sz="2000" dirty="0" smtClean="0">
              <a:solidFill>
                <a:srgbClr val="0070C0"/>
              </a:solidFill>
            </a:endParaRPr>
          </a:p>
          <a:p>
            <a:pPr marL="114300" indent="0">
              <a:buNone/>
            </a:pPr>
            <a:endParaRPr lang="en-CA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38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THE END</a:t>
            </a:r>
            <a:endParaRPr lang="en-CA" dirty="0"/>
          </a:p>
        </p:txBody>
      </p:sp>
      <p:pic>
        <p:nvPicPr>
          <p:cNvPr id="4" name="Picture 2" descr="http://img3.wikia.nocookie.net/__cb20100717012436/starcraft/images/d/d9/Hyperion_SC2_DevRen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39"/>
            <a:ext cx="5904655" cy="273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68849"/>
            <a:ext cx="2381583" cy="275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25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95</TotalTime>
  <Words>302</Words>
  <Application>Microsoft Office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Apothecary</vt:lpstr>
      <vt:lpstr>Cattle Bruiser</vt:lpstr>
      <vt:lpstr>Mission Statement</vt:lpstr>
      <vt:lpstr>Dealing with WEAKLINGS                     ZERG</vt:lpstr>
      <vt:lpstr>Stimpacks AND YOU</vt:lpstr>
      <vt:lpstr>The GO-TO DEFAULT STrat</vt:lpstr>
      <vt:lpstr>Not Choking on Chokepoints</vt:lpstr>
      <vt:lpstr>Image Sources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Cattle Bruiser</dc:title>
  <dc:creator>Ragnarok</dc:creator>
  <cp:lastModifiedBy>Ragnarok</cp:lastModifiedBy>
  <cp:revision>31</cp:revision>
  <dcterms:created xsi:type="dcterms:W3CDTF">2014-11-25T19:32:43Z</dcterms:created>
  <dcterms:modified xsi:type="dcterms:W3CDTF">2014-11-30T20:55:21Z</dcterms:modified>
</cp:coreProperties>
</file>