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562" y="4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2926490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371588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403644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2958546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488053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522340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dirty="0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Nordic Sensor Company has created a new offering in the residential energy usage space called the </a:t>
            </a:r>
            <a:r>
              <a:rPr lang="en-AU" sz="107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InSense</a:t>
            </a:r>
            <a:r>
              <a:rPr lang="en-AU" sz="107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energy tracking sensor.  In the early-stage development testing, the failure rate was 1-2%.  The current sensor failure rate is 15% which may be caused by a combination of faulty parts and poor manufacturing or it could be specific to one factory.  </a:t>
            </a:r>
            <a:r>
              <a:rPr lang="en-AU" sz="1070" dirty="0"/>
              <a:t>NSC is on the hook for massive orders from OEM partners and must fix the issue immediately.</a:t>
            </a:r>
            <a:endParaRPr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703366"/>
            <a:ext cx="4324418" cy="644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 the failure rate of the </a:t>
            </a:r>
            <a:r>
              <a:rPr lang="en-AU" sz="107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InSense</a:t>
            </a:r>
            <a:r>
              <a:rPr lang="en-AU" sz="107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energy tracking sensor to below 5%.</a:t>
            </a:r>
            <a:endParaRPr sz="107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4875172"/>
            <a:ext cx="4324418" cy="1196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dirty="0"/>
              <a:t>Identify the root cause of the spike in failure rates to 15% and take corrective action.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071" dirty="0"/>
              <a:t>If caused by a specific manufacturer, shutdown manufacturer.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caused by </a:t>
            </a:r>
            <a:r>
              <a:rPr lang="en-AU" sz="1071" dirty="0"/>
              <a:t>parts from a specific supplier, </a:t>
            </a:r>
            <a:r>
              <a:rPr lang="en-AU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stop </a:t>
            </a:r>
            <a:r>
              <a:rPr lang="en-AU" sz="1071" dirty="0"/>
              <a:t>buying from parts supplier.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caused by a specific factory, shutdown</a:t>
            </a:r>
            <a:r>
              <a:rPr lang="en-AU" sz="1071" dirty="0"/>
              <a:t> factory until corrected.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Cert System exports are limited to 20k rows.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Leadership must be briefed by tomorrow afternoon.</a:t>
            </a:r>
            <a:endParaRPr sz="107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Cert System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dirty="0"/>
              <a:t>Excel export from Cert System</a:t>
            </a:r>
            <a:endParaRPr sz="107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26699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dirty="0"/>
              <a:t>Tony Abraham - VP of </a:t>
            </a:r>
            <a:r>
              <a:rPr lang="en-AU" sz="1071" dirty="0" err="1"/>
              <a:t>InSense</a:t>
            </a:r>
            <a:endParaRPr lang="en-AU" sz="107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Vince </a:t>
            </a:r>
            <a:r>
              <a:rPr lang="en-AU" sz="1071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Maccano</a:t>
            </a:r>
            <a:r>
              <a:rPr lang="en-AU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Head of Data Science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dirty="0"/>
              <a:t>Bernard Ong – CTO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Otto Evans – </a:t>
            </a:r>
            <a:r>
              <a:rPr lang="en-AU" sz="1071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Insense</a:t>
            </a:r>
            <a:r>
              <a:rPr lang="en-AU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President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dirty="0"/>
              <a:t>James </a:t>
            </a:r>
            <a:r>
              <a:rPr lang="en-AU" sz="1071" dirty="0" err="1"/>
              <a:t>Hansk</a:t>
            </a:r>
            <a:r>
              <a:rPr lang="en-AU" sz="1071" dirty="0"/>
              <a:t> – CEO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Shane Buchholz – Head Engineer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dirty="0"/>
              <a:t>Gary Newmont – Head of Manufacturing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OEM Partners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actions can Nordic Sensor Company take in order to immediately reduce the failure rate of the </a:t>
            </a:r>
            <a:r>
              <a:rPr lang="en-AU" sz="1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InSense</a:t>
            </a:r>
            <a:r>
              <a:rPr lang="en-AU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energy tracking sensor to below 5% so that they can fulfill their orders?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580</Words>
  <Application>Microsoft Office PowerPoint</Application>
  <PresentationFormat>On-screen Show (4:3)</PresentationFormat>
  <Paragraphs>53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Michael Ward</cp:lastModifiedBy>
  <cp:revision>2</cp:revision>
  <dcterms:modified xsi:type="dcterms:W3CDTF">2022-01-12T17:14:08Z</dcterms:modified>
</cp:coreProperties>
</file>