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4"/>
            <a:ext cx="4344156" cy="474108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74108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59114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58200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61405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62320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7358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Big Mountain Resort is a ski resort located in Montana which accommodates 350,000 ski/snowboard customers per year. The 105 trails are serviced by 11 lifts, 2 T-bars, and 1 magic carpet. The resort has installed an additional chairlift which will increase the operating costs by $1,540,000 this season.  </a:t>
            </a:r>
          </a:p>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The resorts current pricing strategy is to charge a premium above the average price of all resorts in its market.  They would like to take a more data-driven approach to their pricing and investment strategies.</a:t>
            </a:r>
            <a:endParaRPr dirty="0"/>
          </a:p>
        </p:txBody>
      </p:sp>
      <p:sp>
        <p:nvSpPr>
          <p:cNvPr id="35" name="Google Shape;35;p1"/>
          <p:cNvSpPr txBox="1"/>
          <p:nvPr/>
        </p:nvSpPr>
        <p:spPr>
          <a:xfrm>
            <a:off x="143108" y="3913779"/>
            <a:ext cx="4324418" cy="5130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i="0" u="none" strike="noStrike" cap="none" dirty="0">
                <a:solidFill>
                  <a:srgbClr val="000000"/>
                </a:solidFill>
                <a:latin typeface="Arial"/>
                <a:ea typeface="Arial"/>
                <a:cs typeface="Arial"/>
                <a:sym typeface="Arial"/>
              </a:rPr>
              <a:t>Provide a recommendation for a new business strategy to increase revenue based on a data-driven approach to ticket pricing and investment opportunities.</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98143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Identify opportunities to increase revenue including the following.</a:t>
            </a:r>
          </a:p>
          <a:p>
            <a:pPr marL="285750" marR="0" lvl="0" indent="-285750" algn="l" rtl="0">
              <a:lnSpc>
                <a:spcPct val="100000"/>
              </a:lnSpc>
              <a:spcBef>
                <a:spcPts val="0"/>
              </a:spcBef>
              <a:spcAft>
                <a:spcPts val="0"/>
              </a:spcAft>
              <a:buFont typeface="Arial" panose="020B0604020202020204" pitchFamily="34" charset="0"/>
              <a:buChar char="•"/>
            </a:pPr>
            <a:r>
              <a:rPr lang="en-AU" sz="1071" dirty="0"/>
              <a:t>Review current ticket prices against competitors with comparable facilities.</a:t>
            </a:r>
          </a:p>
          <a:p>
            <a:pPr marL="285750" marR="0" lvl="0" indent="-285750" algn="l" rtl="0">
              <a:lnSpc>
                <a:spcPct val="100000"/>
              </a:lnSpc>
              <a:spcBef>
                <a:spcPts val="0"/>
              </a:spcBef>
              <a:spcAft>
                <a:spcPts val="0"/>
              </a:spcAft>
              <a:buFont typeface="Arial" panose="020B0604020202020204" pitchFamily="34" charset="0"/>
              <a:buChar char="•"/>
            </a:pPr>
            <a:r>
              <a:rPr lang="en-AU" sz="1071" b="0" i="0" u="none" strike="noStrike" cap="none" dirty="0">
                <a:solidFill>
                  <a:srgbClr val="000000"/>
                </a:solidFill>
                <a:latin typeface="Arial"/>
                <a:ea typeface="Arial"/>
                <a:cs typeface="Arial"/>
                <a:sym typeface="Arial"/>
              </a:rPr>
              <a:t>Identify </a:t>
            </a:r>
            <a:r>
              <a:rPr lang="en-AU" sz="1071" dirty="0"/>
              <a:t>investment options in facilities that could drive increased revenue such as new ski lifts, snow making machines, and lights.</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5314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Lack of data on expenses will inhibit the ability to identify solutions to reduce operating costs.</a:t>
            </a:r>
          </a:p>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The only contacts for the project are the Director of Operations and the Database Manager which could impact the success of the project due to lack of insights and feedback from other potential stakeholders.</a:t>
            </a:r>
          </a:p>
          <a:p>
            <a:pPr marL="0" marR="0" lvl="0" indent="0" algn="l" rtl="0">
              <a:lnSpc>
                <a:spcPct val="100000"/>
              </a:lnSpc>
              <a:spcBef>
                <a:spcPts val="0"/>
              </a:spcBef>
              <a:spcAft>
                <a:spcPts val="0"/>
              </a:spcAft>
              <a:buNone/>
            </a:pPr>
            <a:r>
              <a:rPr lang="en-AU" sz="1070" dirty="0"/>
              <a:t>Lack of data on daily operations such as the number of skiers and wait times could result in missed opportunities for additional solution options.</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CSV file extracted by the Database Manager containing data from 330 U.S. ski resorts that are in the same market segment as Big Mountain Resort. </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931648"/>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Jimmy Blackburn – Director of Operations</a:t>
            </a:r>
          </a:p>
          <a:p>
            <a:pPr marL="0" marR="0" lvl="0" indent="0" algn="l" rtl="0">
              <a:lnSpc>
                <a:spcPct val="100000"/>
              </a:lnSpc>
              <a:spcBef>
                <a:spcPts val="0"/>
              </a:spcBef>
              <a:spcAft>
                <a:spcPts val="0"/>
              </a:spcAft>
              <a:buNone/>
            </a:pPr>
            <a:r>
              <a:rPr lang="en-AU" sz="1071" dirty="0"/>
              <a:t>Alesha Eisen – Database Manager</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What business strategy can Big Mountain Resort implement in order to capitalize on its facilities and maximize profitability for the upcoming season?</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632</Words>
  <Application>Microsoft Office PowerPoint</Application>
  <PresentationFormat>On-screen Show (4:3)</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Michael Ward</cp:lastModifiedBy>
  <cp:revision>3</cp:revision>
  <dcterms:modified xsi:type="dcterms:W3CDTF">2022-01-23T17:02:15Z</dcterms:modified>
</cp:coreProperties>
</file>