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62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10549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49737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529434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137554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69608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728143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dirty="0"/>
              <a:t>Demand for iron-ore caused companies to invest heavily in operating technologies and maintenance to maximize production.  This resulted in supply overtaking demand and driving down prices from $110 per ton to $55 per ton.  </a:t>
            </a:r>
            <a:r>
              <a:rPr lang="en-AU" sz="1070" dirty="0" err="1"/>
              <a:t>Monalco’s</a:t>
            </a:r>
            <a:r>
              <a:rPr lang="en-AU" sz="1070" dirty="0"/>
              <a:t> operating break-even is $50 per ton.  In order to limit the impact on profitability, </a:t>
            </a:r>
            <a:r>
              <a:rPr lang="en-AU" sz="1070" dirty="0" err="1"/>
              <a:t>Monalco</a:t>
            </a:r>
            <a:r>
              <a:rPr lang="en-AU" sz="1070" dirty="0"/>
              <a:t> has decided to streamline costs with focus on the ore crusher maintenance expenditure of $30M in 2018 (forecasted $45M for 2019).</a:t>
            </a:r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829157"/>
            <a:ext cx="4324418" cy="82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Decrease the annual expenditure for ore crusher maintenance by 20% over the year.</a:t>
            </a: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ore crusher maintenance costs.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1" dirty="0"/>
              <a:t>Currently, ore crushers are being maintained every year rather than the OEM guideline of every 3 years.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beyond the manufacturer recommended limits has resulted in excess wear which is responsible for 80% of maintenance work orders.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Resistance from the Reliability Engineering Team</a:t>
            </a:r>
            <a:r>
              <a:rPr lang="en-AU" sz="1070" dirty="0"/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OEM states that the ore crushers are meant to be maintained every 3 years.</a:t>
            </a:r>
            <a:endParaRPr lang="en-AU" sz="107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Cannot cut more than the recommended OEM limit of one maintenance event at every 50,000 tons of iron ore processed.</a:t>
            </a: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4983576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Historian -  </a:t>
            </a:r>
            <a:r>
              <a:rPr lang="en-US" sz="1070" dirty="0"/>
              <a:t>T</a:t>
            </a: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ons of Iron Ore processed with ore crushers.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Ellipse -  Old work orders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SAP -  Equipment logs and work order requests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dirty="0"/>
              <a:t>T3000 DCS – Raw data on vibrations, temperature, and humidity of ore crushed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Ore Crusher System</a:t>
            </a:r>
            <a:r>
              <a:rPr lang="en-US" sz="1070" dirty="0"/>
              <a:t> – high-level process map for ore crusher models</a:t>
            </a: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446002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Tara Starr - Maintenance Subject Matter Expert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Bruce Banner – Maintenance Subject Matter Expert</a:t>
            </a:r>
            <a:endParaRPr lang="en-AU" sz="1071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Chanel Adams – Reliability Engineer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Jonas Richards – Asset Integrity Manager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Jane Steer – Principal Maintenance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AU" sz="1071" dirty="0"/>
              <a:t>argo Williams – Change Manager</a:t>
            </a:r>
            <a:endParaRPr lang="en-AU" sz="1071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opportunities exist for </a:t>
            </a:r>
            <a:r>
              <a:rPr lang="en-AU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Monalco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Mining to increase profitability by reducing the $30M per year of ore crusher maintenance costs by 20% over the current year?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637</Words>
  <Application>Microsoft Office PowerPoint</Application>
  <PresentationFormat>On-screen Show (4:3)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Michael Ward</cp:lastModifiedBy>
  <cp:revision>3</cp:revision>
  <dcterms:modified xsi:type="dcterms:W3CDTF">2022-01-12T16:09:58Z</dcterms:modified>
</cp:coreProperties>
</file>