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3" r:id="rId4"/>
    <p:sldId id="259" r:id="rId5"/>
    <p:sldId id="257" r:id="rId6"/>
    <p:sldId id="260" r:id="rId7"/>
    <p:sldId id="261"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07B282-1656-4D18-AA0B-B053470A6438}" type="datetimeFigureOut">
              <a:rPr lang="en-IN" smtClean="0"/>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4C603-611A-4816-97F2-CB09F37D9312}" type="slidenum">
              <a:rPr lang="en-IN" smtClean="0"/>
              <a:t>‹#›</a:t>
            </a:fld>
            <a:endParaRPr lang="en-IN"/>
          </a:p>
        </p:txBody>
      </p:sp>
    </p:spTree>
    <p:extLst>
      <p:ext uri="{BB962C8B-B14F-4D97-AF65-F5344CB8AC3E}">
        <p14:creationId xmlns:p14="http://schemas.microsoft.com/office/powerpoint/2010/main" val="197609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7B282-1656-4D18-AA0B-B053470A6438}" type="datetimeFigureOut">
              <a:rPr lang="en-IN" smtClean="0"/>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4C603-611A-4816-97F2-CB09F37D9312}" type="slidenum">
              <a:rPr lang="en-IN" smtClean="0"/>
              <a:t>‹#›</a:t>
            </a:fld>
            <a:endParaRPr lang="en-IN"/>
          </a:p>
        </p:txBody>
      </p:sp>
    </p:spTree>
    <p:extLst>
      <p:ext uri="{BB962C8B-B14F-4D97-AF65-F5344CB8AC3E}">
        <p14:creationId xmlns:p14="http://schemas.microsoft.com/office/powerpoint/2010/main" val="2871181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7B282-1656-4D18-AA0B-B053470A6438}" type="datetimeFigureOut">
              <a:rPr lang="en-IN" smtClean="0"/>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4C603-611A-4816-97F2-CB09F37D9312}"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815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7B282-1656-4D18-AA0B-B053470A6438}" type="datetimeFigureOut">
              <a:rPr lang="en-IN" smtClean="0"/>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4C603-611A-4816-97F2-CB09F37D9312}" type="slidenum">
              <a:rPr lang="en-IN" smtClean="0"/>
              <a:t>‹#›</a:t>
            </a:fld>
            <a:endParaRPr lang="en-IN"/>
          </a:p>
        </p:txBody>
      </p:sp>
    </p:spTree>
    <p:extLst>
      <p:ext uri="{BB962C8B-B14F-4D97-AF65-F5344CB8AC3E}">
        <p14:creationId xmlns:p14="http://schemas.microsoft.com/office/powerpoint/2010/main" val="1920459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7B282-1656-4D18-AA0B-B053470A6438}" type="datetimeFigureOut">
              <a:rPr lang="en-IN" smtClean="0"/>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4C603-611A-4816-97F2-CB09F37D9312}"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3127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7B282-1656-4D18-AA0B-B053470A6438}" type="datetimeFigureOut">
              <a:rPr lang="en-IN" smtClean="0"/>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4C603-611A-4816-97F2-CB09F37D9312}" type="slidenum">
              <a:rPr lang="en-IN" smtClean="0"/>
              <a:t>‹#›</a:t>
            </a:fld>
            <a:endParaRPr lang="en-IN"/>
          </a:p>
        </p:txBody>
      </p:sp>
    </p:spTree>
    <p:extLst>
      <p:ext uri="{BB962C8B-B14F-4D97-AF65-F5344CB8AC3E}">
        <p14:creationId xmlns:p14="http://schemas.microsoft.com/office/powerpoint/2010/main" val="3416453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7B282-1656-4D18-AA0B-B053470A6438}" type="datetimeFigureOut">
              <a:rPr lang="en-IN" smtClean="0"/>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4C603-611A-4816-97F2-CB09F37D9312}" type="slidenum">
              <a:rPr lang="en-IN" smtClean="0"/>
              <a:t>‹#›</a:t>
            </a:fld>
            <a:endParaRPr lang="en-IN"/>
          </a:p>
        </p:txBody>
      </p:sp>
    </p:spTree>
    <p:extLst>
      <p:ext uri="{BB962C8B-B14F-4D97-AF65-F5344CB8AC3E}">
        <p14:creationId xmlns:p14="http://schemas.microsoft.com/office/powerpoint/2010/main" val="3281817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7B282-1656-4D18-AA0B-B053470A6438}" type="datetimeFigureOut">
              <a:rPr lang="en-IN" smtClean="0"/>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4C603-611A-4816-97F2-CB09F37D9312}" type="slidenum">
              <a:rPr lang="en-IN" smtClean="0"/>
              <a:t>‹#›</a:t>
            </a:fld>
            <a:endParaRPr lang="en-IN"/>
          </a:p>
        </p:txBody>
      </p:sp>
    </p:spTree>
    <p:extLst>
      <p:ext uri="{BB962C8B-B14F-4D97-AF65-F5344CB8AC3E}">
        <p14:creationId xmlns:p14="http://schemas.microsoft.com/office/powerpoint/2010/main" val="338129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7B282-1656-4D18-AA0B-B053470A6438}" type="datetimeFigureOut">
              <a:rPr lang="en-IN" smtClean="0"/>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4C603-611A-4816-97F2-CB09F37D9312}" type="slidenum">
              <a:rPr lang="en-IN" smtClean="0"/>
              <a:t>‹#›</a:t>
            </a:fld>
            <a:endParaRPr lang="en-IN"/>
          </a:p>
        </p:txBody>
      </p:sp>
    </p:spTree>
    <p:extLst>
      <p:ext uri="{BB962C8B-B14F-4D97-AF65-F5344CB8AC3E}">
        <p14:creationId xmlns:p14="http://schemas.microsoft.com/office/powerpoint/2010/main" val="39358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7B282-1656-4D18-AA0B-B053470A6438}" type="datetimeFigureOut">
              <a:rPr lang="en-IN" smtClean="0"/>
              <a:t>21-07-2022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24C603-611A-4816-97F2-CB09F37D9312}" type="slidenum">
              <a:rPr lang="en-IN" smtClean="0"/>
              <a:t>‹#›</a:t>
            </a:fld>
            <a:endParaRPr lang="en-IN"/>
          </a:p>
        </p:txBody>
      </p:sp>
    </p:spTree>
    <p:extLst>
      <p:ext uri="{BB962C8B-B14F-4D97-AF65-F5344CB8AC3E}">
        <p14:creationId xmlns:p14="http://schemas.microsoft.com/office/powerpoint/2010/main" val="414649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07B282-1656-4D18-AA0B-B053470A6438}" type="datetimeFigureOut">
              <a:rPr lang="en-IN" smtClean="0"/>
              <a:t>21-07-2022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24C603-611A-4816-97F2-CB09F37D9312}" type="slidenum">
              <a:rPr lang="en-IN" smtClean="0"/>
              <a:t>‹#›</a:t>
            </a:fld>
            <a:endParaRPr lang="en-IN"/>
          </a:p>
        </p:txBody>
      </p:sp>
    </p:spTree>
    <p:extLst>
      <p:ext uri="{BB962C8B-B14F-4D97-AF65-F5344CB8AC3E}">
        <p14:creationId xmlns:p14="http://schemas.microsoft.com/office/powerpoint/2010/main" val="388756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07B282-1656-4D18-AA0B-B053470A6438}" type="datetimeFigureOut">
              <a:rPr lang="en-IN" smtClean="0"/>
              <a:t>21-07-2022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24C603-611A-4816-97F2-CB09F37D9312}" type="slidenum">
              <a:rPr lang="en-IN" smtClean="0"/>
              <a:t>‹#›</a:t>
            </a:fld>
            <a:endParaRPr lang="en-IN"/>
          </a:p>
        </p:txBody>
      </p:sp>
    </p:spTree>
    <p:extLst>
      <p:ext uri="{BB962C8B-B14F-4D97-AF65-F5344CB8AC3E}">
        <p14:creationId xmlns:p14="http://schemas.microsoft.com/office/powerpoint/2010/main" val="344138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07B282-1656-4D18-AA0B-B053470A6438}" type="datetimeFigureOut">
              <a:rPr lang="en-IN" smtClean="0"/>
              <a:t>21-07-2022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24C603-611A-4816-97F2-CB09F37D9312}" type="slidenum">
              <a:rPr lang="en-IN" smtClean="0"/>
              <a:t>‹#›</a:t>
            </a:fld>
            <a:endParaRPr lang="en-IN"/>
          </a:p>
        </p:txBody>
      </p:sp>
    </p:spTree>
    <p:extLst>
      <p:ext uri="{BB962C8B-B14F-4D97-AF65-F5344CB8AC3E}">
        <p14:creationId xmlns:p14="http://schemas.microsoft.com/office/powerpoint/2010/main" val="339286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7B282-1656-4D18-AA0B-B053470A6438}" type="datetimeFigureOut">
              <a:rPr lang="en-IN" smtClean="0"/>
              <a:t>21-07-2022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24C603-611A-4816-97F2-CB09F37D9312}" type="slidenum">
              <a:rPr lang="en-IN" smtClean="0"/>
              <a:t>‹#›</a:t>
            </a:fld>
            <a:endParaRPr lang="en-IN"/>
          </a:p>
        </p:txBody>
      </p:sp>
    </p:spTree>
    <p:extLst>
      <p:ext uri="{BB962C8B-B14F-4D97-AF65-F5344CB8AC3E}">
        <p14:creationId xmlns:p14="http://schemas.microsoft.com/office/powerpoint/2010/main" val="895024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107B282-1656-4D18-AA0B-B053470A6438}" type="datetimeFigureOut">
              <a:rPr lang="en-IN" smtClean="0"/>
              <a:t>21-07-2022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24C603-611A-4816-97F2-CB09F37D9312}" type="slidenum">
              <a:rPr lang="en-IN" smtClean="0"/>
              <a:t>‹#›</a:t>
            </a:fld>
            <a:endParaRPr lang="en-IN"/>
          </a:p>
        </p:txBody>
      </p:sp>
    </p:spTree>
    <p:extLst>
      <p:ext uri="{BB962C8B-B14F-4D97-AF65-F5344CB8AC3E}">
        <p14:creationId xmlns:p14="http://schemas.microsoft.com/office/powerpoint/2010/main" val="1955126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07B282-1656-4D18-AA0B-B053470A6438}" type="datetimeFigureOut">
              <a:rPr lang="en-IN" smtClean="0"/>
              <a:t>21-07-2022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24C603-611A-4816-97F2-CB09F37D9312}" type="slidenum">
              <a:rPr lang="en-IN" smtClean="0"/>
              <a:t>‹#›</a:t>
            </a:fld>
            <a:endParaRPr lang="en-IN"/>
          </a:p>
        </p:txBody>
      </p:sp>
    </p:spTree>
    <p:extLst>
      <p:ext uri="{BB962C8B-B14F-4D97-AF65-F5344CB8AC3E}">
        <p14:creationId xmlns:p14="http://schemas.microsoft.com/office/powerpoint/2010/main" val="293597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07B282-1656-4D18-AA0B-B053470A6438}" type="datetimeFigureOut">
              <a:rPr lang="en-IN" smtClean="0"/>
              <a:t>21-07-2022</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024C603-611A-4816-97F2-CB09F37D9312}" type="slidenum">
              <a:rPr lang="en-IN" smtClean="0"/>
              <a:t>‹#›</a:t>
            </a:fld>
            <a:endParaRPr lang="en-IN"/>
          </a:p>
        </p:txBody>
      </p:sp>
    </p:spTree>
    <p:extLst>
      <p:ext uri="{BB962C8B-B14F-4D97-AF65-F5344CB8AC3E}">
        <p14:creationId xmlns:p14="http://schemas.microsoft.com/office/powerpoint/2010/main" val="6774149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Presentation</a:t>
            </a:r>
            <a:br>
              <a:rPr lang="en-US" dirty="0"/>
            </a:br>
            <a:r>
              <a:rPr lang="en-US" dirty="0"/>
              <a:t>on</a:t>
            </a:r>
            <a:br>
              <a:rPr lang="en-US" dirty="0"/>
            </a:br>
            <a:r>
              <a:rPr lang="en-US" dirty="0"/>
              <a:t>FAST_API_APP</a:t>
            </a:r>
            <a:endParaRPr lang="en-IN" dirty="0"/>
          </a:p>
        </p:txBody>
      </p:sp>
    </p:spTree>
    <p:extLst>
      <p:ext uri="{BB962C8B-B14F-4D97-AF65-F5344CB8AC3E}">
        <p14:creationId xmlns:p14="http://schemas.microsoft.com/office/powerpoint/2010/main" val="299797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IN" dirty="0"/>
          </a:p>
        </p:txBody>
      </p:sp>
      <p:sp>
        <p:nvSpPr>
          <p:cNvPr id="3" name="Content Placeholder 2"/>
          <p:cNvSpPr>
            <a:spLocks noGrp="1"/>
          </p:cNvSpPr>
          <p:nvPr>
            <p:ph idx="1"/>
          </p:nvPr>
        </p:nvSpPr>
        <p:spPr>
          <a:xfrm>
            <a:off x="611560" y="1700808"/>
            <a:ext cx="6347714" cy="3880773"/>
          </a:xfrm>
        </p:spPr>
        <p:txBody>
          <a:bodyPr>
            <a:normAutofit/>
          </a:bodyPr>
          <a:lstStyle/>
          <a:p>
            <a:pPr marL="0" indent="0" algn="just">
              <a:lnSpc>
                <a:spcPct val="150000"/>
              </a:lnSpc>
              <a:buNone/>
            </a:pPr>
            <a:r>
              <a:rPr lang="en-IN" dirty="0" smtClean="0">
                <a:latin typeface="Times New Roman" pitchFamily="18" charset="0"/>
                <a:cs typeface="Times New Roman" pitchFamily="18" charset="0"/>
              </a:rPr>
              <a:t>In this </a:t>
            </a:r>
            <a:r>
              <a:rPr lang="en-IN" dirty="0" smtClean="0">
                <a:latin typeface="Times New Roman" pitchFamily="18" charset="0"/>
                <a:cs typeface="Times New Roman" pitchFamily="18" charset="0"/>
              </a:rPr>
              <a:t>project, we are going to develop the Information system that can store some information as well as can provide us the information back. In order to develop the application, we have used python programming language. For the framework prospective, we have used the </a:t>
            </a:r>
            <a:r>
              <a:rPr lang="en-IN" dirty="0" err="1" smtClean="0">
                <a:latin typeface="Times New Roman" pitchFamily="18" charset="0"/>
                <a:cs typeface="Times New Roman" pitchFamily="18" charset="0"/>
              </a:rPr>
              <a:t>fastapi</a:t>
            </a:r>
            <a:r>
              <a:rPr lang="en-IN" dirty="0" smtClean="0">
                <a:latin typeface="Times New Roman" pitchFamily="18" charset="0"/>
                <a:cs typeface="Times New Roman" pitchFamily="18" charset="0"/>
              </a:rPr>
              <a:t> framework. We have done the work in a group so that we have different roles and responsibilities. One person is responsible for frontend section, another is for backend section, and third one is for </a:t>
            </a:r>
            <a:r>
              <a:rPr lang="en-US" dirty="0">
                <a:latin typeface="Times New Roman" pitchFamily="18" charset="0"/>
                <a:cs typeface="Times New Roman" pitchFamily="18" charset="0"/>
              </a:rPr>
              <a:t>h</a:t>
            </a:r>
            <a:r>
              <a:rPr lang="en-US" dirty="0" smtClean="0">
                <a:latin typeface="Times New Roman" pitchFamily="18" charset="0"/>
                <a:cs typeface="Times New Roman" pitchFamily="18" charset="0"/>
              </a:rPr>
              <a:t>andling </a:t>
            </a:r>
            <a:r>
              <a:rPr lang="en-US" dirty="0" err="1">
                <a:latin typeface="Times New Roman" pitchFamily="18" charset="0"/>
                <a:cs typeface="Times New Roman" pitchFamily="18" charset="0"/>
              </a:rPr>
              <a:t>mongodb</a:t>
            </a:r>
            <a:r>
              <a:rPr lang="en-US" dirty="0">
                <a:latin typeface="Times New Roman" pitchFamily="18" charset="0"/>
                <a:cs typeface="Times New Roman" pitchFamily="18" charset="0"/>
              </a:rPr>
              <a:t> connection and methods</a:t>
            </a:r>
            <a:endParaRPr lang="en-IN"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8797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Tools Used:</a:t>
            </a:r>
            <a:endParaRPr lang="en-IN" dirty="0"/>
          </a:p>
        </p:txBody>
      </p:sp>
      <p:sp>
        <p:nvSpPr>
          <p:cNvPr id="3" name="Content Placeholder 2"/>
          <p:cNvSpPr>
            <a:spLocks noGrp="1"/>
          </p:cNvSpPr>
          <p:nvPr>
            <p:ph idx="1"/>
          </p:nvPr>
        </p:nvSpPr>
        <p:spPr/>
        <p:txBody>
          <a:bodyPr/>
          <a:lstStyle/>
          <a:p>
            <a:r>
              <a:rPr lang="en-IN" dirty="0"/>
              <a:t>	DB : </a:t>
            </a:r>
            <a:r>
              <a:rPr lang="en-IN" dirty="0" err="1"/>
              <a:t>MongoDB</a:t>
            </a:r>
            <a:endParaRPr lang="en-IN" dirty="0"/>
          </a:p>
          <a:p>
            <a:r>
              <a:rPr lang="en-IN" dirty="0"/>
              <a:t>	API : </a:t>
            </a:r>
            <a:r>
              <a:rPr lang="en-IN" dirty="0" err="1"/>
              <a:t>FastApi</a:t>
            </a:r>
            <a:endParaRPr lang="en-IN" dirty="0"/>
          </a:p>
          <a:p>
            <a:r>
              <a:rPr lang="en-IN" dirty="0"/>
              <a:t>	Language : Python</a:t>
            </a:r>
          </a:p>
        </p:txBody>
      </p:sp>
    </p:spTree>
    <p:extLst>
      <p:ext uri="{BB962C8B-B14F-4D97-AF65-F5344CB8AC3E}">
        <p14:creationId xmlns:p14="http://schemas.microsoft.com/office/powerpoint/2010/main" val="1753983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effectLst/>
              </a:rPr>
              <a:t>Packages Used:</a:t>
            </a:r>
          </a:p>
        </p:txBody>
      </p:sp>
      <p:sp>
        <p:nvSpPr>
          <p:cNvPr id="3" name="Content Placeholder 2"/>
          <p:cNvSpPr>
            <a:spLocks noGrp="1"/>
          </p:cNvSpPr>
          <p:nvPr>
            <p:ph idx="1"/>
          </p:nvPr>
        </p:nvSpPr>
        <p:spPr/>
        <p:txBody>
          <a:bodyPr/>
          <a:lstStyle/>
          <a:p>
            <a:r>
              <a:rPr lang="en-IN" dirty="0" err="1"/>
              <a:t>fastapi</a:t>
            </a:r>
            <a:r>
              <a:rPr lang="en-IN" dirty="0"/>
              <a:t>==0.73.0</a:t>
            </a:r>
          </a:p>
          <a:p>
            <a:r>
              <a:rPr lang="en-IN" dirty="0" err="1"/>
              <a:t>uvicorn</a:t>
            </a:r>
            <a:r>
              <a:rPr lang="en-IN" dirty="0"/>
              <a:t>==0.17.4</a:t>
            </a:r>
          </a:p>
          <a:p>
            <a:r>
              <a:rPr lang="en-IN" dirty="0" err="1"/>
              <a:t>pydantic</a:t>
            </a:r>
            <a:r>
              <a:rPr lang="en-IN" dirty="0"/>
              <a:t>[email]~=1.9.1</a:t>
            </a:r>
          </a:p>
          <a:p>
            <a:r>
              <a:rPr lang="en-IN" dirty="0"/>
              <a:t>motor==2.5.1</a:t>
            </a:r>
          </a:p>
          <a:p>
            <a:r>
              <a:rPr lang="en-IN" dirty="0"/>
              <a:t>router~=0.1</a:t>
            </a:r>
          </a:p>
          <a:p>
            <a:r>
              <a:rPr lang="en-IN" dirty="0" err="1"/>
              <a:t>pymongo</a:t>
            </a:r>
            <a:r>
              <a:rPr lang="en-IN" dirty="0"/>
              <a:t>~=3.12.3</a:t>
            </a:r>
          </a:p>
          <a:p>
            <a:endParaRPr lang="en-IN" dirty="0"/>
          </a:p>
        </p:txBody>
      </p:sp>
    </p:spTree>
    <p:extLst>
      <p:ext uri="{BB962C8B-B14F-4D97-AF65-F5344CB8AC3E}">
        <p14:creationId xmlns:p14="http://schemas.microsoft.com/office/powerpoint/2010/main" val="183091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Person-1</a:t>
            </a:r>
            <a:endParaRPr lang="en-IN" dirty="0"/>
          </a:p>
        </p:txBody>
      </p:sp>
      <p:sp>
        <p:nvSpPr>
          <p:cNvPr id="3" name="Content Placeholder 2"/>
          <p:cNvSpPr>
            <a:spLocks noGrp="1"/>
          </p:cNvSpPr>
          <p:nvPr>
            <p:ph idx="1"/>
          </p:nvPr>
        </p:nvSpPr>
        <p:spPr>
          <a:xfrm>
            <a:off x="609599" y="1844824"/>
            <a:ext cx="6347714" cy="4196539"/>
          </a:xfrm>
        </p:spPr>
        <p:txBody>
          <a:bodyPr>
            <a:normAutofit/>
          </a:bodyPr>
          <a:lstStyle/>
          <a:p>
            <a:pPr algn="just"/>
            <a:r>
              <a:rPr lang="en-IN" dirty="0">
                <a:latin typeface="Times New Roman" pitchFamily="18" charset="0"/>
                <a:cs typeface="Times New Roman" pitchFamily="18" charset="0"/>
              </a:rPr>
              <a:t>I have contributed the work regarding creating an app, creating models and data validations . In app file , creating an </a:t>
            </a:r>
            <a:r>
              <a:rPr lang="en-IN" dirty="0" err="1">
                <a:latin typeface="Times New Roman" pitchFamily="18" charset="0"/>
                <a:cs typeface="Times New Roman" pitchFamily="18" charset="0"/>
              </a:rPr>
              <a:t>fastapi</a:t>
            </a:r>
            <a:r>
              <a:rPr lang="en-IN" dirty="0">
                <a:latin typeface="Times New Roman" pitchFamily="18" charset="0"/>
                <a:cs typeface="Times New Roman" pitchFamily="18" charset="0"/>
              </a:rPr>
              <a:t> object and calling to routes method. </a:t>
            </a:r>
          </a:p>
          <a:p>
            <a:pPr algn="just"/>
            <a:r>
              <a:rPr lang="en-IN" dirty="0">
                <a:latin typeface="Times New Roman" pitchFamily="18" charset="0"/>
                <a:cs typeface="Times New Roman" pitchFamily="18" charset="0"/>
              </a:rPr>
              <a:t>And then running a server of unicorn so that all the tasks regarding to </a:t>
            </a:r>
            <a:r>
              <a:rPr lang="en-IN" dirty="0" err="1">
                <a:latin typeface="Times New Roman" pitchFamily="18" charset="0"/>
                <a:cs typeface="Times New Roman" pitchFamily="18" charset="0"/>
              </a:rPr>
              <a:t>mongodb</a:t>
            </a:r>
            <a:r>
              <a:rPr lang="en-IN" dirty="0">
                <a:latin typeface="Times New Roman" pitchFamily="18" charset="0"/>
                <a:cs typeface="Times New Roman" pitchFamily="18" charset="0"/>
              </a:rPr>
              <a:t> can be possible. Moreover, In models file , created an employee.py file. </a:t>
            </a:r>
          </a:p>
          <a:p>
            <a:pPr algn="just"/>
            <a:r>
              <a:rPr lang="en-IN" dirty="0">
                <a:latin typeface="Times New Roman" pitchFamily="18" charset="0"/>
                <a:cs typeface="Times New Roman" pitchFamily="18" charset="0"/>
              </a:rPr>
              <a:t>In this file he implemented Schema of an employee </a:t>
            </a:r>
            <a:r>
              <a:rPr lang="en-IN" dirty="0" err="1">
                <a:latin typeface="Times New Roman" pitchFamily="18" charset="0"/>
                <a:cs typeface="Times New Roman" pitchFamily="18" charset="0"/>
              </a:rPr>
              <a:t>i.e</a:t>
            </a:r>
            <a:r>
              <a:rPr lang="en-IN" dirty="0">
                <a:latin typeface="Times New Roman" pitchFamily="18" charset="0"/>
                <a:cs typeface="Times New Roman" pitchFamily="18" charset="0"/>
              </a:rPr>
              <a:t>, how the data should be in </a:t>
            </a:r>
            <a:r>
              <a:rPr lang="en-IN" dirty="0" err="1">
                <a:latin typeface="Times New Roman" pitchFamily="18" charset="0"/>
                <a:cs typeface="Times New Roman" pitchFamily="18" charset="0"/>
              </a:rPr>
              <a:t>db</a:t>
            </a:r>
            <a:r>
              <a:rPr lang="en-IN" dirty="0">
                <a:latin typeface="Times New Roman" pitchFamily="18" charset="0"/>
                <a:cs typeface="Times New Roman" pitchFamily="18" charset="0"/>
              </a:rPr>
              <a:t> while inserting the data via </a:t>
            </a:r>
            <a:r>
              <a:rPr lang="en-IN" dirty="0" err="1">
                <a:latin typeface="Times New Roman" pitchFamily="18" charset="0"/>
                <a:cs typeface="Times New Roman" pitchFamily="18" charset="0"/>
              </a:rPr>
              <a:t>api</a:t>
            </a:r>
            <a:r>
              <a:rPr lang="en-IN" dirty="0">
                <a:latin typeface="Times New Roman" pitchFamily="18" charset="0"/>
                <a:cs typeface="Times New Roman" pitchFamily="18" charset="0"/>
              </a:rPr>
              <a:t>. And some response models and response message methods. </a:t>
            </a:r>
          </a:p>
          <a:p>
            <a:pPr algn="just"/>
            <a:r>
              <a:rPr lang="en-IN" dirty="0">
                <a:latin typeface="Times New Roman" pitchFamily="18" charset="0"/>
                <a:cs typeface="Times New Roman" pitchFamily="18" charset="0"/>
              </a:rPr>
              <a:t>This methods are responsible for giving clear understanding of response and error in case if we get. In data validation , for every field in schema there are some rules which has to be followed while doing crud operations.</a:t>
            </a:r>
          </a:p>
        </p:txBody>
      </p:sp>
    </p:spTree>
    <p:extLst>
      <p:ext uri="{BB962C8B-B14F-4D97-AF65-F5344CB8AC3E}">
        <p14:creationId xmlns:p14="http://schemas.microsoft.com/office/powerpoint/2010/main" val="256105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Person-2</a:t>
            </a:r>
            <a:endParaRPr lang="en-IN" dirty="0"/>
          </a:p>
        </p:txBody>
      </p:sp>
      <p:sp>
        <p:nvSpPr>
          <p:cNvPr id="3" name="Content Placeholder 2"/>
          <p:cNvSpPr>
            <a:spLocks noGrp="1"/>
          </p:cNvSpPr>
          <p:nvPr>
            <p:ph idx="1"/>
          </p:nvPr>
        </p:nvSpPr>
        <p:spPr/>
        <p:txBody>
          <a:bodyPr>
            <a:normAutofit/>
          </a:bodyPr>
          <a:lstStyle/>
          <a:p>
            <a:pPr lvl="0" algn="just"/>
            <a:r>
              <a:rPr lang="en-IN" sz="2000" dirty="0">
                <a:latin typeface="Times New Roman" pitchFamily="18" charset="0"/>
                <a:cs typeface="Times New Roman" pitchFamily="18" charset="0"/>
              </a:rPr>
              <a:t>I have contributed the work regarding to </a:t>
            </a:r>
            <a:r>
              <a:rPr lang="en-IN" sz="2000" dirty="0" err="1">
                <a:latin typeface="Times New Roman" pitchFamily="18" charset="0"/>
                <a:cs typeface="Times New Roman" pitchFamily="18" charset="0"/>
              </a:rPr>
              <a:t>mongodb</a:t>
            </a:r>
            <a:r>
              <a:rPr lang="en-IN" sz="2000" dirty="0">
                <a:latin typeface="Times New Roman" pitchFamily="18" charset="0"/>
                <a:cs typeface="Times New Roman" pitchFamily="18" charset="0"/>
              </a:rPr>
              <a:t>. He connected python and </a:t>
            </a:r>
            <a:r>
              <a:rPr lang="en-IN" sz="2000" dirty="0" err="1">
                <a:latin typeface="Times New Roman" pitchFamily="18" charset="0"/>
                <a:cs typeface="Times New Roman" pitchFamily="18" charset="0"/>
              </a:rPr>
              <a:t>mongodb</a:t>
            </a:r>
            <a:r>
              <a:rPr lang="en-IN" sz="2000" dirty="0">
                <a:latin typeface="Times New Roman" pitchFamily="18" charset="0"/>
                <a:cs typeface="Times New Roman" pitchFamily="18" charset="0"/>
              </a:rPr>
              <a:t> using </a:t>
            </a:r>
            <a:r>
              <a:rPr lang="en-IN" sz="2000" dirty="0" err="1">
                <a:latin typeface="Times New Roman" pitchFamily="18" charset="0"/>
                <a:cs typeface="Times New Roman" pitchFamily="18" charset="0"/>
              </a:rPr>
              <a:t>pymongo</a:t>
            </a:r>
            <a:r>
              <a:rPr lang="en-IN" sz="2000" dirty="0">
                <a:latin typeface="Times New Roman" pitchFamily="18" charset="0"/>
                <a:cs typeface="Times New Roman" pitchFamily="18" charset="0"/>
              </a:rPr>
              <a:t> package. </a:t>
            </a:r>
          </a:p>
          <a:p>
            <a:pPr lvl="0" algn="just"/>
            <a:r>
              <a:rPr lang="en-IN" sz="2000" dirty="0">
                <a:latin typeface="Times New Roman" pitchFamily="18" charset="0"/>
                <a:cs typeface="Times New Roman" pitchFamily="18" charset="0"/>
              </a:rPr>
              <a:t>And implemented 5 methods namely : adding an employee, retrieve all employees , retrieve employee by id, updating employee, sorting all employees based on salary and deleting an </a:t>
            </a:r>
            <a:r>
              <a:rPr lang="en-IN" sz="2000" dirty="0" smtClean="0">
                <a:latin typeface="Times New Roman" pitchFamily="18" charset="0"/>
                <a:cs typeface="Times New Roman" pitchFamily="18" charset="0"/>
              </a:rPr>
              <a:t>employee. </a:t>
            </a:r>
            <a:endParaRPr lang="en-IN" sz="2000" dirty="0">
              <a:latin typeface="Times New Roman" pitchFamily="18" charset="0"/>
              <a:cs typeface="Times New Roman" pitchFamily="18" charset="0"/>
            </a:endParaRPr>
          </a:p>
          <a:p>
            <a:pPr lvl="0" algn="just"/>
            <a:r>
              <a:rPr lang="en-IN" sz="2000" dirty="0">
                <a:latin typeface="Times New Roman" pitchFamily="18" charset="0"/>
                <a:cs typeface="Times New Roman" pitchFamily="18" charset="0"/>
              </a:rPr>
              <a:t>Moreover implemented an </a:t>
            </a:r>
            <a:r>
              <a:rPr lang="en-IN" sz="2000" dirty="0" err="1">
                <a:latin typeface="Times New Roman" pitchFamily="18" charset="0"/>
                <a:cs typeface="Times New Roman" pitchFamily="18" charset="0"/>
              </a:rPr>
              <a:t>employee_helper</a:t>
            </a:r>
            <a:r>
              <a:rPr lang="en-IN" sz="2000" dirty="0">
                <a:latin typeface="Times New Roman" pitchFamily="18" charset="0"/>
                <a:cs typeface="Times New Roman" pitchFamily="18" charset="0"/>
              </a:rPr>
              <a:t> method this method takes </a:t>
            </a:r>
            <a:r>
              <a:rPr lang="en-IN" sz="2000" dirty="0" err="1">
                <a:latin typeface="Times New Roman" pitchFamily="18" charset="0"/>
                <a:cs typeface="Times New Roman" pitchFamily="18" charset="0"/>
              </a:rPr>
              <a:t>dict</a:t>
            </a:r>
            <a:r>
              <a:rPr lang="en-IN" sz="2000" dirty="0">
                <a:latin typeface="Times New Roman" pitchFamily="18" charset="0"/>
                <a:cs typeface="Times New Roman" pitchFamily="18" charset="0"/>
              </a:rPr>
              <a:t> and returns dict. </a:t>
            </a:r>
          </a:p>
          <a:p>
            <a:pPr lvl="0" algn="just"/>
            <a:r>
              <a:rPr lang="en-IN" sz="2000" dirty="0">
                <a:latin typeface="Times New Roman" pitchFamily="18" charset="0"/>
                <a:cs typeface="Times New Roman" pitchFamily="18" charset="0"/>
              </a:rPr>
              <a:t>The main intention of this method is to return the data in correct format so that readability increases.</a:t>
            </a:r>
          </a:p>
        </p:txBody>
      </p:sp>
    </p:spTree>
    <p:extLst>
      <p:ext uri="{BB962C8B-B14F-4D97-AF65-F5344CB8AC3E}">
        <p14:creationId xmlns:p14="http://schemas.microsoft.com/office/powerpoint/2010/main" val="97261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Person-3</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sz="2000" dirty="0">
                <a:latin typeface="Times New Roman" pitchFamily="18" charset="0"/>
                <a:cs typeface="Times New Roman" pitchFamily="18" charset="0"/>
              </a:rPr>
              <a:t>I am responsible for creating an </a:t>
            </a:r>
            <a:r>
              <a:rPr lang="en-IN" sz="2000" dirty="0" err="1">
                <a:latin typeface="Times New Roman" pitchFamily="18" charset="0"/>
                <a:cs typeface="Times New Roman" pitchFamily="18" charset="0"/>
              </a:rPr>
              <a:t>api’s</a:t>
            </a:r>
            <a:r>
              <a:rPr lang="en-IN" sz="2000" dirty="0">
                <a:latin typeface="Times New Roman" pitchFamily="18" charset="0"/>
                <a:cs typeface="Times New Roman" pitchFamily="18" charset="0"/>
              </a:rPr>
              <a:t> for 5 different use cases. Namely, creating an employee, retrieve employee, retrieve all employees, updating employee, deleting employee. </a:t>
            </a:r>
          </a:p>
          <a:p>
            <a:pPr algn="just"/>
            <a:r>
              <a:rPr lang="en-IN" sz="2000" dirty="0">
                <a:latin typeface="Times New Roman" pitchFamily="18" charset="0"/>
                <a:cs typeface="Times New Roman" pitchFamily="18" charset="0"/>
              </a:rPr>
              <a:t>And responsible for routing </a:t>
            </a:r>
            <a:r>
              <a:rPr lang="en-IN" sz="2000" dirty="0" err="1">
                <a:latin typeface="Times New Roman" pitchFamily="18" charset="0"/>
                <a:cs typeface="Times New Roman" pitchFamily="18" charset="0"/>
              </a:rPr>
              <a:t>api’s</a:t>
            </a:r>
            <a:r>
              <a:rPr lang="en-IN" sz="2000" dirty="0">
                <a:latin typeface="Times New Roman" pitchFamily="18" charset="0"/>
                <a:cs typeface="Times New Roman" pitchFamily="18" charset="0"/>
              </a:rPr>
              <a:t> to other method which are </a:t>
            </a:r>
            <a:r>
              <a:rPr lang="en-IN" sz="2000" dirty="0" err="1">
                <a:latin typeface="Times New Roman" pitchFamily="18" charset="0"/>
                <a:cs typeface="Times New Roman" pitchFamily="18" charset="0"/>
              </a:rPr>
              <a:t>mongodb</a:t>
            </a:r>
            <a:r>
              <a:rPr lang="en-IN" sz="2000" dirty="0">
                <a:latin typeface="Times New Roman" pitchFamily="18" charset="0"/>
                <a:cs typeface="Times New Roman" pitchFamily="18" charset="0"/>
              </a:rPr>
              <a:t> method implemented all crud operations. </a:t>
            </a:r>
          </a:p>
          <a:p>
            <a:pPr algn="just"/>
            <a:r>
              <a:rPr lang="en-IN" sz="2000" dirty="0">
                <a:latin typeface="Times New Roman" pitchFamily="18" charset="0"/>
                <a:cs typeface="Times New Roman" pitchFamily="18" charset="0"/>
              </a:rPr>
              <a:t>And while implementing this </a:t>
            </a:r>
            <a:r>
              <a:rPr lang="en-IN" sz="2000" dirty="0" err="1">
                <a:latin typeface="Times New Roman" pitchFamily="18" charset="0"/>
                <a:cs typeface="Times New Roman" pitchFamily="18" charset="0"/>
              </a:rPr>
              <a:t>api</a:t>
            </a:r>
            <a:r>
              <a:rPr lang="en-IN" sz="2000" dirty="0">
                <a:latin typeface="Times New Roman" pitchFamily="18" charset="0"/>
                <a:cs typeface="Times New Roman" pitchFamily="18" charset="0"/>
              </a:rPr>
              <a:t> method , calling to response model and error response model. So that in </a:t>
            </a:r>
            <a:r>
              <a:rPr lang="en-IN" sz="2000" dirty="0" err="1">
                <a:latin typeface="Times New Roman" pitchFamily="18" charset="0"/>
                <a:cs typeface="Times New Roman" pitchFamily="18" charset="0"/>
              </a:rPr>
              <a:t>api</a:t>
            </a:r>
            <a:r>
              <a:rPr lang="en-IN" sz="2000" dirty="0">
                <a:latin typeface="Times New Roman" pitchFamily="18" charset="0"/>
                <a:cs typeface="Times New Roman" pitchFamily="18" charset="0"/>
              </a:rPr>
              <a:t> swagger </a:t>
            </a:r>
            <a:r>
              <a:rPr lang="en-IN" sz="2000" dirty="0" err="1">
                <a:latin typeface="Times New Roman" pitchFamily="18" charset="0"/>
                <a:cs typeface="Times New Roman" pitchFamily="18" charset="0"/>
              </a:rPr>
              <a:t>ui</a:t>
            </a:r>
            <a:r>
              <a:rPr lang="en-IN" sz="2000" dirty="0">
                <a:latin typeface="Times New Roman" pitchFamily="18" charset="0"/>
                <a:cs typeface="Times New Roman" pitchFamily="18" charset="0"/>
              </a:rPr>
              <a:t>. </a:t>
            </a:r>
          </a:p>
          <a:p>
            <a:pPr algn="just"/>
            <a:r>
              <a:rPr lang="en-IN" sz="2000" dirty="0">
                <a:latin typeface="Times New Roman" pitchFamily="18" charset="0"/>
                <a:cs typeface="Times New Roman" pitchFamily="18" charset="0"/>
              </a:rPr>
              <a:t>we can see the response message and error response message. Here implement get, put, post methods of </a:t>
            </a:r>
            <a:r>
              <a:rPr lang="en-IN" sz="2000" dirty="0" err="1">
                <a:latin typeface="Times New Roman" pitchFamily="18" charset="0"/>
                <a:cs typeface="Times New Roman" pitchFamily="18" charset="0"/>
              </a:rPr>
              <a:t>api’s</a:t>
            </a:r>
            <a:r>
              <a:rPr lang="en-IN" sz="2000" dirty="0">
                <a:latin typeface="Times New Roman" pitchFamily="18" charset="0"/>
                <a:cs typeface="Times New Roman" pitchFamily="18" charset="0"/>
              </a:rPr>
              <a:t>. while taking the parameters via swagger UI docs , it gives required fields and optional fields with their description. </a:t>
            </a:r>
          </a:p>
          <a:p>
            <a:pPr lvl="0"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412250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568" y="2924944"/>
            <a:ext cx="6347713" cy="132080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1494133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TotalTime>
  <Words>458</Words>
  <Application>Microsoft Office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Presentation on FAST_API_APP</vt:lpstr>
      <vt:lpstr>Introduction:</vt:lpstr>
      <vt:lpstr>Tools Used:</vt:lpstr>
      <vt:lpstr>Packages Used:</vt:lpstr>
      <vt:lpstr>Person-1</vt:lpstr>
      <vt:lpstr>Person-2</vt:lpstr>
      <vt:lpstr>Person-3</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asus</dc:creator>
  <cp:lastModifiedBy>HP</cp:lastModifiedBy>
  <cp:revision>30</cp:revision>
  <dcterms:created xsi:type="dcterms:W3CDTF">2022-07-18T17:22:06Z</dcterms:created>
  <dcterms:modified xsi:type="dcterms:W3CDTF">2022-07-21T05:48:42Z</dcterms:modified>
</cp:coreProperties>
</file>