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2DFD4-C3E9-4B7A-A638-584C20AF900E}" v="16" dt="2024-03-17T04:07:55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684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l Shah" userId="8c6ea94a581e3ffe" providerId="LiveId" clId="{90B2DFD4-C3E9-4B7A-A638-584C20AF900E}"/>
    <pc:docChg chg="custSel addSld modSld">
      <pc:chgData name="Priyal Shah" userId="8c6ea94a581e3ffe" providerId="LiveId" clId="{90B2DFD4-C3E9-4B7A-A638-584C20AF900E}" dt="2024-03-17T04:07:55.141" v="84"/>
      <pc:docMkLst>
        <pc:docMk/>
      </pc:docMkLst>
      <pc:sldChg chg="modSp mod modAnim">
        <pc:chgData name="Priyal Shah" userId="8c6ea94a581e3ffe" providerId="LiveId" clId="{90B2DFD4-C3E9-4B7A-A638-584C20AF900E}" dt="2024-03-17T04:06:53.537" v="74"/>
        <pc:sldMkLst>
          <pc:docMk/>
          <pc:sldMk cId="4279201597" sldId="256"/>
        </pc:sldMkLst>
        <pc:spChg chg="mod">
          <ac:chgData name="Priyal Shah" userId="8c6ea94a581e3ffe" providerId="LiveId" clId="{90B2DFD4-C3E9-4B7A-A638-584C20AF900E}" dt="2024-03-17T04:02:18.873" v="27" actId="20577"/>
          <ac:spMkLst>
            <pc:docMk/>
            <pc:sldMk cId="4279201597" sldId="256"/>
            <ac:spMk id="3" creationId="{882BE32A-4648-96E4-81FF-51039C022513}"/>
          </ac:spMkLst>
        </pc:spChg>
      </pc:sldChg>
      <pc:sldChg chg="modSp new mod modAnim">
        <pc:chgData name="Priyal Shah" userId="8c6ea94a581e3ffe" providerId="LiveId" clId="{90B2DFD4-C3E9-4B7A-A638-584C20AF900E}" dt="2024-03-17T04:07:15.093" v="78"/>
        <pc:sldMkLst>
          <pc:docMk/>
          <pc:sldMk cId="1808778891" sldId="257"/>
        </pc:sldMkLst>
        <pc:spChg chg="mod">
          <ac:chgData name="Priyal Shah" userId="8c6ea94a581e3ffe" providerId="LiveId" clId="{90B2DFD4-C3E9-4B7A-A638-584C20AF900E}" dt="2024-03-17T04:04:29.172" v="49" actId="122"/>
          <ac:spMkLst>
            <pc:docMk/>
            <pc:sldMk cId="1808778891" sldId="257"/>
            <ac:spMk id="2" creationId="{5FD49D03-D10D-4AE4-5F38-DECD54549409}"/>
          </ac:spMkLst>
        </pc:spChg>
        <pc:spChg chg="mod">
          <ac:chgData name="Priyal Shah" userId="8c6ea94a581e3ffe" providerId="LiveId" clId="{90B2DFD4-C3E9-4B7A-A638-584C20AF900E}" dt="2024-03-17T04:03:03.712" v="31" actId="27636"/>
          <ac:spMkLst>
            <pc:docMk/>
            <pc:sldMk cId="1808778891" sldId="257"/>
            <ac:spMk id="3" creationId="{C6AB52FF-8246-66E8-78AB-F9977EC15B5F}"/>
          </ac:spMkLst>
        </pc:spChg>
      </pc:sldChg>
      <pc:sldChg chg="modSp new mod modAnim">
        <pc:chgData name="Priyal Shah" userId="8c6ea94a581e3ffe" providerId="LiveId" clId="{90B2DFD4-C3E9-4B7A-A638-584C20AF900E}" dt="2024-03-17T04:07:21.237" v="79"/>
        <pc:sldMkLst>
          <pc:docMk/>
          <pc:sldMk cId="2863924429" sldId="258"/>
        </pc:sldMkLst>
        <pc:spChg chg="mod">
          <ac:chgData name="Priyal Shah" userId="8c6ea94a581e3ffe" providerId="LiveId" clId="{90B2DFD4-C3E9-4B7A-A638-584C20AF900E}" dt="2024-03-17T04:04:38.894" v="50" actId="113"/>
          <ac:spMkLst>
            <pc:docMk/>
            <pc:sldMk cId="2863924429" sldId="258"/>
            <ac:spMk id="2" creationId="{D1593F9C-1B8B-4850-F5B3-9BDF7D0BD708}"/>
          </ac:spMkLst>
        </pc:spChg>
      </pc:sldChg>
      <pc:sldChg chg="modSp new mod modAnim">
        <pc:chgData name="Priyal Shah" userId="8c6ea94a581e3ffe" providerId="LiveId" clId="{90B2DFD4-C3E9-4B7A-A638-584C20AF900E}" dt="2024-03-17T04:07:35.941" v="81"/>
        <pc:sldMkLst>
          <pc:docMk/>
          <pc:sldMk cId="3180300326" sldId="259"/>
        </pc:sldMkLst>
        <pc:spChg chg="mod">
          <ac:chgData name="Priyal Shah" userId="8c6ea94a581e3ffe" providerId="LiveId" clId="{90B2DFD4-C3E9-4B7A-A638-584C20AF900E}" dt="2024-03-17T04:04:23.495" v="47" actId="122"/>
          <ac:spMkLst>
            <pc:docMk/>
            <pc:sldMk cId="3180300326" sldId="259"/>
            <ac:spMk id="2" creationId="{D11C6189-3356-4838-5473-BFB2F37DE295}"/>
          </ac:spMkLst>
        </pc:spChg>
        <pc:spChg chg="mod">
          <ac:chgData name="Priyal Shah" userId="8c6ea94a581e3ffe" providerId="LiveId" clId="{90B2DFD4-C3E9-4B7A-A638-584C20AF900E}" dt="2024-03-17T04:03:45.393" v="39" actId="27636"/>
          <ac:spMkLst>
            <pc:docMk/>
            <pc:sldMk cId="3180300326" sldId="259"/>
            <ac:spMk id="3" creationId="{B7E4EF28-0DCF-25AE-9B76-71F75AFD17D5}"/>
          </ac:spMkLst>
        </pc:spChg>
      </pc:sldChg>
      <pc:sldChg chg="modSp new mod modAnim">
        <pc:chgData name="Priyal Shah" userId="8c6ea94a581e3ffe" providerId="LiveId" clId="{90B2DFD4-C3E9-4B7A-A638-584C20AF900E}" dt="2024-03-17T04:07:47.854" v="83"/>
        <pc:sldMkLst>
          <pc:docMk/>
          <pc:sldMk cId="2810692376" sldId="260"/>
        </pc:sldMkLst>
        <pc:spChg chg="mod">
          <ac:chgData name="Priyal Shah" userId="8c6ea94a581e3ffe" providerId="LiveId" clId="{90B2DFD4-C3E9-4B7A-A638-584C20AF900E}" dt="2024-03-17T04:04:19.831" v="46" actId="122"/>
          <ac:spMkLst>
            <pc:docMk/>
            <pc:sldMk cId="2810692376" sldId="260"/>
            <ac:spMk id="2" creationId="{3F1F144F-FC97-ED3B-A37A-66FEFFFBE2B3}"/>
          </ac:spMkLst>
        </pc:spChg>
        <pc:spChg chg="mod">
          <ac:chgData name="Priyal Shah" userId="8c6ea94a581e3ffe" providerId="LiveId" clId="{90B2DFD4-C3E9-4B7A-A638-584C20AF900E}" dt="2024-03-17T04:04:14.450" v="45" actId="14100"/>
          <ac:spMkLst>
            <pc:docMk/>
            <pc:sldMk cId="2810692376" sldId="260"/>
            <ac:spMk id="3" creationId="{C776FDA4-FCEB-4B12-5820-E68156011FA5}"/>
          </ac:spMkLst>
        </pc:spChg>
      </pc:sldChg>
      <pc:sldChg chg="addSp delSp modSp new mod modAnim">
        <pc:chgData name="Priyal Shah" userId="8c6ea94a581e3ffe" providerId="LiveId" clId="{90B2DFD4-C3E9-4B7A-A638-584C20AF900E}" dt="2024-03-17T04:07:55.141" v="84"/>
        <pc:sldMkLst>
          <pc:docMk/>
          <pc:sldMk cId="76142432" sldId="261"/>
        </pc:sldMkLst>
        <pc:spChg chg="del mod">
          <ac:chgData name="Priyal Shah" userId="8c6ea94a581e3ffe" providerId="LiveId" clId="{90B2DFD4-C3E9-4B7A-A638-584C20AF900E}" dt="2024-03-17T04:05:03.628" v="54" actId="21"/>
          <ac:spMkLst>
            <pc:docMk/>
            <pc:sldMk cId="76142432" sldId="261"/>
            <ac:spMk id="2" creationId="{00A1B1CC-9D91-844B-E445-745EB470BB49}"/>
          </ac:spMkLst>
        </pc:spChg>
        <pc:spChg chg="del mod">
          <ac:chgData name="Priyal Shah" userId="8c6ea94a581e3ffe" providerId="LiveId" clId="{90B2DFD4-C3E9-4B7A-A638-584C20AF900E}" dt="2024-03-17T04:05:12.301" v="56" actId="21"/>
          <ac:spMkLst>
            <pc:docMk/>
            <pc:sldMk cId="76142432" sldId="261"/>
            <ac:spMk id="3" creationId="{D441CED0-5C96-1B7E-C317-DC0A5E83D9E1}"/>
          </ac:spMkLst>
        </pc:spChg>
        <pc:spChg chg="add mod">
          <ac:chgData name="Priyal Shah" userId="8c6ea94a581e3ffe" providerId="LiveId" clId="{90B2DFD4-C3E9-4B7A-A638-584C20AF900E}" dt="2024-03-17T04:05:49.256" v="72" actId="1076"/>
          <ac:spMkLst>
            <pc:docMk/>
            <pc:sldMk cId="76142432" sldId="261"/>
            <ac:spMk id="4" creationId="{E3025B27-7889-1943-26B7-3F62796824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7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3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6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8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8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7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6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iancarlomarchesi/quickstartedavisualiz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ircraft wing during sunset">
            <a:extLst>
              <a:ext uri="{FF2B5EF4-FFF2-40B4-BE49-F238E27FC236}">
                <a16:creationId xmlns:a16="http://schemas.microsoft.com/office/drawing/2014/main" id="{438F2058-AD8F-7635-A91D-39A6BAFF7B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000" b="11015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51B6F0-367B-E513-29D0-DC3A0D000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2275" y="1292406"/>
            <a:ext cx="7354078" cy="127912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Skyline Scumbles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 Journey through flight delay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BE32A-4648-96E4-81FF-51039C022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4729024"/>
            <a:ext cx="5918718" cy="1783743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Presented by:</a:t>
            </a:r>
          </a:p>
          <a:p>
            <a:r>
              <a:rPr lang="en-US" sz="2200" dirty="0">
                <a:solidFill>
                  <a:srgbClr val="FFFFFF"/>
                </a:solidFill>
              </a:rPr>
              <a:t>(GROUP 12)</a:t>
            </a:r>
          </a:p>
          <a:p>
            <a:r>
              <a:rPr lang="en-US" sz="2200" dirty="0">
                <a:solidFill>
                  <a:srgbClr val="FFFFFF"/>
                </a:solidFill>
              </a:rPr>
              <a:t>Priyal Shah, Abinaya Odeti, Medha Karthik, Vivian Nyugen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2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9D03-D10D-4AE4-5F38-DECD5454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and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52FF-8246-66E8-78AB-F9977EC1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78823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u="sng" dirty="0"/>
              <a:t>Problem:</a:t>
            </a:r>
            <a:r>
              <a:rPr lang="en-US" sz="2800" dirty="0"/>
              <a:t> Gain insights into flight delays in the United States by visualizing a recent dataset of domestic flight information</a:t>
            </a:r>
            <a:r>
              <a:rPr lang="en-US" dirty="0"/>
              <a:t> through the following questions: </a:t>
            </a:r>
            <a:endParaRPr lang="en-US" sz="2800" dirty="0"/>
          </a:p>
          <a:p>
            <a:pPr lvl="1"/>
            <a:r>
              <a:rPr lang="en-US" dirty="0"/>
              <a:t>Which airports receive the most flights?</a:t>
            </a:r>
          </a:p>
          <a:p>
            <a:pPr lvl="1"/>
            <a:r>
              <a:rPr lang="en-US" dirty="0"/>
              <a:t>How have delay factors changed over the last decade?</a:t>
            </a:r>
          </a:p>
          <a:p>
            <a:pPr lvl="1"/>
            <a:r>
              <a:rPr lang="en-US" dirty="0"/>
              <a:t>What are the flight arrival schedules for each airline?</a:t>
            </a:r>
          </a:p>
          <a:p>
            <a:pPr lvl="1"/>
            <a:r>
              <a:rPr lang="en-US" dirty="0"/>
              <a:t>What is the relationship between late arrivals and weather delays?</a:t>
            </a:r>
          </a:p>
          <a:p>
            <a:pPr lvl="1"/>
            <a:r>
              <a:rPr lang="en-US" dirty="0"/>
              <a:t>How does security delay vary between airlines?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u="sng" dirty="0"/>
              <a:t>Dataset:</a:t>
            </a:r>
            <a:r>
              <a:rPr lang="en-US" sz="2800" dirty="0"/>
              <a:t> Flight delay data for domestic flights within the US </a:t>
            </a:r>
            <a:r>
              <a:rPr lang="en-US" dirty="0"/>
              <a:t>from January 2011 to December 2020, containing details such as airline, origin, destination, date, departure/arrival times, delay status, and delay cause. Found here:  </a:t>
            </a:r>
            <a:r>
              <a:rPr lang="fi-FI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https://www.kaggle.com/datasets/giancarlomarchesi/quickstartedavisualizations</a:t>
            </a:r>
            <a:endParaRPr lang="fi-FI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7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3F9C-1B8B-4850-F5B3-9BDF7D0B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09260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Instructor’s feedback addressed by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B54A-E4B5-2F94-6F19-619F3B2B3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70802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Instructor feedback from project proposal: “</a:t>
            </a:r>
            <a:r>
              <a:rPr lang="en-US" b="0" i="0" dirty="0">
                <a:effectLst/>
              </a:rPr>
              <a:t>What are the purposes (or tasks) suitable for each visualization?”</a:t>
            </a:r>
          </a:p>
          <a:p>
            <a:pPr marL="514350" indent="-514350" algn="l">
              <a:buAutoNum type="arabicPeriod"/>
            </a:pPr>
            <a:r>
              <a:rPr lang="en-US" b="0" i="0" u="sng" dirty="0">
                <a:solidFill>
                  <a:srgbClr val="2D3B45"/>
                </a:solidFill>
                <a:effectLst/>
                <a:latin typeface="Lato Extended"/>
              </a:rPr>
              <a:t>Busiest Airports- 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reveals the top ten airports with the most arrival flights</a:t>
            </a:r>
          </a:p>
          <a:p>
            <a:pPr marL="514350" indent="-514350" algn="l">
              <a:buAutoNum type="arabicPeriod"/>
            </a:pPr>
            <a:r>
              <a:rPr lang="en-US" u="sng" dirty="0">
                <a:solidFill>
                  <a:srgbClr val="2D3B45"/>
                </a:solidFill>
                <a:latin typeface="Lato Extended"/>
              </a:rPr>
              <a:t>Delay Factors by Year- 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reveals how each delay factor has changed through the years</a:t>
            </a:r>
          </a:p>
          <a:p>
            <a:pPr marL="514350" indent="-514350" algn="l">
              <a:buAutoNum type="arabicPeriod"/>
            </a:pPr>
            <a:r>
              <a:rPr lang="en-US" b="0" i="0" u="sng" dirty="0">
                <a:solidFill>
                  <a:srgbClr val="2D3B45"/>
                </a:solidFill>
                <a:effectLst/>
                <a:latin typeface="Lato Extended"/>
              </a:rPr>
              <a:t>Flight Schedules- 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reveals each airline’s total flights, the number of on time flights, and the number of delayed flights</a:t>
            </a:r>
          </a:p>
          <a:p>
            <a:pPr marL="514350" indent="-514350" algn="l">
              <a:buAutoNum type="arabicPeriod"/>
            </a:pPr>
            <a:r>
              <a:rPr lang="en-US" u="sng" dirty="0">
                <a:solidFill>
                  <a:srgbClr val="2D3B45"/>
                </a:solidFill>
                <a:latin typeface="Lato Extended"/>
              </a:rPr>
              <a:t>Late Aircraft vs Weather Delay- 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reveals how weather delays make up most of the late aircraft delays</a:t>
            </a:r>
          </a:p>
          <a:p>
            <a:pPr marL="514350" indent="-514350" algn="l">
              <a:buAutoNum type="arabicPeriod"/>
            </a:pPr>
            <a:r>
              <a:rPr lang="en-US" u="sng" dirty="0">
                <a:solidFill>
                  <a:srgbClr val="2D3B45"/>
                </a:solidFill>
                <a:latin typeface="Lato Extended"/>
              </a:rPr>
              <a:t>Security Delay by Aircraft- 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reveals the airlines most impacted by security delays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286392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6189-3356-4838-5473-BFB2F37D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Accomplishments and Updates: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EF28-0DCF-25AE-9B76-71F75AFD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Found </a:t>
            </a:r>
            <a:r>
              <a:rPr lang="en-US" dirty="0"/>
              <a:t>and </a:t>
            </a:r>
            <a:r>
              <a:rPr lang="en-US" sz="2800" dirty="0"/>
              <a:t>understood the dataset.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Created histograms and bar charts visualizing the number of delays experienced by different airlines.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Combined multiple variables like airline, delays in arrival and departure, and weather into a single visualization using techniques like color-coding.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Experimented with alternative chart types like bar-charts, tree maps and line graphs for certain analyses.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Project timeline remains on track.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0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144F-FC97-ED3B-A37A-66FEFFFB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Difficulties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FDA4-FCEB-4B12-5820-E68156011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3472781"/>
          </a:xfrm>
        </p:spPr>
        <p:txBody>
          <a:bodyPr>
            <a:normAutofit/>
          </a:bodyPr>
          <a:lstStyle/>
          <a:p>
            <a:r>
              <a:rPr lang="en-US" dirty="0"/>
              <a:t>Handling large dataset caused occasional software crashes.</a:t>
            </a:r>
          </a:p>
          <a:p>
            <a:r>
              <a:rPr lang="en-US" dirty="0"/>
              <a:t>Achieving readable visualizations when combining many variables.</a:t>
            </a:r>
          </a:p>
          <a:p>
            <a:r>
              <a:rPr lang="en-US" dirty="0"/>
              <a:t>Identifying optimal chart types for conveying specific insights.</a:t>
            </a:r>
          </a:p>
          <a:p>
            <a:r>
              <a:rPr lang="en-US" dirty="0"/>
              <a:t>Lacking more advanced data visualization skills/experience in R. </a:t>
            </a:r>
          </a:p>
          <a:p>
            <a:r>
              <a:rPr lang="en-US" dirty="0"/>
              <a:t>Organizing and displaying visualizations effectively </a:t>
            </a:r>
          </a:p>
        </p:txBody>
      </p:sp>
    </p:spTree>
    <p:extLst>
      <p:ext uri="{BB962C8B-B14F-4D97-AF65-F5344CB8AC3E}">
        <p14:creationId xmlns:p14="http://schemas.microsoft.com/office/powerpoint/2010/main" val="281069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025B27-7889-1943-26B7-3F62796824A0}"/>
              </a:ext>
            </a:extLst>
          </p:cNvPr>
          <p:cNvSpPr txBox="1"/>
          <p:nvPr/>
        </p:nvSpPr>
        <p:spPr>
          <a:xfrm>
            <a:off x="494522" y="2955857"/>
            <a:ext cx="9283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614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42641"/>
      </a:dk2>
      <a:lt2>
        <a:srgbClr val="E2E6E8"/>
      </a:lt2>
      <a:accent1>
        <a:srgbClr val="EB8B52"/>
      </a:accent1>
      <a:accent2>
        <a:srgbClr val="EB4E55"/>
      </a:accent2>
      <a:accent3>
        <a:srgbClr val="EE6EA9"/>
      </a:accent3>
      <a:accent4>
        <a:srgbClr val="EB4ED8"/>
      </a:accent4>
      <a:accent5>
        <a:srgbClr val="C86EEE"/>
      </a:accent5>
      <a:accent6>
        <a:srgbClr val="7B4EEB"/>
      </a:accent6>
      <a:hlink>
        <a:srgbClr val="5A87A1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376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Avenir Next LT Pro</vt:lpstr>
      <vt:lpstr>AvenirNext LT Pro Medium</vt:lpstr>
      <vt:lpstr>Lato Extended</vt:lpstr>
      <vt:lpstr>Sabon Next LT</vt:lpstr>
      <vt:lpstr>DappledVTI</vt:lpstr>
      <vt:lpstr>Skyline Scumbles A Journey through flight delay data</vt:lpstr>
      <vt:lpstr>Problem and Dataset</vt:lpstr>
      <vt:lpstr>Instructor’s feedback addressed by group members</vt:lpstr>
      <vt:lpstr>Accomplishments and Updates:</vt:lpstr>
      <vt:lpstr>Difficulties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Skyline Scumbles A Journey through flight delay data</dc:title>
  <dc:creator>Priyal Shah</dc:creator>
  <cp:lastModifiedBy>Medha Karthik</cp:lastModifiedBy>
  <cp:revision>2</cp:revision>
  <dcterms:created xsi:type="dcterms:W3CDTF">2024-03-17T03:53:10Z</dcterms:created>
  <dcterms:modified xsi:type="dcterms:W3CDTF">2024-03-17T16:03:03Z</dcterms:modified>
</cp:coreProperties>
</file>