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1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4" r:id="rId12"/>
    <p:sldId id="603" r:id="rId13"/>
    <p:sldId id="570" r:id="rId14"/>
  </p:sldIdLst>
  <p:sldSz cx="9144000" cy="5143500" type="screen16x9"/>
  <p:notesSz cx="6858000" cy="92964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264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8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34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670">
          <p15:clr>
            <a:srgbClr val="A4A3A4"/>
          </p15:clr>
        </p15:guide>
        <p15:guide id="4" pos="302">
          <p15:clr>
            <a:srgbClr val="A4A3A4"/>
          </p15:clr>
        </p15:guide>
        <p15:guide id="5" pos="39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2833"/>
        <p:guide orient="horz" pos="264"/>
        <p:guide orient="horz" pos="2904"/>
        <p:guide orient="horz" pos="418"/>
        <p:guide pos="576"/>
        <p:guide pos="5158"/>
        <p:guide pos="2934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../dockercodefiles1/dockercodefile1.zi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hello-world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dockerfile%20Explanation.t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</a:t>
            </a:r>
            <a:r>
              <a:rPr lang="en-GB" altLang="en-US" dirty="0"/>
              <a:t> 04/03/2025</a:t>
            </a:r>
            <a:r>
              <a:rPr lang="en-US" dirty="0"/>
              <a:t>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3009769" y="2740291"/>
            <a:ext cx="6692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Building and running a container on a local machine, </a:t>
            </a:r>
          </a:p>
          <a:p>
            <a:r>
              <a:rPr lang="en-US" sz="1600" dirty="0"/>
              <a:t>Testing a container locally, </a:t>
            </a:r>
          </a:p>
          <a:p>
            <a:r>
              <a:rPr lang="en-US" sz="1600" dirty="0"/>
              <a:t>Pushing an image to Docker Hub </a:t>
            </a:r>
            <a:endParaRPr lang="en-US" altLang="en-GB"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4F43-370C-960F-D2FB-1B35895DB7C4}"/>
              </a:ext>
            </a:extLst>
          </p:cNvPr>
          <p:cNvSpPr txBox="1"/>
          <p:nvPr/>
        </p:nvSpPr>
        <p:spPr bwMode="auto">
          <a:xfrm>
            <a:off x="170337" y="665798"/>
            <a:ext cx="8552911" cy="397031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PS D:\IARE\DevOps\dockercodefiles1&gt; docker push mkarun1122/hey-nodejs:0.0.1.RELEASE</a:t>
            </a:r>
          </a:p>
          <a:p>
            <a:r>
              <a:rPr lang="en-IN" dirty="0"/>
              <a:t>The push refers to repository [docker.io/mkarun1122/hey-</a:t>
            </a:r>
            <a:r>
              <a:rPr lang="en-IN" dirty="0" err="1"/>
              <a:t>nodejs</a:t>
            </a:r>
            <a:r>
              <a:rPr lang="en-IN" dirty="0"/>
              <a:t>]</a:t>
            </a:r>
          </a:p>
          <a:p>
            <a:r>
              <a:rPr lang="en-IN" dirty="0"/>
              <a:t>ab8d92f9d6ee: Pushing [=====================&gt;                             ]  2.007MB/4.619MB</a:t>
            </a:r>
          </a:p>
          <a:p>
            <a:r>
              <a:rPr lang="en-IN" dirty="0"/>
              <a:t>1cce2f292b43: Pushing [==================================================&gt;]  33.79kB</a:t>
            </a:r>
          </a:p>
          <a:p>
            <a:r>
              <a:rPr lang="en-IN" dirty="0"/>
              <a:t>25f5aebfc452: Pushing  1.536kB</a:t>
            </a:r>
          </a:p>
          <a:p>
            <a:r>
              <a:rPr lang="en-IN" dirty="0"/>
              <a:t>5bbc067e3a53: Mounted from library/node</a:t>
            </a:r>
          </a:p>
          <a:p>
            <a:r>
              <a:rPr lang="en-IN" dirty="0"/>
              <a:t>5bbe597e81c4: Mounted from library/node</a:t>
            </a:r>
          </a:p>
          <a:p>
            <a:r>
              <a:rPr lang="en-IN" dirty="0"/>
              <a:t>1a1a6a8186ca: Waiting</a:t>
            </a:r>
          </a:p>
          <a:p>
            <a:r>
              <a:rPr lang="en-IN" dirty="0"/>
              <a:t>b85a3377c2f3: Waiting</a:t>
            </a:r>
          </a:p>
          <a:p>
            <a:r>
              <a:rPr lang="en-IN" dirty="0"/>
              <a:t>ea680fbff095: Waiting</a:t>
            </a:r>
          </a:p>
        </p:txBody>
      </p:sp>
    </p:spTree>
    <p:extLst>
      <p:ext uri="{BB962C8B-B14F-4D97-AF65-F5344CB8AC3E}">
        <p14:creationId xmlns:p14="http://schemas.microsoft.com/office/powerpoint/2010/main" val="18191530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11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82C9C-8E64-2F65-4B00-954CCBBEB23A}"/>
              </a:ext>
            </a:extLst>
          </p:cNvPr>
          <p:cNvSpPr txBox="1"/>
          <p:nvPr/>
        </p:nvSpPr>
        <p:spPr bwMode="auto">
          <a:xfrm>
            <a:off x="261256" y="725090"/>
            <a:ext cx="8633361" cy="369331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PS D:\IARE\DevOps\dockercodefiles1&gt; docker pull mkarun1122/hey-</a:t>
            </a:r>
            <a:r>
              <a:rPr lang="en-IN" dirty="0" err="1"/>
              <a:t>nodejs</a:t>
            </a:r>
            <a:endParaRPr lang="en-IN" dirty="0"/>
          </a:p>
          <a:p>
            <a:r>
              <a:rPr lang="en-IN" dirty="0"/>
              <a:t>Using default tag: latest</a:t>
            </a:r>
          </a:p>
          <a:p>
            <a:r>
              <a:rPr lang="en-IN" dirty="0"/>
              <a:t>Error response from daemon: manifest for mkarun1122/</a:t>
            </a:r>
            <a:r>
              <a:rPr lang="en-IN" dirty="0" err="1"/>
              <a:t>hey-nodejs:latest</a:t>
            </a:r>
            <a:r>
              <a:rPr lang="en-IN" dirty="0"/>
              <a:t> not found: manifest unknown: manifest unknown</a:t>
            </a:r>
          </a:p>
          <a:p>
            <a:r>
              <a:rPr lang="en-IN" dirty="0"/>
              <a:t>PS D:\IARE\DevOps\dockercodefiles1&gt; docker pull mkarun1122/hey-nodejs:0.0.1.RELEASE</a:t>
            </a:r>
          </a:p>
          <a:p>
            <a:r>
              <a:rPr lang="en-IN" dirty="0"/>
              <a:t>0.0.1.RELEASE: Pulling from mkarun1122/hey-</a:t>
            </a:r>
            <a:r>
              <a:rPr lang="en-IN" dirty="0" err="1"/>
              <a:t>nodejs</a:t>
            </a:r>
            <a:endParaRPr lang="en-IN" dirty="0"/>
          </a:p>
          <a:p>
            <a:r>
              <a:rPr lang="en-IN" dirty="0"/>
              <a:t>Digest: sha256:7e7bf49eb2b8f691aea0be7515b440c22e8df75182914b24c06ba178837ba468</a:t>
            </a:r>
          </a:p>
          <a:p>
            <a:r>
              <a:rPr lang="en-IN" dirty="0"/>
              <a:t>Status: Image is up to date for mkarun1122/hey-nodejs:0.0.1.RELEASE</a:t>
            </a:r>
          </a:p>
          <a:p>
            <a:r>
              <a:rPr lang="en-IN" dirty="0"/>
              <a:t>docker.io/mkarun1122/hey-nodejs:0.0.1.RELEASE</a:t>
            </a:r>
          </a:p>
          <a:p>
            <a:r>
              <a:rPr lang="en-IN" dirty="0"/>
              <a:t>PS D:\IARE\DevOps\dockercodefiles1&gt; </a:t>
            </a:r>
          </a:p>
        </p:txBody>
      </p:sp>
    </p:spTree>
    <p:extLst>
      <p:ext uri="{BB962C8B-B14F-4D97-AF65-F5344CB8AC3E}">
        <p14:creationId xmlns:p14="http://schemas.microsoft.com/office/powerpoint/2010/main" val="4773361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12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graphicFrame>
        <p:nvGraphicFramePr>
          <p:cNvPr id="2" name="Object 1">
            <a:hlinkClick r:id="rId2" action="ppaction://hlinkfile"/>
            <a:extLst>
              <a:ext uri="{FF2B5EF4-FFF2-40B4-BE49-F238E27FC236}">
                <a16:creationId xmlns:a16="http://schemas.microsoft.com/office/drawing/2014/main" id="{C531BDB3-B108-E3F4-6801-C0CA5158D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75636"/>
              </p:ext>
            </p:extLst>
          </p:nvPr>
        </p:nvGraphicFramePr>
        <p:xfrm>
          <a:off x="1777340" y="1894300"/>
          <a:ext cx="3211615" cy="135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19039" imgH="514326" progId="Package">
                  <p:embed/>
                </p:oleObj>
              </mc:Choice>
              <mc:Fallback>
                <p:oleObj name="Packager Shell Object" showAsIcon="1" r:id="rId3" imgW="1219039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7340" y="1894300"/>
                        <a:ext cx="3211615" cy="135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9068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13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C2B26-D922-3CFC-1C5E-8D50D9773522}"/>
              </a:ext>
            </a:extLst>
          </p:cNvPr>
          <p:cNvSpPr txBox="1"/>
          <p:nvPr/>
        </p:nvSpPr>
        <p:spPr bwMode="auto">
          <a:xfrm>
            <a:off x="356260" y="665798"/>
            <a:ext cx="8252317" cy="31393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How to create </a:t>
            </a:r>
            <a:r>
              <a:rPr lang="en-IN" dirty="0" err="1"/>
              <a:t>nodejs</a:t>
            </a:r>
            <a:r>
              <a:rPr lang="en-IN" dirty="0"/>
              <a:t> app:</a:t>
            </a:r>
          </a:p>
          <a:p>
            <a:endParaRPr lang="en-IN" dirty="0"/>
          </a:p>
          <a:p>
            <a:r>
              <a:rPr lang="en-IN" dirty="0"/>
              <a:t>PS D:\IARE\DevOps\dockercodefiles1&gt; </a:t>
            </a: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"name": "dockercodefiles1",</a:t>
            </a:r>
          </a:p>
          <a:p>
            <a:r>
              <a:rPr lang="en-IN" dirty="0"/>
              <a:t>  "version": "1.0.0",</a:t>
            </a:r>
          </a:p>
          <a:p>
            <a:r>
              <a:rPr lang="en-IN" dirty="0"/>
              <a:t>  "main": "index.js",</a:t>
            </a:r>
          </a:p>
          <a:p>
            <a:r>
              <a:rPr lang="en-IN" dirty="0"/>
              <a:t>  "scripts": {</a:t>
            </a:r>
          </a:p>
          <a:p>
            <a:r>
              <a:rPr lang="en-IN" dirty="0"/>
              <a:t>    "test": "echo \"Error: no test specified\" &amp;&amp; exit 1"</a:t>
            </a:r>
          </a:p>
          <a:p>
            <a:r>
              <a:rPr lang="en-IN" dirty="0"/>
              <a:t>  "keywords": [],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EBF18-1906-60E3-E1F6-23DF2FAA122C}"/>
              </a:ext>
            </a:extLst>
          </p:cNvPr>
          <p:cNvSpPr txBox="1"/>
          <p:nvPr/>
        </p:nvSpPr>
        <p:spPr bwMode="auto">
          <a:xfrm>
            <a:off x="730332" y="3988116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 "test": “</a:t>
            </a:r>
            <a:r>
              <a:rPr lang="en-IN" dirty="0" err="1"/>
              <a:t>ndoe</a:t>
            </a:r>
            <a:r>
              <a:rPr lang="en-IN" dirty="0"/>
              <a:t> index.js"</a:t>
            </a:r>
          </a:p>
        </p:txBody>
      </p:sp>
    </p:spTree>
    <p:extLst>
      <p:ext uri="{BB962C8B-B14F-4D97-AF65-F5344CB8AC3E}">
        <p14:creationId xmlns:p14="http://schemas.microsoft.com/office/powerpoint/2010/main" val="692189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0DF6A-F818-3722-B212-0E0F93FB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28" y="866775"/>
            <a:ext cx="39338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3756860" y="441467"/>
            <a:ext cx="2580304" cy="73866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"^5.1.0"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8D77B-82E1-4599-743B-3F37C3AD73C6}"/>
              </a:ext>
            </a:extLst>
          </p:cNvPr>
          <p:cNvSpPr txBox="1"/>
          <p:nvPr/>
        </p:nvSpPr>
        <p:spPr bwMode="auto">
          <a:xfrm>
            <a:off x="385948" y="1086064"/>
            <a:ext cx="7523019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https://expressjs.com/en/starter/hello-world.html</a:t>
            </a:r>
            <a:r>
              <a:rPr lang="en-IN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D4A79-D46B-9964-2F07-A7A858896B4A}"/>
              </a:ext>
            </a:extLst>
          </p:cNvPr>
          <p:cNvSpPr txBox="1"/>
          <p:nvPr/>
        </p:nvSpPr>
        <p:spPr bwMode="auto">
          <a:xfrm>
            <a:off x="385948" y="659873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0358F-2851-DC77-BBF4-674E5EE6A2EF}"/>
              </a:ext>
            </a:extLst>
          </p:cNvPr>
          <p:cNvSpPr txBox="1"/>
          <p:nvPr/>
        </p:nvSpPr>
        <p:spPr bwMode="auto">
          <a:xfrm>
            <a:off x="385948" y="1536964"/>
            <a:ext cx="7653646" cy="3323987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 below code into index.js </a:t>
            </a:r>
          </a:p>
          <a:p>
            <a:endParaRPr lang="en-IN" sz="14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endParaRPr lang="en-IN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"hey"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`Example app listening on port </a:t>
            </a:r>
            <a:r>
              <a:rPr lang="en-IN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90FF2311-03E4-5A72-A62C-76D9BDEED840}"/>
              </a:ext>
            </a:extLst>
          </p:cNvPr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44336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D816-1FD9-A4A9-2A7F-5175CC3EC04D}"/>
              </a:ext>
            </a:extLst>
          </p:cNvPr>
          <p:cNvSpPr txBox="1"/>
          <p:nvPr/>
        </p:nvSpPr>
        <p:spPr bwMode="auto">
          <a:xfrm>
            <a:off x="469556" y="1306448"/>
            <a:ext cx="4596712" cy="286232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slim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3000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index.js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BDDBA-4AEC-F9A0-62EA-11A3B3E4AAD1}"/>
              </a:ext>
            </a:extLst>
          </p:cNvPr>
          <p:cNvSpPr txBox="1"/>
          <p:nvPr/>
        </p:nvSpPr>
        <p:spPr bwMode="auto">
          <a:xfrm>
            <a:off x="313038" y="801457"/>
            <a:ext cx="4596712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/>
              <a:t>Dockerfile</a:t>
            </a:r>
            <a:endParaRPr lang="en-IN" sz="1600" dirty="0"/>
          </a:p>
        </p:txBody>
      </p:sp>
      <p:graphicFrame>
        <p:nvGraphicFramePr>
          <p:cNvPr id="6" name="Object 5">
            <a:hlinkClick r:id="rId2" action="ppaction://hlinkfile"/>
            <a:extLst>
              <a:ext uri="{FF2B5EF4-FFF2-40B4-BE49-F238E27FC236}">
                <a16:creationId xmlns:a16="http://schemas.microsoft.com/office/drawing/2014/main" id="{FA39AE85-B540-E8F4-6B25-FC077BA26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48411"/>
              </p:ext>
            </p:extLst>
          </p:nvPr>
        </p:nvGraphicFramePr>
        <p:xfrm>
          <a:off x="4816929" y="1554263"/>
          <a:ext cx="3735856" cy="120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600296" imgH="514326" progId="Package">
                  <p:embed/>
                </p:oleObj>
              </mc:Choice>
              <mc:Fallback>
                <p:oleObj name="Packager Shell Object" showAsIcon="1" r:id="rId3" imgW="1600296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6929" y="1554263"/>
                        <a:ext cx="3735856" cy="1200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6119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35541-9E27-E1E1-E0BA-E35438E4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7" y="419576"/>
            <a:ext cx="881684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 to Follow: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node:slim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node:slim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image is a smaller, lighter version of the official Node.js image. It's a good choice if you're trying to keep the Docker image smaller, but it still includes the necessary components to run a Node.js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the Working Directory (WORKDIR):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sets the directory inside the container to /app. All subsequent commands (like COPY and RUN) will use this directory as the working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Copying Your Application Files (COPY . /app):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copies everything in the current directory (where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located) into the /app directory in the container. Make sure you have a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(see below) to avoid copying unnecessary files (like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log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Installing Dependencies (RUN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installs all the dependencies listed in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file. Make sure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exists in the root of your project directory, as Docker will copy it into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Exposing the Port (EXPOSE 3000):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tells Docker that the application will be listening on port 3000 inside the container. It doesn't actually publish the port; that's done when you run the container with the -p flag. But it serves as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Running the Application (CMD ["node", "index.js"]):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tells Docker to run node index.js when the container starts. Make sure your entry point file is indeed index.js, or adjust this command to match your entry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48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879D0-612D-8A23-B510-1530F343E6FE}"/>
              </a:ext>
            </a:extLst>
          </p:cNvPr>
          <p:cNvSpPr txBox="1"/>
          <p:nvPr/>
        </p:nvSpPr>
        <p:spPr bwMode="auto">
          <a:xfrm>
            <a:off x="86358" y="1008942"/>
            <a:ext cx="9057641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PS D:\IARE\DevOps\dockercodefiles1&gt; docker container ls</a:t>
            </a:r>
          </a:p>
          <a:p>
            <a:r>
              <a:rPr lang="en-IN" dirty="0"/>
              <a:t>CONTAINER ID   IMAGE     COMMAND   CREATED   STATUS    PORTS     NAMES</a:t>
            </a:r>
          </a:p>
        </p:txBody>
      </p:sp>
    </p:spTree>
    <p:extLst>
      <p:ext uri="{BB962C8B-B14F-4D97-AF65-F5344CB8AC3E}">
        <p14:creationId xmlns:p14="http://schemas.microsoft.com/office/powerpoint/2010/main" val="39600128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77B76-FB2C-6219-A5E3-864C60A052EA}"/>
              </a:ext>
            </a:extLst>
          </p:cNvPr>
          <p:cNvSpPr txBox="1"/>
          <p:nvPr/>
        </p:nvSpPr>
        <p:spPr bwMode="auto">
          <a:xfrm>
            <a:off x="86360" y="771257"/>
            <a:ext cx="9057640" cy="341632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200" dirty="0"/>
              <a:t>PS D:\IARE\DevOps\dockercodefiles1&gt; docker build -t mkarun1122/heynodejs:0.0.1.RELEASE .</a:t>
            </a:r>
          </a:p>
          <a:p>
            <a:r>
              <a:rPr lang="en-IN" sz="1200" dirty="0"/>
              <a:t>[+] Building 31.5s (9/9) FINISHED                                                                   </a:t>
            </a:r>
            <a:r>
              <a:rPr lang="en-IN" sz="1200" dirty="0" err="1"/>
              <a:t>docker:desktop-linux</a:t>
            </a:r>
            <a:endParaRPr lang="en-IN" sz="1200" dirty="0"/>
          </a:p>
          <a:p>
            <a:r>
              <a:rPr lang="en-IN" sz="1200" dirty="0"/>
              <a:t> =&gt; [internal] load build definition from </a:t>
            </a:r>
            <a:r>
              <a:rPr lang="en-IN" sz="1200" dirty="0" err="1"/>
              <a:t>dockerfile</a:t>
            </a:r>
            <a:r>
              <a:rPr lang="en-IN" sz="1200" dirty="0"/>
              <a:t>                                                                2.9s</a:t>
            </a:r>
          </a:p>
          <a:p>
            <a:r>
              <a:rPr lang="en-IN" sz="1200" dirty="0"/>
              <a:t> =&gt; =&gt; transferring </a:t>
            </a:r>
            <a:r>
              <a:rPr lang="en-IN" sz="1200" dirty="0" err="1"/>
              <a:t>dockerfile</a:t>
            </a:r>
            <a:r>
              <a:rPr lang="en-IN" sz="1200" dirty="0"/>
              <a:t>: 133B                                                                                1.6s</a:t>
            </a:r>
          </a:p>
          <a:p>
            <a:r>
              <a:rPr lang="en-IN" sz="1200" dirty="0"/>
              <a:t> =&gt; [internal] load metadata for docker.io/library/</a:t>
            </a:r>
            <a:r>
              <a:rPr lang="en-IN" sz="1200" dirty="0" err="1"/>
              <a:t>node:slim</a:t>
            </a:r>
            <a:r>
              <a:rPr lang="en-IN" sz="1200" dirty="0"/>
              <a:t>                                                        7.3s</a:t>
            </a:r>
          </a:p>
          <a:p>
            <a:r>
              <a:rPr lang="en-IN" sz="1200" dirty="0"/>
              <a:t> =&gt; [internal] load .</a:t>
            </a:r>
            <a:r>
              <a:rPr lang="en-IN" sz="1200" dirty="0" err="1"/>
              <a:t>dockerignore</a:t>
            </a:r>
            <a:r>
              <a:rPr lang="en-IN" sz="1200" dirty="0"/>
              <a:t>                                                                                   1.1s</a:t>
            </a:r>
          </a:p>
          <a:p>
            <a:r>
              <a:rPr lang="en-IN" sz="1200" dirty="0"/>
              <a:t> =&gt; =&gt; transferring context: 2B                                                                                     0.0s</a:t>
            </a:r>
          </a:p>
          <a:p>
            <a:r>
              <a:rPr lang="en-IN" sz="1200" dirty="0"/>
              <a:t> =&gt; [1/4] FROM docker.io/library/node:slim@sha256:dfb18d8011c0b3a112214a32e772d9c6752131ffee512e974e59367e46fcee52  0.0s</a:t>
            </a:r>
          </a:p>
          <a:p>
            <a:r>
              <a:rPr lang="en-IN" sz="1200" dirty="0"/>
              <a:t> =&gt; [internal] load build context                                                                                   2.1s</a:t>
            </a:r>
          </a:p>
          <a:p>
            <a:r>
              <a:rPr lang="en-IN" sz="1200" dirty="0"/>
              <a:t> =&gt; =&gt; transferring context: 129B                                                                                   0.4s</a:t>
            </a:r>
          </a:p>
          <a:p>
            <a:r>
              <a:rPr lang="en-IN" sz="1200" dirty="0"/>
              <a:t> =&gt; CACHED [2/4] WORKDIR /app                                                                                       0.0s</a:t>
            </a:r>
          </a:p>
          <a:p>
            <a:r>
              <a:rPr lang="en-IN" sz="1200" dirty="0"/>
              <a:t> =&gt; CACHED [3/4] COPY . /app                                                                                        0.0s</a:t>
            </a:r>
          </a:p>
          <a:p>
            <a:r>
              <a:rPr lang="en-IN" sz="1200" dirty="0"/>
              <a:t> =&gt; CACHED [4/4] RUN </a:t>
            </a:r>
            <a:r>
              <a:rPr lang="en-IN" sz="1200" dirty="0" err="1"/>
              <a:t>npm</a:t>
            </a:r>
            <a:r>
              <a:rPr lang="en-IN" sz="1200" dirty="0"/>
              <a:t> install                                                                                    0.0s</a:t>
            </a:r>
          </a:p>
          <a:p>
            <a:r>
              <a:rPr lang="en-IN" sz="1200" dirty="0"/>
              <a:t> =&gt; exporting to image                                                                                              2.1s</a:t>
            </a:r>
          </a:p>
          <a:p>
            <a:r>
              <a:rPr lang="en-IN" sz="1200" dirty="0"/>
              <a:t> =&gt; =&gt; exporting layers                                                                                             0.0s</a:t>
            </a:r>
          </a:p>
          <a:p>
            <a:r>
              <a:rPr lang="en-IN" sz="1200" dirty="0"/>
              <a:t> =&gt; =&gt; writing image sha256:95c4ae36294c20328aab0ae6780fc99618f03c9acf85b75480f58e7179936bf4                        0.5s</a:t>
            </a:r>
          </a:p>
          <a:p>
            <a:r>
              <a:rPr lang="en-IN" sz="1200" dirty="0"/>
              <a:t> =&gt; =&gt; naming to docker.io/mkarun1122/heynodejs:0.0.1.RELEASE                                                       0.7s</a:t>
            </a:r>
          </a:p>
        </p:txBody>
      </p:sp>
    </p:spTree>
    <p:extLst>
      <p:ext uri="{BB962C8B-B14F-4D97-AF65-F5344CB8AC3E}">
        <p14:creationId xmlns:p14="http://schemas.microsoft.com/office/powerpoint/2010/main" val="15458883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49244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Building and running a container on a local machine, Testing a container locally, Pushing an image to Docker Hub 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00EFC-DD08-4084-D4E9-F2027EDC6D3B}"/>
              </a:ext>
            </a:extLst>
          </p:cNvPr>
          <p:cNvSpPr txBox="1"/>
          <p:nvPr/>
        </p:nvSpPr>
        <p:spPr bwMode="auto">
          <a:xfrm>
            <a:off x="86359" y="1151722"/>
            <a:ext cx="9057641" cy="101566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endParaRPr lang="en-IN" sz="1200" dirty="0"/>
          </a:p>
          <a:p>
            <a:r>
              <a:rPr lang="en-IN" sz="1200" dirty="0"/>
              <a:t>PS D:\IARE\DevOps\dockercodefiles1&gt; docker container ls </a:t>
            </a:r>
          </a:p>
          <a:p>
            <a:r>
              <a:rPr lang="en-IN" sz="1200" dirty="0"/>
              <a:t>CONTAINER ID   IMAGE                             COMMAND                  CREATED          STATUS          PORTS                  NAMES9729c2ad52db   docker/</a:t>
            </a:r>
            <a:r>
              <a:rPr lang="en-IN" sz="1200" dirty="0" err="1"/>
              <a:t>welcome-to-docker:latest</a:t>
            </a:r>
            <a:r>
              <a:rPr lang="en-IN" sz="1200" dirty="0"/>
              <a:t>   "/docker-</a:t>
            </a:r>
            <a:r>
              <a:rPr lang="en-IN" sz="1200" dirty="0" err="1"/>
              <a:t>entrypoint</a:t>
            </a:r>
            <a:r>
              <a:rPr lang="en-IN" sz="1200" dirty="0"/>
              <a:t>.…"   17 minutes ago   Up 16 minutes   0.0.0.0:8088-&gt;80/</a:t>
            </a:r>
            <a:r>
              <a:rPr lang="en-IN" sz="1200" dirty="0" err="1"/>
              <a:t>tcp</a:t>
            </a:r>
            <a:r>
              <a:rPr lang="en-IN" sz="1200" dirty="0"/>
              <a:t>   welcome-to-docker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CA9C3-6002-77F5-2A9D-27402EE42F0A}"/>
              </a:ext>
            </a:extLst>
          </p:cNvPr>
          <p:cNvSpPr txBox="1"/>
          <p:nvPr/>
        </p:nvSpPr>
        <p:spPr bwMode="auto">
          <a:xfrm>
            <a:off x="184068" y="2791449"/>
            <a:ext cx="8710550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PS D:\IARE\DevOps\dockercodefiles1&gt; docker container stop dc17</a:t>
            </a:r>
          </a:p>
          <a:p>
            <a:r>
              <a:rPr lang="en-IN" dirty="0"/>
              <a:t>dc17</a:t>
            </a:r>
          </a:p>
          <a:p>
            <a:r>
              <a:rPr lang="en-IN" dirty="0"/>
              <a:t>PS D:\IARE\DevOps\dockercodefiles1&gt; </a:t>
            </a:r>
          </a:p>
        </p:txBody>
      </p:sp>
    </p:spTree>
    <p:extLst>
      <p:ext uri="{BB962C8B-B14F-4D97-AF65-F5344CB8AC3E}">
        <p14:creationId xmlns:p14="http://schemas.microsoft.com/office/powerpoint/2010/main" val="3146978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On-screen Show (16:9)</PresentationFormat>
  <Paragraphs>125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Inter</vt:lpstr>
      <vt:lpstr>Garamond</vt:lpstr>
      <vt:lpstr>Calibri</vt:lpstr>
      <vt:lpstr>Consolas</vt:lpstr>
      <vt:lpstr>Wingdings</vt:lpstr>
      <vt:lpstr>Arial</vt:lpstr>
      <vt:lpstr>Times New Roman</vt:lpstr>
      <vt:lpstr>MC Powerpoint Template</vt:lpstr>
      <vt:lpstr>Package</vt:lpstr>
      <vt:lpstr>Course Title -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2016-09-09T13:34:00Z</dcterms:created>
  <dcterms:modified xsi:type="dcterms:W3CDTF">2025-04-08T18:29:35Z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2057-12.2.0.20323</vt:lpwstr>
  </property>
</Properties>
</file>