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7" r:id="rId3"/>
    <p:sldId id="258" r:id="rId4"/>
    <p:sldId id="291" r:id="rId5"/>
    <p:sldId id="292" r:id="rId6"/>
    <p:sldId id="259" r:id="rId7"/>
    <p:sldId id="293" r:id="rId8"/>
    <p:sldId id="294" r:id="rId9"/>
    <p:sldId id="295" r:id="rId10"/>
    <p:sldId id="296" r:id="rId11"/>
    <p:sldId id="297" r:id="rId12"/>
    <p:sldId id="260" r:id="rId13"/>
    <p:sldId id="261" r:id="rId14"/>
    <p:sldId id="312" r:id="rId15"/>
    <p:sldId id="298" r:id="rId16"/>
    <p:sldId id="299" r:id="rId17"/>
    <p:sldId id="300" r:id="rId18"/>
    <p:sldId id="262" r:id="rId19"/>
    <p:sldId id="301" r:id="rId20"/>
    <p:sldId id="263" r:id="rId21"/>
    <p:sldId id="264" r:id="rId22"/>
    <p:sldId id="302" r:id="rId23"/>
    <p:sldId id="303" r:id="rId24"/>
    <p:sldId id="304" r:id="rId25"/>
    <p:sldId id="305" r:id="rId26"/>
    <p:sldId id="265" r:id="rId27"/>
    <p:sldId id="306" r:id="rId29"/>
    <p:sldId id="307" r:id="rId30"/>
    <p:sldId id="310" r:id="rId31"/>
    <p:sldId id="311" r:id="rId32"/>
    <p:sldId id="30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05:26: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894.000 1076.000 24575,'-1.000'3.000'0,"0.000"1.000"0,-1.000-1.000 0,1.000 0.000 0,-1.000 0.000 0,0.000 0.000 0,0.000 0.000 0,0.000 0.000 0,0.000 0.000 0,0.000 0.000 0,0.000-1.000 0,-5.000 5.000 0,1.000-1.000 0,-8.000 8.000 0,0.000 0.000 0,0.000-1.000 0,-2.000-1.000 0,1.000 0.000 0,-21.000 10.000 0,-88.000 40.000 0,84.000-44.000 0,0.000 2.000 0,-44.000 30.000 0,64.000-35.000 0,0.000 2.000 0,2.000 0.000 0,-28.000 33.000 0,45.000-49.000 0,1.000-1.000 0,-1.000 0.000 0,1.000 1.000 0,-1.000-1.000 0,1.000 1.000 0,-1.000-1.000 0,1.000 1.000 0,-1.000-1.000 0,1.000 0.000 0,0.000 1.000 0,-1.000 0.000 0,1.000-1.000 0,0.000 1.000 0,-1.000-1.000 0,1.000 1.000 0,0.000-1.000 0,0.000 1.000 0,0.000 0.000 0,0.000-1.000 0,-1.000 1.000 0,1.000-1.000 0,0.000 1.000 0,0.000 0.000 0,0.000-1.000 0,0.000 1.000 0,0.000 0.000 0,0.000-1.000 0,1.000 1.000 0,-1.000-1.000 0,0.000 1.000 0,0.000 0.000 0,0.000-1.000 0,1.000 1.000 0,-1.000-1.000 0,0.000 1.000 0,0.000-1.000 0,1.000 1.000 0,-1.000 0.000 0,1.000-1.000 0,-1.000 0.000 0,0.000 1.000 0,1.000-1.000 0,-1.000 1.000 0,1.000-1.000 0,-1.000 1.000 0,1.000-1.000 0,-1.000 0.000 0,1.000 1.000 0,-1.000-1.000 0,1.000 0.000 0,0.000 0.000 0,-1.000 1.000 0,1.000-1.000 0,-1.000 0.000 0,1.000 0.000 0,0.000 0.000 0,45.000 6.000 0,-44.000-6.000 0,83.000 0.000 0,-1.000-3.000 0,101.000-18.000 0,166.000-45.000 0,-274.000 50.000 0,-51.000 10.000 0,31.000-5.000 0,-1.000-2.000 0,81.000-31.000 0,-116.000 33.000 0,-21.000 11.000 0,1.000-1.000 0,-1.000 1.000 0,0.000 0.000 0,0.000 0.000 0,1.000 0.000 0,-1.000 0.000 0,0.000-1.000 0,0.000 1.000 0,0.000 0.000 0,1.000 0.000 0,-1.000-1.000 0,0.000 1.000 0,0.000 0.000 0,0.000 0.000 0,0.000-1.000 0,1.000 1.000 0,-1.000 0.000 0,0.000 0.000 0,0.000-1.000 0,0.000 1.000 0,0.000 0.000 0,0.000-1.000 0,0.000 1.000 0,0.000 0.000 0,0.000-1.000 0,0.000 1.000 0,0.000 0.000 0,0.000 0.000 0,0.000-1.000 0,0.000 0.000 0,-2.000 0.000 0,1.000 1.000 0,-1.000-1.000 0,0.000 0.000 0,0.000 0.000 0,1.000 1.000 0,-1.000-1.000 0,0.000 1.000 0,0.000 0.000 0,0.000-1.000 0,0.000 1.000 0,0.000 0.000 0,0.000 0.000 0,1.000 0.000 0,-1.000 1.000 0,0.000-1.000 0,-3.000 1.000 0,-36.000 5.000 0,-70.000 20.000 0,25.000-5.000 0,-59.000 16.000 0,-141.000 56.000 0,259.000-86.000 0,1.000 0.000 0,-53.000 6.000 0,46.000-9.000 0,-43.000 12.000 0,-57.000 10.000 0,-1.000 1.000 0,116.000-23.000 0,18.000-4.000 0,0.000 0.000 0,0.000-1.000 0,0.000 1.000 0,0.000 0.000 0,0.000 0.000 0,0.000 0.000 0,0.000 0.000 0,0.000 0.000 0,0.000 0.000 0,0.000 0.000 0,1.000 0.000 0,-1.000 0.000 0,0.000 0.000 0,0.000 0.000 0,0.000 0.000 0,0.000 0.000 0,0.000 0.000 0,0.000 0.000 0,0.000 0.000 0,0.000 0.000 0,0.000 0.000 0,0.000 0.000 0,0.000-1.000 0,0.000 1.000 0,0.000 0.000 0,0.000 0.000 0,0.000 0.000 0,0.000 0.000 0,0.000 0.000 0,0.000 0.000 0,0.000 0.000 0,0.000 0.000 0,0.000 0.000 0,0.000 0.000 0,0.000-1.000 0,0.000 1.000 0,0.000 0.000 0,0.000 0.000 0,0.000 0.000 0,0.000 0.000 0,0.000 0.000 0,0.000 0.000 0,0.000 0.000 0,0.000 0.000 0,0.000 0.000 0,0.000 0.000 0,0.000-1.000 0,0.000 1.000 0,0.000 0.000 0,0.000 0.000 0,0.000 0.000 0,0.000 0.000 0,0.000 0.000 0,0.000 0.000 0,0.000 0.000 0,-1.000 0.000 0,1.000 0.000 0,0.000 0.000 0,0.000 0.000 0,0.000 0.000 0,0.000 0.000 0,0.000 0.000 0,0.000 0.000 0,0.000 0.000 0,0.000 0.000 0,32.000-21.000 0,24.000-13.000 0,252.000-137.000 0,-299.000 167.000 0,-1.000 0.000 0,1.000 0.000 0,1.000 1.000 0,-1.000 0.000 0,0.000 1.000 0,1.000 0.000 0,18.000-2.000 0,-27.000 4.000 0,0.000 0.000 0,0.000 0.000 0,0.000 0.000 0,0.000 0.000 0,0.000 0.000 0,0.000 0.000 0,0.000 1.000 0,0.000-1.000 0,0.000 0.000 0,0.000 0.000 0,0.000 1.000 0,0.000-1.000 0,0.000 1.000 0,-1.000-1.000 0,1.000 0.000 0,0.000 1.000 0,0.000 0.000 0,0.000-1.000 0,-1.000 1.000 0,1.000 0.000 0,0.000-1.000 0,-1.000 1.000 0,1.000 0.000 0,0.000-1.000 0,-1.000 1.000 0,1.000 0.000 0,-1.000 0.000 0,1.000 0.000 0,-1.000 0.000 0,0.000 0.000 0,1.000 0.000 0,-1.000-1.000 0,0.000 1.000 0,0.000 0.000 0,0.000 0.000 0,1.000 0.000 0,-1.000 0.000 0,0.000 0.000 0,0.000 0.000 0,0.000 0.000 0,-1.000 0.000 0,1.000 0.000 0,0.000 0.000 0,0.000 0.000 0,0.000 0.000 0,-1.000 0.000 0,1.000 1.000 0,-3.000 7.000 0,0.000 0.000 0,-1.000-1.000 0,0.000 1.000 0,-5.000 8.000 0,4.000-8.000 0,0.000 2.000 0,1.000-6.000 0,1.000 1.000 0,0.000-1.000 0,1.000 1.000 0,0.000 0.000 0,0.000 0.000 0,0.000 0.000 0,0.000 1.000 0,0.000 6.000 0,2.000-12.000 0,0.000-1.000 0,0.000 1.000 0,0.000-1.000 0,0.000 1.000 0,0.000-1.000 0,0.000 1.000 0,0.000 0.000 0,1.000-1.000 0,-1.000 1.000 0,0.000-1.000 0,0.000 1.000 0,1.000-1.000 0,-1.000 1.000 0,0.000-1.000 0,1.000 1.000 0,-1.000-1.000 0,0.000 0.000 0,1.000 1.000 0,-1.000-1.000 0,1.000 1.000 0,-1.000-1.000 0,0.000 0.000 0,1.000 1.000 0,-1.000-1.000 0,1.000 0.000 0,-1.000 0.000 0,1.000 1.000 0,-1.000-1.000 0,1.000 0.000 0,0.000 0.000 0,-1.000 0.000 0,1.000 0.000 0,-1.000 0.000 0,1.000 1.000 0,-1.000-1.000 0,1.000 0.000 0,-1.000 0.000 0,1.000 0.000 0,0.000-1.000 0,-1.000 1.000 0,2.000 0.000 0,23.000-8.000 0,-5.000-2.000 0,-1.000-1.000 0,0.000 0.000 0,34.000-29.000 0,46.000-50.000 0,-97.000 88.000 0,1.000-1.000 0,1.000 0.000 0,-1.000 0.000 0,0.000 0.000 0,0.000 0.000 0,0.000 0.000 0,-1.000-1.000 0,1.000 1.000 0,-1.000-1.000 0,0.000 0.000 0,0.000 0.000 0,0.000 1.000 0,0.000-1.000 0,-1.000-1.000 0,2.000-3.000 0,-3.000 7.000 0,0.000 1.000 0,0.000-1.000 0,0.000 0.000 0,0.000 1.000 0,0.000-1.000 0,0.000 1.000 0,0.000-1.000 0,0.000 1.000 0,0.000-1.000 0,0.000 1.000 0,-1.000-1.000 0,1.000 1.000 0,0.000-1.000 0,0.000 1.000 0,0.000-1.000 0,-1.000 1.000 0,1.000-1.000 0,0.000 1.000 0,-1.000 0.000 0,1.000-1.000 0,0.000 1.000 0,-1.000-1.000 0,1.000 1.000 0,-1.000 0.000 0,1.000-1.000 0,-1.000 1.000 0,1.000 0.000 0,0.000 0.000 0,-1.000-1.000 0,1.000 1.000 0,-1.000 0.000 0,1.000 0.000 0,-1.000 0.000 0,0.000-1.000 0,1.000 1.000 0,-1.000 0.000 0,1.000 0.000 0,-1.000 0.000 0,-24.000 4.000 0,-18.000 10.000 0,0.000 2.000 0,2.000 1.000 0,-51.000 30.000 0,-6.000 3.000 0,80.000-42.000 0,7.000-4.000 0,0.000 2.000 0,0.000-1.000 0,-10.000 8.000 0,21.000-13.000 0,-1.000 0.000 0,1.000 1.000 0,0.000-1.000 0,-1.000 0.000 0,1.000 0.000 0,0.000 0.000 0,-1.000 1.000 0,1.000-1.000 0,0.000 0.000 0,-1.000 0.000 0,1.000 1.000 0,0.000-1.000 0,0.000 0.000 0,-1.000 1.000 0,1.000-1.000 0,0.000 0.000 0,0.000 1.000 0,0.000-1.000 0,-1.000 0.000 0,1.000 1.000 0,0.000-1.000 0,0.000 1.000 0,0.000-1.000 0,0.000 0.000 0,0.000 1.000 0,0.000-1.000 0,0.000 1.000 0,0.000-1.000 0,0.000 0.000 0,0.000 1.000 0,0.000-1.000 0,0.000 1.000 0,0.000-1.000 0,0.000 0.000 0,0.000 1.000 0,0.000-1.000 0,1.000 0.000 0,-1.000 1.000 0,0.000 0.000 0,19.000 8.000 0,27.000-3.000 0,-45.000-6.000 0,79.000 3.000 0,148.000-16.000 0,-14.000 1.000 0,-194.000 15.000 0,-20.000-3.000 0,0.000 1.000 0,0.000-1.000 0,0.000 0.000 0,0.000 1.000 0,0.000-1.000 0,0.000 0.000 0,0.000 1.000 0,0.000-1.000 0,0.000 0.000 0,0.000 1.000 0,0.000-1.000 0,0.000 0.000 0,-1.000 0.000 0,1.000 1.000 0,0.000-1.000 0,0.000 0.000 0,0.000 0.000 0,0.000 1.000 0,-1.000-1.000 0,1.000 0.000 0,0.000 0.000 0,0.000 1.000 0,-1.000-1.000 0,1.000 0.000 0,0.000 0.000 0,0.000 0.000 0,-1.000 0.000 0,1.000 0.000 0,0.000 1.000 0,-1.000-1.000 0,1.000 0.000 0,-1.000 0.000 0,-36.000 16.000 0,36.000-15.000 0,-527.000 142.000 0,482.000-133.000 0,-46.000 9.000 0,-132.000 12.000 0,216.000-32.000 0,14.000-2.000 0,315.000-114.000 0,-219.000 84.000 0,531.000-150.000 0,-613.000 178.000 0,-2.000 1.000 0,0.000-1.000 0,0.000-1.000 0,22.000-10.000 0,-49.000 15.000 0,-15.000 5.000 0,-231.000 80.000 0,-65.000 20.000 0,218.000-77.000 0,-125.000 19.000 0,189.000-44.000 0,31.000-2.000 0,-1.000 0.000 0,1.000 1.000 0,0.000 0.000 0,-14.000 3.000 0,28.000-7.000 0,-1.000 1.000 0,1.000 0.000 0,0.000 0.000 0,0.000 1.000 0,0.000 0.000 0,8.000 0.000 0,21.000-3.000 0,700.000-100.000-322,5.000 39.000-1,-694.000 63.000 323,97.000-1.000 0,-132.000 5.000 0,-18.000 3.000 0,-23.000 4.000 0,-326.000 63.000 249,-12.000-22.000 106,236.000-33.000-314,-175.000 17.000-41,-421.000-6.000 0,712.000-28.000 0,10.000 0.000 0,0.000 0.000 0,0.000 0.000 0,0.000 0.000 0,0.000 0.000 0,-1.000-1.000 0,1.000 0.000 0,0.000 0.000 0,0.000 0.000 0,-6.000-3.000 0,11.000 3.000 0,-1.000 1.000 0,1.000 0.000 0,-1.000-1.000 0,1.000 1.000 0,0.000 0.000 0,-1.000-1.000 0,1.000 1.000 0,0.000-1.000 0,-1.000 1.000 0,1.000 0.000 0,0.000-1.000 0,0.000 1.000 0,-1.000-1.000 0,1.000 1.000 0,0.000-1.000 0,0.000 1.000 0,0.000-1.000 0,0.000 1.000 0,0.000-1.000 0,0.000 1.000 0,-1.000-1.000 0,1.000 0.000 0,0.000 1.000 0,1.000-1.000 0,-1.000 1.000 0,0.000-1.000 0,0.000 1.000 0,0.000-1.000 0,0.000 1.000 0,0.000-1.000 0,0.000 1.000 0,1.000-1.000 0,-1.000 1.000 0,0.000-1.000 0,0.000 1.000 0,1.000-1.000 0,-1.000 1.000 0,1.000-1.000 0,17.000-18.000 0,0.000 4.000 0,1.000 1.000 0,1.000 1.000 0,0.000 1.000 0,24.000-11.000 0,95.000-37.000 0,-118.000 52.000 0,472.000-168.000 0,-472.000 168.000 0,-20.000 8.000 0,-1.000 0.000 0,0.000 0.000 0,0.000 0.000 0,0.000 0.000 0,0.000-1.000 0,1.000 1.000 0,-1.000 0.000 0,0.000 0.000 0,0.000 0.000 0,0.000 0.000 0,0.000 0.000 0,1.000 0.000 0,-1.000 0.000 0,0.000 0.000 0,0.000 0.000 0,0.000-1.000 0,0.000 1.000 0,0.000 0.000 0,0.000 0.000 0,0.000 0.000 0,1.000 0.000 0,-1.000 0.000 0,0.000-1.000 0,0.000 1.000 0,0.000 0.000 0,0.000 0.000 0,0.000 0.000 0,0.000 0.000 0,0.000-1.000 0,0.000 1.000 0,0.000 0.000 0,0.000 0.000 0,0.000 0.000 0,0.000 0.000 0,0.000-1.000 0,0.000 1.000 0,0.000 0.000 0,0.000 0.000 0,0.000 0.000 0,0.000 0.000 0,0.000-1.000 0,0.000 1.000 0,0.000 0.000 0,0.000 0.000 0,0.000 0.000 0,-3.000-1.000 0,0.000 0.000 0,0.000 0.000 0,0.000 0.000 0,0.000 1.000 0,0.000-1.000 0,-1.000 1.000 0,1.000 0.000 0,0.000 0.000 0,0.000 0.000 0,-4.000 1.000 0,-294.000 48.000 0,126.000-16.000 0,123.000-25.000 0,38.000-7.000 0,12.000-3.000 0,21.000-9.000 0,83.000-35.000 0,3.000 5.000 0,160.000-40.000 0,-92.000 51.000 0,-163.000 25.000 0,-27.000 5.000 0,-162.000 46.000 0,94.000-21.000 0,-315.000 99.000 0,318.000-97.000 0,41.000-16.000 0,24.000-9.000 0,16.000-4.000 0,6.000-3.000 0,32.000-17.000 0,1.000 3.000 0,1.000 1.000 0,42.000-14.000 0,1.000 0.000 0,42.000-21.000 0,23.000-12.000 0,259.000-76.000 0,-290.000 104.000 0,-44.000 12.000 0,-230.000 91.000 0,62.000-24.000 0,-907.000 339.000 0,985.000-375.000 0,0.000-1.000 0,0.000 0.000 0,0.000-1.000 0,-1.000-1.000 0,-26.000 1.000 0,44.000-4.000 0,0.000 0.000 0,-1.000 0.000 0,1.000 0.000 0,0.000 0.000 0,0.000 0.000 0,-1.000-1.000 0,1.000 1.000 0,0.000 0.000 0,0.000-1.000 0,0.000 1.000 0,0.000-1.000 0,-1.000 1.000 0,-1.000-2.000 0,3.000 1.000 0,0.000 1.000 0,0.000-1.000 0,-1.000 1.000 0,1.000-1.000 0,0.000 1.000 0,0.000-1.000 0,0.000 1.000 0,0.000-1.000 0,0.000 0.000 0,0.000 1.000 0,0.000-1.000 0,0.000 1.000 0,0.000-1.000 0,0.000 1.000 0,0.000-1.000 0,0.000 1.000 0,0.000-1.000 0,1.000 1.000 0,-1.000-1.000 0,0.000 1.000 0,0.000-1.000 0,0.000 1.000 0,1.000-1.000 0,-1.000 1.000 0,0.000-1.000 0,1.000 1.000 0,-1.000-1.000 0,0.000 1.000 0,1.000 0.000 0,-1.000-1.000 0,1.000 1.000 0,-1.000 0.000 0,1.000-1.000 0,-1.000 1.000 0,1.000-1.000 0,16.000-12.000 0,0.000 1.000 0,1.000 1.000 0,0.000 0.000 0,1.000 1.000 0,0.000 1.000 0,28.000-9.000 0,-4.000 1.000 0,427.000-156.000 0,-426.000 161.000 0,-43.000 11.000 0,-1.000 1.000 0,0.000 0.000 0,1.000 0.000 0,-1.000 0.000 0,1.000-1.000 0,-1.000 1.000 0,0.000 0.000 0,1.000 0.000 0,-1.000 0.000 0,1.000 0.000 0,-1.000 0.000 0,1.000 0.000 0,-1.000 0.000 0,0.000 0.000 0,1.000 0.000 0,-1.000 0.000 0,1.000 0.000 0,-1.000 0.000 0,0.000 0.000 0,1.000 0.000 0,-1.000 0.000 0,1.000 1.000 0,-1.000-1.000 0,0.000 0.000 0,1.000 0.000 0,-1.000 0.000 0,0.000 1.000 0,1.000-1.000 0,-1.000 0.000 0,0.000 0.000 0,1.000 1.000 0,-1.000-1.000 0,1.000 1.000 0,-10.000 11.000 0,-23.000 13.000 0,32.000-24.000 0,-162.000 104.000 0,159.000-103.000 0,1.000-1.000 0,0.000 0.000 0,-1.000 1.000 0,1.000-1.000 0,-1.000 0.000 0,0.000 0.000 0,1.000-1.000 0,-1.000 1.000 0,0.000 0.000 0,-4.000-1.000 0,6.000 0.000 0,0.000 0.000 0,0.000 0.000 0,0.000 0.000 0,0.000-1.000 0,0.000 1.000 0,0.000-1.000 0,0.000 1.000 0,0.000-1.000 0,0.000 1.000 0,1.000-1.000 0,-1.000 1.000 0,0.000-1.000 0,0.000 0.000 0,1.000 1.000 0,-1.000-1.000 0,0.000 0.000 0,1.000 0.000 0,-1.000 1.000 0,0.000-1.000 0,1.000 0.000 0,-1.000 0.000 0,1.000 0.000 0,0.000 0.000 0,-1.000 0.000 0,1.000 0.000 0,0.000 0.000 0,-1.000 0.000 0,1.000 0.000 0,0.000 0.000 0,0.000 0.000 0,0.000-1.000 0,-2.000-22.000 0,2.000 0.000 0,1.000 0.000 0,0.000 0.000 0,2.000 1.000 0,8.000-31.000 0,-5.000 18.000 0,24.000-176.000 0,-26.000 304.000 0,34.000 680.000 0,-32.000-724.000 0,-3.000-42.000 0,-1.000-14.000 0,0.000-24.000 0,4.000-257.000 0,-58.000-519.000 0,-27.000 271.000 0,79.000 533.000 0,0.000 1.000 0,-1.000-1.000 0,1.000 1.000 0,-1.000-1.000 0,0.000 1.000 0,0.000-1.000 0,-1.000 1.000 0,-1.000-4.000 0,3.000 7.000 0,0.000 0.000 0,-1.000 0.000 0,1.000 0.000 0,0.000 0.000 0,0.000 0.000 0,-1.000-1.000 0,1.000 1.000 0,0.000 0.000 0,-1.000 0.000 0,1.000 0.000 0,0.000 0.000 0,0.000 0.000 0,-1.000 0.000 0,1.000 0.000 0,0.000 0.000 0,-1.000 0.000 0,1.000 0.000 0,0.000 1.000 0,0.000-1.000 0,-1.000 0.000 0,1.000 0.000 0,0.000 0.000 0,0.000 0.000 0,-1.000 0.000 0,1.000 0.000 0,0.000 1.000 0,0.000-1.000 0,-1.000 0.000 0,1.000 0.000 0,0.000 0.000 0,0.000 1.000 0,0.000-1.000 0,-1.000 0.000 0,1.000 0.000 0,0.000 0.000 0,0.000 1.000 0,0.000-1.000 0,0.000 0.000 0,0.000 1.000 0,0.000-1.000 0,-1.000 0.000 0,1.000 0.000 0,0.000 1.000 0,0.000-1.000 0,0.000 0.000 0,0.000 0.000 0,0.000 1.000 0,0.000-1.000 0,0.000 0.000 0,0.000 1.000 0,-5.000 14.000 0,1.000 0.000 0,-4.000 23.000 0,-53.000 504.000 0,45.000 5.000 0,17.000-482.000 0,0.000-57.000 0,0.000-37.000 0,-1.000 6.000 0,0.000-11.000 0,6.000-37.000 0,-2.000 54.000 0,-3.000 16.000 0,-1.000 1.000 0,0.000 0.000 0,0.000 0.000 0,0.000 0.000 0,0.000 0.000 0,0.000 0.000 0,1.000 0.000 0,-1.000 0.000 0,0.000 0.000 0,0.000 0.000 0,0.000 0.000 0,0.000 0.000 0,0.000 0.000 0,1.000 0.000 0,-1.000 0.000 0,0.000 1.000 0,0.000-1.000 0,0.000 0.000 0,0.000 0.000 0,0.000 0.000 0,1.000 0.000 0,-1.000 0.000 0,0.000 0.000 0,0.000 0.000 0,0.000 0.000 0,0.000 0.000 0,0.000 0.000 0,0.000 1.000 0,0.000-1.000 0,1.000 0.000 0,-1.000 0.000 0,0.000 0.000 0,0.000 0.000 0,0.000 0.000 0,0.000 0.000 0,0.000 1.000 0,0.000-1.000 0,0.000 0.000 0,0.000 0.000 0,0.000 0.000 0,0.000 0.000 0,0.000 0.000 0,0.000 1.000 0,0.000-1.000 0,0.000 0.000 0,0.000 0.000 0,0.000 0.000 0,0.000 1.000 0,6.000 32.000 0,1.000 255.000 0,-3.000-344.000 0,13.000-60.000 0,-8.000 60.000 0,73.000-396.000 0,-75.000 427.000 0,-7.000 26.000 0,0.000-1.000 0,0.000 0.000 0,0.000 0.000 0,0.000 0.000 0,0.000 0.000 0,0.000 0.000 0,0.000 0.000 0,0.000 1.000 0,0.000-1.000 0,0.000 0.000 0,0.000 0.000 0,0.000 0.000 0,0.000 0.000 0,0.000 0.000 0,0.000 0.000 0,0.000 0.000 0,0.000 1.000 0,0.000-1.000 0,1.000 0.000 0,-1.000 0.000 0,0.000 0.000 0,0.000 0.000 0,0.000 0.000 0,0.000 0.000 0,0.000 0.000 0,0.000 0.000 0,0.000 0.000 0,0.000 0.000 0,0.000 0.000 0,0.000 1.000 0,1.000-1.000 0,-1.000 0.000 0,0.000 0.000 0,0.000 0.000 0,0.000 0.000 0,0.000 0.000 0,0.000 0.000 0,0.000 0.000 0,0.000 0.000 0,1.000 0.000 0,-1.000 0.000 0,0.000 0.000 0,0.000 0.000 0,0.000 0.000 0,0.000 0.000 0,0.000 0.000 0,0.000 0.000 0,0.000 0.000 0,1.000 0.000 0,-1.000 0.000 0,0.000 0.000 0,0.000 0.000 0,0.000-1.000 0,0.000 1.000 0,0.000 0.000 0,0.000 0.000 0,0.000 0.000 0,0.000 0.000 0,1.000 0.000 0,-1.000 0.000 0,0.000 0.000 0,0.000 0.000 0,0.000 0.000 0,0.000 0.000 0,0.000 0.000 0,0.000-1.000 0,0.000 1.000 0,0.000 0.000 0,5.000 47.000 0,-4.000 348.000 0,-3.000-153.000 0,2.000-710.000 0,-16.000 535.000 0,11.000-40.000 0,1.000-1.000 0,-1.000-1.000 0,-11.000 32.000 0,12.000-71.000 0,1.000-10.000 0,4.000-5.000 0,0.000 21.000 0,0.000 0.000 0,-1.000 0.000 0,-1.000-1.000 0,1.000 1.000 0,-1.000 0.000 0,-1.000 0.000 0,-2.000-10.000 0,4.000 18.000 0,0.000 0.000 0,0.000-1.000 0,0.000 1.000 0,0.000 0.000 0,0.000 0.000 0,0.000-1.000 0,0.000 1.000 0,0.000 0.000 0,-1.000 0.000 0,1.000-1.000 0,0.000 1.000 0,0.000 0.000 0,0.000 0.000 0,-1.000-1.000 0,1.000 1.000 0,0.000 0.000 0,0.000 0.000 0,0.000 0.000 0,-1.000 0.000 0,1.000-1.000 0,0.000 1.000 0,0.000 0.000 0,-1.000 0.000 0,1.000 0.000 0,0.000 0.000 0,-1.000 0.000 0,1.000 0.000 0,0.000 0.000 0,0.000 0.000 0,-1.000-1.000 0,1.000 1.000 0,0.000 0.000 0,-1.000 0.000 0,1.000 0.000 0,0.000 1.000 0,-1.000-1.000 0,1.000 0.000 0,0.000 0.000 0,0.000 0.000 0,-1.000 0.000 0,1.000 0.000 0,0.000 0.000 0,0.000 0.000 0,-1.000 1.000 0,-13.000 13.000 0,-6.000 21.000 0,8.000-6.000 0,2.000 0.000 0,2.000 0.000 0,-10.000 58.000 0,11.000-52.000 0,16.000-104.000 0,51.000-185.000 0,-59.000 243.000 0,-1.000 6.000 0,1.000 1.000 0,-1.000 0.000 0,1.000 0.000 0,0.000 0.000 0,0.000 0.000 0,0.000 0.000 0,0.000 0.000 0,1.000 0.000 0,-1.000 0.000 0,1.000 0.000 0,0.000 0.000 0,0.000 1.000 0,1.000-1.000 0,-1.000 1.000 0,1.000 0.000 0,0.000 0.000 0,-1.000 0.000 0,6.000-4.000 0,-1.000 2.000 0,1.000 1.000 0,0.000 0.000 0,0.000 1.000 0,1.000-1.000 0,-1.000 1.000 0,1.000 1.000 0,13.000-3.000 0,70.000-5.000 0,-75.000 8.000 0,752.000-6.000 0,-571.000 12.000 0,-162.000-3.000 0,-10.000-2.000 0,0.000 2.000 0,42.000 7.000 0,-67.000-8.000 0,-1.000 0.000 0,1.000 0.000 0,0.000 0.000 0,0.000 0.000 0,0.000 0.000 0,-1.000 0.000 0,1.000 0.000 0,0.000 1.000 0,0.000-1.000 0,0.000 0.000 0,-1.000 0.000 0,1.000 1.000 0,0.000-1.000 0,-1.000 1.000 0,1.000-1.000 0,0.000 1.000 0,-1.000-1.000 0,1.000 1.000 0,0.000-1.000 0,-1.000 1.000 0,1.000-1.000 0,-1.000 1.000 0,1.000 0.000 0,-1.000-1.000 0,0.000 1.000 0,1.000 0.000 0,0.000 1.000 0,-2.000-1.000 0,1.000 0.000 0,-1.000 0.000 0,1.000 0.000 0,-1.000 0.000 0,0.000 0.000 0,1.000 0.000 0,-1.000 0.000 0,0.000-1.000 0,0.000 1.000 0,0.000 0.000 0,1.000 0.000 0,-1.000 0.000 0,0.000-1.000 0,0.000 1.000 0,0.000-1.000 0,0.000 1.000 0,-2.000 0.000 0,-19.000 11.000 0,-1.000-2.000 0,0.000 0.000 0,-47.000 11.000 0,-79.000 12.000 0,131.000-29.000 0,-191.000 27.000 0,-262.000 6.000 0,237.000-23.000 0,160.000-10.000 0,74.000-5.000 0,0.000 1.000 0,1.000 0.000 0,-1.000 0.000 0,0.000 0.000 0,0.000 0.000 0,0.000 0.000 0,0.000 0.000 0,0.000 0.000 0,1.000-1.000 0,-1.000 1.000 0,0.000 0.000 0,0.000 0.000 0,0.000 0.000 0,0.000 0.000 0,0.000 0.000 0,0.000-1.000 0,0.000 1.000 0,0.000 0.000 0,0.000 0.000 0,0.000 0.000 0,1.000 0.000 0,-1.000-1.000 0,0.000 1.000 0,0.000 0.000 0,0.000 0.000 0,0.000 0.000 0,0.000 0.000 0,0.000-1.000 0,0.000 1.000 0,0.000 0.000 0,0.000 0.000 0,-1.000 0.000 0,1.000 0.000 0,0.000-1.000 0,0.000 1.000 0,0.000 0.000 0,0.000 0.000 0,0.000 0.000 0,0.000 0.000 0,0.000-1.000 0,0.000 1.000 0,0.000 0.000 0,0.000 0.000 0,-1.000 0.000 0,1.000 0.000 0,0.000 0.000 0,0.000 0.000 0,0.000-1.000 0,0.000 1.000 0,0.000 0.000 0,-1.000 0.000 0,1.000 0.000 0,0.000 0.000 0,0.000 0.000 0,0.000 0.000 0,-1.000 0.000 0,21.000-11.000 0,92.000-35.000 0,233.000-62.000 0,-291.000 93.000 0,253.000-67.000 0,-283.000 76.000 0,-21.000 5.000 0,-4.000 2.000 0,-36.000 9.000 0,-112.000 26.000 0,-414.000 78.000 0,544.000-112.000 0,-18.000 3.000 0,-41.000 0.000 0,77.000-5.000 0,1.000 0.000 0,-1.000 0.000 0,0.000 0.000 0,1.000 1.000 0,-1.000-1.000 0,0.000 0.000 0,1.000 0.000 0,-1.000 0.000 0,0.000 0.000 0,1.000 0.000 0,-1.000-1.000 0,0.000 1.000 0,1.000 0.000 0,-1.000 0.000 0,0.000 0.000 0,1.000 0.000 0,-1.000-1.000 0,0.000 1.000 0,1.000 0.000 0,-1.000-1.000 0,1.000 1.000 0,-1.000 0.000 0,1.000-1.000 0,-1.000 1.000 0,0.000-2.000 0,14.000-7.000 0,34.000-6.000 0,274.000-67.000 0,-320.000 82.000 0,11.000-4.000 0,0.000 1.000 0,0.000 1.000 0,0.000 0.000 0,18.000 1.000 0,-28.000 0.000 0,0.000 1.000 0,1.000 0.000 0,-1.000 1.000 0,0.000-1.000 0,0.000 0.000 0,0.000 1.000 0,1.000-1.000 0,-1.000 1.000 0,0.000 0.000 0,0.000-1.000 0,0.000 1.000 0,0.000 0.000 0,0.000 1.000 0,0.000-1.000 0,0.000 0.000 0,0.000 0.000 0,0.000 1.000 0,-1.000-1.000 0,1.000 1.000 0,-1.000-1.000 0,1.000 1.000 0,-1.000 0.000 0,1.000 0.000 0,-1.000 0.000 0,0.000 0.000 0,0.000 0.000 0,0.000 0.000 0,0.000 0.000 0,0.000 0.000 0,1.000 4.000 0,-1.000 3.000 0,0.000-1.000 0,-1.000 1.000 0,0.000 0.000 0,0.000-1.000 0,-1.000 1.000 0,0.000-1.000 0,0.000 1.000 0,-1.000-1.000 0,0.000 1.000 0,-6.000 13.000 0,1.000-5.000 0,-1.000 0.000 0,0.000 0.000 0,-1.000-1.000 0,-11.000 16.000 0,19.000-32.000 0,1.000 1.000 0,0.000-1.000 0,0.000 1.000 0,0.000-1.000 0,-1.000 0.000 0,1.000 1.000 0,0.000-1.000 0,0.000 1.000 0,-1.000-1.000 0,1.000 1.000 0,0.000-1.000 0,-1.000 0.000 0,1.000 1.000 0,-1.000-1.000 0,1.000 0.000 0,0.000 0.000 0,-1.000 1.000 0,1.000-1.000 0,-1.000 0.000 0,1.000 0.000 0,-1.000 1.000 0,1.000-1.000 0,-1.000 0.000 0,1.000 0.000 0,-1.000 0.000 0,1.000 0.000 0,-1.000 0.000 0,1.000 0.000 0,-1.000 0.000 0,1.000 0.000 0,-1.000 0.000 0,1.000 0.000 0,-1.000 0.000 0,-6.000-17.000 0,5.000-34.000 0,2.000 46.000 0,2.000-103.000 0,-1.000 100.000 0,0.000 14.000 0,1.000 27.000 0,0.000-13.000 0,22.000 1115.000 0,-25.000-985.000 0,1.000-129.000 0,0.000-12.000 0,-2.000-29.000 0,-45.000-561.000 0,-12.000-259.000 0,59.000 804.000 0,1.000 20.000 0,-1.000 0.000 0,-1.000-1.000 0,0.000 1.000 0,-8.000-30.000 0,9.000 46.000 0,0.000 0.000 0,0.000 0.000 0,0.000 0.000 0,0.000 0.000 0,0.000 0.000 0,-1.000 1.000 0,1.000-1.000 0,0.000 0.000 0,0.000 0.000 0,0.000 0.000 0,0.000 0.000 0,0.000 0.000 0,-1.000 0.000 0,1.000 0.000 0,0.000 0.000 0,0.000 0.000 0,0.000 1.000 0,0.000-1.000 0,-1.000 0.000 0,1.000 0.000 0,0.000 0.000 0,0.000 0.000 0,0.000 0.000 0,0.000 0.000 0,-1.000 0.000 0,1.000 0.000 0,0.000 0.000 0,0.000 0.000 0,0.000 0.000 0,-1.000 0.000 0,1.000-1.000 0,0.000 1.000 0,0.000 0.000 0,0.000 0.000 0,0.000 0.000 0,0.000 0.000 0,-1.000 0.000 0,1.000 0.000 0,0.000 0.000 0,0.000 0.000 0,0.000 0.000 0,0.000-1.000 0,0.000 1.000 0,-1.000 0.000 0,1.000 0.000 0,0.000 0.000 0,0.000 0.000 0,0.000 0.000 0,0.000-1.000 0,0.000 1.000 0,0.000 0.000 0,0.000 0.000 0,0.000 0.000 0,0.000 0.000 0,0.000-1.000 0,0.000 1.000 0,0.000 0.000 0,0.000 0.000 0,0.000 0.000 0,0.000-1.000 0,0.000 1.000 0,0.000 0.000 0,0.000 0.000 0,0.000 0.000 0,0.000-1.000 0,-7.000 18.000 0,7.000-17.000 0,-60.000 281.000 0,46.000-197.000 0,10.000-66.000 0,-120.000 616.000 0,124.000-633.000 0,-1.000 0.000 0,1.000 0.000 0,0.000 1.000 0,0.000-1.000 0,-1.000 0.000 0,1.000 0.000 0,-1.000 0.000 0,1.000 0.000 0,-1.000 0.000 0,1.000 0.000 0,-1.000 0.000 0,0.000 0.000 0,1.000 0.000 0,-1.000 0.000 0,0.000 0.000 0,0.000 0.000 0,-1.000 1.000 0,2.000-2.000 0,-1.000 0.000 0,0.000 0.000 0,1.000 0.000 0,-1.000 0.000 0,1.000 0.000 0,-1.000 0.000 0,1.000 0.000 0,-1.000 0.000 0,1.000 0.000 0,-1.000 0.000 0,1.000 0.000 0,-1.000-1.000 0,1.000 1.000 0,-1.000 0.000 0,1.000 0.000 0,-1.000 0.000 0,1.000-1.000 0,-1.000 1.000 0,1.000 0.000 0,-1.000-1.000 0,1.000 1.000 0,0.000-1.000 0,-1.000 1.000 0,1.000 0.000 0,0.000-1.000 0,-1.000 0.000 0,-4.000-6.000 0,0.000-1.000 0,0.000 0.000 0,-5.000-13.000 0,4.000 10.000 0,-10.000-20.000 0,6.000 9.000 0,-2.000 2.000 0,0.000-1.000 0,-18.000-22.000 0,26.000 39.000 0,3.000 2.000 0,-1.000 0.000 0,0.000 1.000 0,1.000-1.000 0,0.000 0.000 0,-1.000 0.000 0,1.000 0.000 0,0.000-1.000 0,0.000 1.000 0,-1.000-3.000 0,2.000 4.000 0,0.000-1.000 0,0.000 1.000 0,0.000 0.000 0,0.000 0.000 0,0.000 0.000 0,1.000 0.000 0,-1.000 0.000 0,0.000 0.000 0,1.000 0.000 0,-1.000 0.000 0,1.000 0.000 0,-1.000 0.000 0,1.000 0.000 0,-1.000 0.000 0,1.000 0.000 0,0.000 0.000 0,0.000 0.000 0,-1.000 0.000 0,1.000 0.000 0,0.000 1.000 0,0.000-1.000 0,0.000 0.000 0,0.000 0.000 0,0.000 1.000 0,1.000-1.000 0,14.000-9.000 0,0.000 0.000 0,1.000 2.000 0,0.000 0.000 0,29.000-9.000 0,82.000-18.000 0,-87.000 25.000 0,53.000-15.000 0,-6.000 1.000 0,117.000-16.000 0,-202.000 39.000 0,0.000 0.000 0,-1.000 1.000 0,1.000 0.000 0,0.000 0.000 0,-1.000-1.000 0,1.000 1.000 0,0.000 1.000 0,-1.000-1.000 0,1.000 0.000 0,-1.000 1.000 0,1.000-1.000 0,0.000 1.000 0,-1.000 0.000 0,1.000 0.000 0,-1.000 0.000 0,1.000 0.000 0,-1.000 1.000 0,0.000-1.000 0,0.000 0.000 0,1.000 1.000 0,-1.000 0.000 0,2.000 2.000 0,-2.000 0.000 0,0.000 0.000 0,0.000-1.000 0,0.000 2.000 0,-1.000-1.000 0,1.000 0.000 0,-1.000 0.000 0,0.000 0.000 0,0.000 1.000 0,-1.000-1.000 0,0.000 0.000 0,1.000 1.000 0,-1.000-1.000 0,-1.000 5.000 0,0.000 12.000-124,-1.000-1.000 0,-1.000 1.000 0,-1.000-1.000 0,0.000 0.000 0,-2.000 0.000 0,0.000 0.000-1,-1.000-1.000 1,-1.000 0.000 0,-1.000 0.000 0,-19.000 30.000 0,4.000-19.000-6702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F52BE-B639-4F8E-9990-F16DA8F0179A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AEC56-7A12-4FD3-9074-951E914F6FA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Infiniband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facilitates high-speed communications between interconnected nodes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7669B-8BF2-4B19-AE2B-BE108570DB09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5DD-1973-4775-BB92-C0A3787048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A33D-FA70-493E-9E6F-EE2BC2A2412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5DD-1973-4775-BB92-C0A3787048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A33D-FA70-493E-9E6F-EE2BC2A2412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5DD-1973-4775-BB92-C0A3787048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A33D-FA70-493E-9E6F-EE2BC2A2412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5DD-1973-4775-BB92-C0A3787048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A33D-FA70-493E-9E6F-EE2BC2A2412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5DD-1973-4775-BB92-C0A3787048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A33D-FA70-493E-9E6F-EE2BC2A2412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5DD-1973-4775-BB92-C0A3787048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A33D-FA70-493E-9E6F-EE2BC2A2412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5DD-1973-4775-BB92-C0A37870489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A33D-FA70-493E-9E6F-EE2BC2A2412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5DD-1973-4775-BB92-C0A37870489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A33D-FA70-493E-9E6F-EE2BC2A2412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5DD-1973-4775-BB92-C0A37870489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A33D-FA70-493E-9E6F-EE2BC2A2412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5DD-1973-4775-BB92-C0A3787048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A33D-FA70-493E-9E6F-EE2BC2A2412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35DD-1973-4775-BB92-C0A37870489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CA33D-FA70-493E-9E6F-EE2BC2A2412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F35DD-1973-4775-BB92-C0A37870489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CA33D-FA70-493E-9E6F-EE2BC2A2412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techtarget.com/whatis/definition/BIOS-basic-input-output-syste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729555"/>
          </a:xfrm>
        </p:spPr>
        <p:txBody>
          <a:bodyPr>
            <a:normAutofit/>
          </a:bodyPr>
          <a:lstStyle/>
          <a:p>
            <a:br>
              <a:rPr lang="en-IN" dirty="0"/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br>
              <a:rPr lang="en-IN" dirty="0"/>
            </a:br>
            <a:endParaRPr lang="en-IN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861" y="40639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purpose of the kernel?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861" y="914400"/>
            <a:ext cx="10877939" cy="52625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broad terms, an OS kernel performs three primary jobs.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the interfaces needed for users and 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interact with the computer.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launches and manages applications.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manages the underlying system hardware devices.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01" y="149291"/>
            <a:ext cx="11504645" cy="80243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 architecture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1" y="1026367"/>
            <a:ext cx="11017899" cy="515059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system can be organized in a number of different ways, which we can categorize roughly according to the number of general-purpose processors used.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3265" y="619905"/>
            <a:ext cx="11355355" cy="561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years ago, most computer systems used a single processor containing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CPU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processing core.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is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executes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and registers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storing data locally.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one main CPU with its core is capable of executing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general-purpose instruction set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instructions from processes.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have other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special-purpose processors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may come in the form of device-specific processors, such as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disk, keyboard, and graphics controllers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these special-purpose processors run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instruction set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do not run processes.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they are managed by the operating system, in that the operating system sends them information about their next task and monitors their status.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265" y="96685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Single-Processor Systems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1" y="335902"/>
            <a:ext cx="10887269" cy="584106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single processor system contains only one processor. So only one process can be executed at a time and then the process is selected from the ready queue.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general purpose computers contain the single processor systems as they are commonly in use.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single processor system can be further described using the diagram below −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23" y="429208"/>
            <a:ext cx="11467323" cy="605556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disk-controller microprocessor receives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requests from the main CPU core and implements its own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queue and scheduling algorithm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arrangement relieves the main CPU of the overhead of disk scheduling.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PCs contain a microprocessor in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convert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keystrokes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codes to be sent to the CPU.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systems or circumstances,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special-purpose processors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low-level components built into the hardware.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cannot communicate with these processors; they do their jobs autonomously.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special-purpose microprocessors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common and does not turn a single-processor system into a multiprocessor.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4318" y="1203649"/>
            <a:ext cx="2313992" cy="62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1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81534" y="1203649"/>
            <a:ext cx="2313992" cy="6251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2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68751" y="1203649"/>
            <a:ext cx="2220685" cy="559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0767" y="2603241"/>
            <a:ext cx="6335486" cy="96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99587" y="4217486"/>
            <a:ext cx="2817845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96547" y="1828800"/>
            <a:ext cx="0" cy="77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38530" y="1828800"/>
            <a:ext cx="0" cy="774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73820" y="1763486"/>
            <a:ext cx="0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08510" y="3564294"/>
            <a:ext cx="0" cy="68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33665" y="5533053"/>
            <a:ext cx="358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Single Purpose Processor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6" y="373224"/>
            <a:ext cx="10803294" cy="5803739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only one general-purpose CPU with a single processing core, then the system is a single-processor system.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this definition, however, very few contemporary computer systems are single-processor systems.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a single processor i.e. there is one main CPU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other special purpose processors as well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special purpose microprocessor has not turns a single processor system into a multi processor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only one general purpose CPU, then the system is a single processor system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2" y="233264"/>
            <a:ext cx="11691256" cy="638213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4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Systems</a:t>
            </a:r>
            <a:endParaRPr lang="en-IN" sz="40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600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systems </a:t>
            </a:r>
            <a:r>
              <a:rPr lang="en-US" sz="26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(also known as </a:t>
            </a:r>
            <a:r>
              <a:rPr lang="en-US" sz="2600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 systems </a:t>
            </a:r>
            <a:r>
              <a:rPr lang="en-US" sz="26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 </a:t>
            </a:r>
            <a:r>
              <a:rPr lang="en-US" sz="2600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tightly coupled systems) </a:t>
            </a:r>
            <a:r>
              <a:rPr lang="en-US" sz="26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growing in importance.</a:t>
            </a:r>
            <a:endParaRPr lang="en-US" sz="2600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6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processes can run simultaneously.</a:t>
            </a:r>
            <a:endParaRPr lang="en-US" sz="2600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6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systems have </a:t>
            </a:r>
            <a:r>
              <a:rPr lang="en-US" sz="2600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or more processors </a:t>
            </a:r>
            <a:r>
              <a:rPr lang="en-US" sz="26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close communication, sharing the computer bus and sometimes the clock, memory, and peripheral devices.</a:t>
            </a:r>
            <a:endParaRPr lang="en-US" sz="2600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definition of multiprocessor has evolved over time and now includes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multicore systems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which multiple computing cores reside on a single chip.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Multicore systems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more efficient than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chips with single cores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on-chip communication is faster than between-chip communication.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chip with multiple cores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significantly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power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multiple single-core chips, an important issue for mobile devices as well as laptops.</a:t>
            </a:r>
            <a:endParaRPr lang="en-US" sz="2600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29" y="824505"/>
            <a:ext cx="11503742" cy="475670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systems have three main advantages:</a:t>
            </a:r>
            <a:endParaRPr lang="en-US" b="1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en-US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Increased throughput:</a:t>
            </a:r>
            <a:endParaRPr lang="en-US" b="1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increasing 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processors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expect to get more work done in less time. 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multiple processors cooperate on a task, a certain amount of overhead is incurred in keeping all the parts working correctly. 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overhead, plus contention for shared resources, lowers the expected gain from additional processors.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47819" y="2861187"/>
            <a:ext cx="429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time required by system software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0894142" y="3130952"/>
            <a:ext cx="39329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78" y="223933"/>
            <a:ext cx="11551298" cy="638213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Economy of scale: </a:t>
            </a:r>
            <a:endParaRPr lang="en-US" b="1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systems can cost less than equivalent multiple single-processor systems, because they can share peripherals, mass storage, and power supplies. </a:t>
            </a:r>
            <a:endParaRPr lang="en-US" sz="2400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several programs operate on </a:t>
            </a:r>
            <a:r>
              <a:rPr lang="en-US" sz="2400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same set of data</a:t>
            </a:r>
            <a:r>
              <a:rPr lang="en-US" sz="24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it is cheaper to store those data on </a:t>
            </a:r>
            <a:r>
              <a:rPr lang="en-US" sz="2400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disk </a:t>
            </a:r>
            <a:r>
              <a:rPr lang="en-US" sz="24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to have all the processors share them than to have many computers with local disks and many copies of the data.</a:t>
            </a:r>
            <a:endParaRPr lang="en-US" sz="2400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3. </a:t>
            </a:r>
            <a:r>
              <a:rPr lang="en-US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reliability. </a:t>
            </a:r>
            <a:endParaRPr lang="en-US" b="1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4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functions can be </a:t>
            </a:r>
            <a:r>
              <a:rPr lang="en-US" sz="2400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US" sz="24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properly </a:t>
            </a:r>
            <a:r>
              <a:rPr lang="en-US" sz="2400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among several processors</a:t>
            </a:r>
            <a:r>
              <a:rPr lang="en-US" sz="24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then the failure of one processor will not halt the system, only slow it down. </a:t>
            </a:r>
            <a:endParaRPr lang="en-US" sz="2400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4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have ten processors and one fails, then each of the remaining nine processors can pick up a share of the work of the failed processor. </a:t>
            </a:r>
            <a:endParaRPr lang="en-US" sz="2400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24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Thus, the entire system runs only 10 percent slower, rather than failing altogether.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96600" cy="62392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operating system?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80" y="989046"/>
            <a:ext cx="11348720" cy="565559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(OS) is an interface between a computer user and computer hardware and controls the execution of all kinds of programs.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is a software which performs all the basic tasks like file management, memory management, process management, handling input and output, and controlling peripheral devices such as disk drives and printers.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operating system is software that enables applications to interact with a computer's hardware.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242596"/>
            <a:ext cx="11168743" cy="633548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multiple-processor systems in use today are of two types</a:t>
            </a:r>
            <a:endParaRPr lang="en-US" b="1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Symmetric multiprocessing (SMP):</a:t>
            </a:r>
            <a:endParaRPr lang="en-US" b="1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systems use in which each processor performs all tasks within the operating system.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multiprocessor systems use symmetric multiprocessing (SMP), in which each peer CPU processor performs all tasks, including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operating-system functions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processes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figure illustrates a typical SMP architecture with two processors, each with its own CPU.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each CPU processor has its own set of registers, as well as a private—or local— cache.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all processors share physical memory over the system bus. The benefit of this model is that many processes can run simultaneously.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59" y="380990"/>
            <a:ext cx="7996335" cy="48234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1943" y="5598367"/>
            <a:ext cx="6559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Symmetric multiprocessing architecture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596"/>
            <a:ext cx="11392678" cy="593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Asymmetric multiprocessing:</a:t>
            </a:r>
            <a:endParaRPr lang="en-US" sz="3200" b="1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processor is assigned a specific task.</a:t>
            </a:r>
            <a:endParaRPr lang="en-US" sz="2400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Asymmetric multiprocessor systems are a part of multiprocessor systems along with symmetric multiprocessor systems.</a:t>
            </a:r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Multiprocessor systems have multiple processors working in parallel that share the computer clock, memory, bus, peripheral devices etc.</a:t>
            </a:r>
            <a:endParaRPr lang="en-IN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processors are not treated equally in asymmetric multiprogramming. 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processor may handle only I/O related operations and another may handle only operating system code. 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31" y="242596"/>
            <a:ext cx="10887269" cy="593436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in direct contrast to symmetric multiprocessing systems because there all processors are treated equally and may perform any required operation.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processors in asymmetric multiprocessing may have a master slave relationship i.e. a processor may assign processes to other processors.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Asymmetric multiprocessing systems were the only options available before symmetric multiprocessing systems evolved. 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currently, they are a cheaper option as compared to symmetric multiprocessing systems.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between Asymmetric and Symmetric Multiprocessing - GeeksforGeek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262" y="475861"/>
            <a:ext cx="9582538" cy="498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07094" y="5831633"/>
            <a:ext cx="598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Asymmetric Multiprocessing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3" y="326571"/>
            <a:ext cx="11008567" cy="585039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Clustered Systems</a:t>
            </a:r>
            <a:endParaRPr lang="en-IN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Clustered system </a:t>
            </a:r>
            <a:r>
              <a:rPr lang="en-US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an  another type of </a:t>
            </a:r>
            <a:r>
              <a:rPr lang="en-US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multiple-CPU</a:t>
            </a:r>
            <a:r>
              <a:rPr lang="en-US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system. </a:t>
            </a:r>
            <a:endParaRPr lang="en-US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Clustered systems differ from multiprocessor systems, however, in that they are composed of </a:t>
            </a:r>
            <a:r>
              <a:rPr lang="en-US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or more </a:t>
            </a:r>
            <a:r>
              <a:rPr lang="en-US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systems coupled together.</a:t>
            </a:r>
            <a:endParaRPr lang="en-US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generally accepted definition is that clustered computers share </a:t>
            </a:r>
            <a:r>
              <a:rPr lang="en-US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US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are closely linked via a </a:t>
            </a:r>
            <a:r>
              <a:rPr lang="en-US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local-area network (LAN) </a:t>
            </a:r>
            <a:r>
              <a:rPr lang="en-US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a </a:t>
            </a:r>
            <a:r>
              <a:rPr lang="en-US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interconnect</a:t>
            </a:r>
            <a:r>
              <a:rPr lang="en-US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such as InfiniBand.</a:t>
            </a:r>
            <a:endParaRPr lang="en-US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is usually used to provide </a:t>
            </a:r>
            <a:r>
              <a:rPr lang="en-US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high-availability </a:t>
            </a:r>
            <a:r>
              <a:rPr lang="en-US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service;</a:t>
            </a:r>
            <a:r>
              <a:rPr lang="en-US" sz="2800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is, service will continue even if one or more systems in the cluster fail.</a:t>
            </a:r>
            <a:endParaRPr lang="en-US" sz="2800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874" y="383457"/>
            <a:ext cx="11354251" cy="626314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can be structured </a:t>
            </a:r>
            <a:r>
              <a:rPr lang="en-US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asymmetrically or symmetrically</a:t>
            </a:r>
            <a:r>
              <a:rPr lang="en-US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increased reliability, which is crucial in many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cluster products support dozens of systems in a cluster, as well as clustered nodes that are separated by miles. </a:t>
            </a:r>
            <a:endParaRPr lang="en-US" b="0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of these improvements are made possible by </a:t>
            </a:r>
            <a:r>
              <a:rPr lang="en-US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storage-area</a:t>
            </a:r>
            <a:r>
              <a:rPr lang="en-US" b="0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solidFill>
                  <a:srgbClr val="3E2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networks (SANs). </a:t>
            </a:r>
            <a:endParaRPr lang="en-US" b="1" i="0" dirty="0">
              <a:solidFill>
                <a:srgbClr val="3E261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4" y="400069"/>
            <a:ext cx="10039739" cy="4885773"/>
          </a:xfrm>
        </p:spPr>
      </p:pic>
      <p:sp>
        <p:nvSpPr>
          <p:cNvPr id="6" name="TextBox 5"/>
          <p:cNvSpPr txBox="1"/>
          <p:nvPr/>
        </p:nvSpPr>
        <p:spPr>
          <a:xfrm>
            <a:off x="1800808" y="5495731"/>
            <a:ext cx="6746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General structure of a clustered system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84" y="304800"/>
            <a:ext cx="10901516" cy="58721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asymmetric clustering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one machine is in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hot-standby mode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the other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the applications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hot-standby host machine does nothing but monitor the active server.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that server fails, the hot-standby host becomes the active server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Hot standby is the term used to describe 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connect to the server and run read-only queries while the server is in archive recovery or standby mode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68" y="265471"/>
            <a:ext cx="10754032" cy="59114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symmetric clustering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two or more hosts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and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other.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structure is obviously more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it uses all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hardware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does require that more than one application be available to run.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a cluster consists of several computer systems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clusters can also be used to provide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computing environments.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systems can supply significantly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computational power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single-processor or even SMP systems because they can run an application concurrently on all computers in the cluster.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operating systems - University of Wollongong – UOW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9958"/>
            <a:ext cx="8472196" cy="604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13992" y="6256376"/>
            <a:ext cx="6867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Operating system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39" y="167148"/>
            <a:ext cx="10793361" cy="6009815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technology is changing rapidly.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cluster products support thousands of systems in a cluster, as well as clustered nodes that are separated by miles.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these improvements are made possible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storage-area networks (SANs)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allow many systems to attach to a pool of storage.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applications and their data are stored on the 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 cluster software can assign the application to run on any host that is attached to the SAN.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host fails, then any other host can take over.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database cluster, dozens of hosts can share the same database, greatly increasing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reliability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18" y="559836"/>
            <a:ext cx="11749522" cy="60848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that contains the core components of the operating system is called the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 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core that provides basic services for all other parts of the OS.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 is the main layer between the OS and underlying computer hardware, and it helps with tasks such as 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and memory management, file systems, device control and networking.</a:t>
            </a: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purposes of an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to enable applications  to interact with a computer's hardware and to manage a system's hardware and software resources.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popular Operating Systems include 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Apple macOS, Microsoft Windows, Google's Android OS, Linux Operating System, and Apple iOS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79919" y="54798"/>
            <a:ext cx="1129004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Today, Operating systems is found almost in every device like mobile phones, personal computers, mainframe computers, automobiles, TV, Toys etc.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computer system must have at least one operating system to run other programs.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like Browsers, MS Office, Notepad Games, etc., need some environment to run and perform its tasks.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OS helps you to communicate with the computer without knowing how to speak the computer’s language.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not possible for the user to use any computer or mobile device without having an operating system.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675" y="197175"/>
            <a:ext cx="10515600" cy="651912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610B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Kernel in Operating System?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151" y="1017038"/>
            <a:ext cx="10728649" cy="564378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 is the core part of an OS(Operating system); hence it has full control over everything in the system.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operation of hardware and software is managed and administrated by the kernel.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acts as a bridge between applications and data processing done at the hardware level.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 central component of an OS.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 part of the OS that always resides in computer memory and enables the communication between software and hardware components.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 computer program that first loaded on start-up the system (After the bootloader). Once it is loaded, it manages the remaining start-ups’.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78" y="391886"/>
            <a:ext cx="11538442" cy="627307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manages memory, peripheral, and I/O requests from software.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Moreover, it translates all I/O requests into data processing instructions for the CPU.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manages other tasks also such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memory management, task management, and disk management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kernel is kept and usually loaded into separate memory space, known as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 Kernel space.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protected from being accessed by application programs or less important parts of OS.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application programs such as browser, word processor, audio &amp; video player use separate memory space known as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user-space.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Due to these two separate spaces, user data and kernel data don't interfere with each other and do not cause any instability and slowness.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92" y="494522"/>
            <a:ext cx="7921690" cy="5225082"/>
          </a:xfrm>
        </p:spPr>
      </p:pic>
      <p:sp>
        <p:nvSpPr>
          <p:cNvPr id="6" name="TextBox 5"/>
          <p:cNvSpPr txBox="1"/>
          <p:nvPr/>
        </p:nvSpPr>
        <p:spPr>
          <a:xfrm>
            <a:off x="2407298" y="5971592"/>
            <a:ext cx="585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Kernel Layout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Ink 6"/>
              <p14:cNvContentPartPr/>
              <p14:nvPr/>
            </p14:nvContentPartPr>
            <p14:xfrm>
              <a:off x="9233008" y="554870"/>
              <a:ext cx="783000" cy="787320"/>
            </p14:xfrm>
          </p:contentPart>
        </mc:Choice>
        <mc:Fallback xmlns="">
          <p:pic>
            <p:nvPicPr>
              <p:cNvPr id="7" name="Ink 6"/>
            </p:nvPicPr>
            <p:blipFill>
              <a:blip r:embed="rId3"/>
            </p:blipFill>
            <p:spPr>
              <a:xfrm>
                <a:off x="9233008" y="554870"/>
                <a:ext cx="783000" cy="7873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" y="234096"/>
            <a:ext cx="11490960" cy="636990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normal system startup, a computer's basic input/output system, or </a:t>
            </a:r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BIOS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completes a hardware bootstrap or initialization.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then runs a bootloader which loads the kernel from a storage device -- such as a hard drive -- into a protected memory space.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the kernel is loaded into computer memory, the BIOS transfers control to the kernel.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then loads other OS components to complete the system startup and make control available to users through a desktop or other user interface.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kernel is damaged or cannot load successfully, the computer will be unable to start completely -- if at all. 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will require service to correct hardware damage or restore the operating system kernel to a working version.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13015</Words>
  <Application>WPS Presentation</Application>
  <PresentationFormat>Widescreen</PresentationFormat>
  <Paragraphs>193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SimSun</vt:lpstr>
      <vt:lpstr>Wingdings</vt:lpstr>
      <vt:lpstr>Times New Roman</vt:lpstr>
      <vt:lpstr>Calibri Light</vt:lpstr>
      <vt:lpstr>Microsoft YaHei</vt:lpstr>
      <vt:lpstr>Arial Unicode MS</vt:lpstr>
      <vt:lpstr>Calibri</vt:lpstr>
      <vt:lpstr>Office Theme</vt:lpstr>
      <vt:lpstr> Operating System K. Anjali</vt:lpstr>
      <vt:lpstr>What is operating system?</vt:lpstr>
      <vt:lpstr>PowerPoint 演示文稿</vt:lpstr>
      <vt:lpstr>PowerPoint 演示文稿</vt:lpstr>
      <vt:lpstr>PowerPoint 演示文稿</vt:lpstr>
      <vt:lpstr>What is Kernel in Operating System?</vt:lpstr>
      <vt:lpstr>PowerPoint 演示文稿</vt:lpstr>
      <vt:lpstr>PowerPoint 演示文稿</vt:lpstr>
      <vt:lpstr>PowerPoint 演示文稿</vt:lpstr>
      <vt:lpstr>What is the purpose of the kernel?</vt:lpstr>
      <vt:lpstr>Computer system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Operating System K. Anjali</dc:title>
  <dc:creator>Akash Kadao</dc:creator>
  <cp:lastModifiedBy>mkaru</cp:lastModifiedBy>
  <cp:revision>4</cp:revision>
  <dcterms:created xsi:type="dcterms:W3CDTF">2023-09-29T15:33:00Z</dcterms:created>
  <dcterms:modified xsi:type="dcterms:W3CDTF">2024-11-28T03:56:40Z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68943E08BEB64294AE4C078C8849D8DF_12</vt:lpwstr>
  </property>
  <property fmtid="{D5CDD505-2E9C-101B-9397-08002B2CF9AE}" pid="3" name="KSOProductBuildVer">
    <vt:lpwstr>2057-12.2.0.18911</vt:lpwstr>
  </property>
</Properties>
</file>