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6" r:id="rId2"/>
    <p:sldId id="425" r:id="rId3"/>
    <p:sldId id="426" r:id="rId4"/>
    <p:sldId id="387" r:id="rId5"/>
    <p:sldId id="388" r:id="rId6"/>
    <p:sldId id="389" r:id="rId7"/>
    <p:sldId id="390" r:id="rId8"/>
    <p:sldId id="391" r:id="rId9"/>
    <p:sldId id="392" r:id="rId10"/>
    <p:sldId id="393" r:id="rId11"/>
    <p:sldId id="406" r:id="rId12"/>
    <p:sldId id="407" r:id="rId13"/>
    <p:sldId id="408" r:id="rId14"/>
    <p:sldId id="409" r:id="rId15"/>
    <p:sldId id="410" r:id="rId16"/>
    <p:sldId id="414" r:id="rId17"/>
    <p:sldId id="411" r:id="rId18"/>
    <p:sldId id="4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3T13:33:31.227"/>
    </inkml:context>
    <inkml:brush xml:id="br0">
      <inkml:brushProperty name="width" value="0.35" units="cm"/>
      <inkml:brushProperty name="height" value="0.35" units="cm"/>
      <inkml:brushProperty name="color" value="#FFFFFF"/>
    </inkml:brush>
  </inkml:definitions>
  <inkml:trace contextRef="#ctx0" brushRef="#br0">1 1 24575,'0'1272'-1365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2EDD-4E16-C4A8-70BC-F74D939333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9EA935-2A0A-40F0-3828-9260AE81F1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CD84D5-0413-55AB-7618-191B1D28B1E8}"/>
              </a:ext>
            </a:extLst>
          </p:cNvPr>
          <p:cNvSpPr>
            <a:spLocks noGrp="1"/>
          </p:cNvSpPr>
          <p:nvPr>
            <p:ph type="dt" sz="half" idx="10"/>
          </p:nvPr>
        </p:nvSpPr>
        <p:spPr/>
        <p:txBody>
          <a:bodyPr/>
          <a:lstStyle/>
          <a:p>
            <a:fld id="{7752F4FF-49B3-4BF1-8C1A-66EF81C8C32D}" type="datetimeFigureOut">
              <a:rPr lang="en-IN" smtClean="0"/>
              <a:t>17-11-2023</a:t>
            </a:fld>
            <a:endParaRPr lang="en-IN"/>
          </a:p>
        </p:txBody>
      </p:sp>
      <p:sp>
        <p:nvSpPr>
          <p:cNvPr id="5" name="Footer Placeholder 4">
            <a:extLst>
              <a:ext uri="{FF2B5EF4-FFF2-40B4-BE49-F238E27FC236}">
                <a16:creationId xmlns:a16="http://schemas.microsoft.com/office/drawing/2014/main" id="{23352CB0-8892-018E-74DE-71093117A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B26C3F-5738-0E64-2764-36EBD78D340C}"/>
              </a:ext>
            </a:extLst>
          </p:cNvPr>
          <p:cNvSpPr>
            <a:spLocks noGrp="1"/>
          </p:cNvSpPr>
          <p:nvPr>
            <p:ph type="sldNum" sz="quarter" idx="12"/>
          </p:nvPr>
        </p:nvSpPr>
        <p:spPr/>
        <p:txBody>
          <a:bodyPr/>
          <a:lstStyle/>
          <a:p>
            <a:fld id="{B9D360CC-854D-4520-8B00-45093EDBDE0C}" type="slidenum">
              <a:rPr lang="en-IN" smtClean="0"/>
              <a:t>‹#›</a:t>
            </a:fld>
            <a:endParaRPr lang="en-IN"/>
          </a:p>
        </p:txBody>
      </p:sp>
    </p:spTree>
    <p:extLst>
      <p:ext uri="{BB962C8B-B14F-4D97-AF65-F5344CB8AC3E}">
        <p14:creationId xmlns:p14="http://schemas.microsoft.com/office/powerpoint/2010/main" val="6080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149E-236D-B449-7B82-0BC88B5DBC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E70B66-1FCE-505B-8427-34611868A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D4F471-C90D-89C4-49F1-54678764C36B}"/>
              </a:ext>
            </a:extLst>
          </p:cNvPr>
          <p:cNvSpPr>
            <a:spLocks noGrp="1"/>
          </p:cNvSpPr>
          <p:nvPr>
            <p:ph type="dt" sz="half" idx="10"/>
          </p:nvPr>
        </p:nvSpPr>
        <p:spPr/>
        <p:txBody>
          <a:bodyPr/>
          <a:lstStyle/>
          <a:p>
            <a:fld id="{7752F4FF-49B3-4BF1-8C1A-66EF81C8C32D}" type="datetimeFigureOut">
              <a:rPr lang="en-IN" smtClean="0"/>
              <a:t>17-11-2023</a:t>
            </a:fld>
            <a:endParaRPr lang="en-IN"/>
          </a:p>
        </p:txBody>
      </p:sp>
      <p:sp>
        <p:nvSpPr>
          <p:cNvPr id="5" name="Footer Placeholder 4">
            <a:extLst>
              <a:ext uri="{FF2B5EF4-FFF2-40B4-BE49-F238E27FC236}">
                <a16:creationId xmlns:a16="http://schemas.microsoft.com/office/drawing/2014/main" id="{5D6E6BC5-0FF9-BFB0-29DA-2E3FBA0FE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E7A8BC-C824-5726-4227-6C4C8FEE21EC}"/>
              </a:ext>
            </a:extLst>
          </p:cNvPr>
          <p:cNvSpPr>
            <a:spLocks noGrp="1"/>
          </p:cNvSpPr>
          <p:nvPr>
            <p:ph type="sldNum" sz="quarter" idx="12"/>
          </p:nvPr>
        </p:nvSpPr>
        <p:spPr/>
        <p:txBody>
          <a:bodyPr/>
          <a:lstStyle/>
          <a:p>
            <a:fld id="{B9D360CC-854D-4520-8B00-45093EDBDE0C}" type="slidenum">
              <a:rPr lang="en-IN" smtClean="0"/>
              <a:t>‹#›</a:t>
            </a:fld>
            <a:endParaRPr lang="en-IN"/>
          </a:p>
        </p:txBody>
      </p:sp>
    </p:spTree>
    <p:extLst>
      <p:ext uri="{BB962C8B-B14F-4D97-AF65-F5344CB8AC3E}">
        <p14:creationId xmlns:p14="http://schemas.microsoft.com/office/powerpoint/2010/main" val="4280633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2048C7-91DE-3FF0-3A94-4B9B0124FA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FA4FF1-01DF-0A29-E9E5-109A1CE5AD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219F6-097B-A698-5A6E-89909845BDB4}"/>
              </a:ext>
            </a:extLst>
          </p:cNvPr>
          <p:cNvSpPr>
            <a:spLocks noGrp="1"/>
          </p:cNvSpPr>
          <p:nvPr>
            <p:ph type="dt" sz="half" idx="10"/>
          </p:nvPr>
        </p:nvSpPr>
        <p:spPr/>
        <p:txBody>
          <a:bodyPr/>
          <a:lstStyle/>
          <a:p>
            <a:fld id="{7752F4FF-49B3-4BF1-8C1A-66EF81C8C32D}" type="datetimeFigureOut">
              <a:rPr lang="en-IN" smtClean="0"/>
              <a:t>17-11-2023</a:t>
            </a:fld>
            <a:endParaRPr lang="en-IN"/>
          </a:p>
        </p:txBody>
      </p:sp>
      <p:sp>
        <p:nvSpPr>
          <p:cNvPr id="5" name="Footer Placeholder 4">
            <a:extLst>
              <a:ext uri="{FF2B5EF4-FFF2-40B4-BE49-F238E27FC236}">
                <a16:creationId xmlns:a16="http://schemas.microsoft.com/office/drawing/2014/main" id="{83995390-9579-2EAA-1C13-205C3C7FB0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A9B79-54C4-22FE-7CAF-B4DBEE664AD0}"/>
              </a:ext>
            </a:extLst>
          </p:cNvPr>
          <p:cNvSpPr>
            <a:spLocks noGrp="1"/>
          </p:cNvSpPr>
          <p:nvPr>
            <p:ph type="sldNum" sz="quarter" idx="12"/>
          </p:nvPr>
        </p:nvSpPr>
        <p:spPr/>
        <p:txBody>
          <a:bodyPr/>
          <a:lstStyle/>
          <a:p>
            <a:fld id="{B9D360CC-854D-4520-8B00-45093EDBDE0C}" type="slidenum">
              <a:rPr lang="en-IN" smtClean="0"/>
              <a:t>‹#›</a:t>
            </a:fld>
            <a:endParaRPr lang="en-IN"/>
          </a:p>
        </p:txBody>
      </p:sp>
    </p:spTree>
    <p:extLst>
      <p:ext uri="{BB962C8B-B14F-4D97-AF65-F5344CB8AC3E}">
        <p14:creationId xmlns:p14="http://schemas.microsoft.com/office/powerpoint/2010/main" val="296523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FDCF-A7AD-B973-691A-F25B5A683A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CEFCCF-6352-0978-8492-CB50EBAEBD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8A1554-0CF1-0EBE-F68A-E5638ED765C9}"/>
              </a:ext>
            </a:extLst>
          </p:cNvPr>
          <p:cNvSpPr>
            <a:spLocks noGrp="1"/>
          </p:cNvSpPr>
          <p:nvPr>
            <p:ph type="dt" sz="half" idx="10"/>
          </p:nvPr>
        </p:nvSpPr>
        <p:spPr/>
        <p:txBody>
          <a:bodyPr/>
          <a:lstStyle/>
          <a:p>
            <a:fld id="{7752F4FF-49B3-4BF1-8C1A-66EF81C8C32D}" type="datetimeFigureOut">
              <a:rPr lang="en-IN" smtClean="0"/>
              <a:t>17-11-2023</a:t>
            </a:fld>
            <a:endParaRPr lang="en-IN"/>
          </a:p>
        </p:txBody>
      </p:sp>
      <p:sp>
        <p:nvSpPr>
          <p:cNvPr id="5" name="Footer Placeholder 4">
            <a:extLst>
              <a:ext uri="{FF2B5EF4-FFF2-40B4-BE49-F238E27FC236}">
                <a16:creationId xmlns:a16="http://schemas.microsoft.com/office/drawing/2014/main" id="{383679AF-DFC4-F7D5-0D05-65B1D9F91F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8691E4-278B-F69F-25FF-3E60BB6828EE}"/>
              </a:ext>
            </a:extLst>
          </p:cNvPr>
          <p:cNvSpPr>
            <a:spLocks noGrp="1"/>
          </p:cNvSpPr>
          <p:nvPr>
            <p:ph type="sldNum" sz="quarter" idx="12"/>
          </p:nvPr>
        </p:nvSpPr>
        <p:spPr/>
        <p:txBody>
          <a:bodyPr/>
          <a:lstStyle/>
          <a:p>
            <a:fld id="{B9D360CC-854D-4520-8B00-45093EDBDE0C}" type="slidenum">
              <a:rPr lang="en-IN" smtClean="0"/>
              <a:t>‹#›</a:t>
            </a:fld>
            <a:endParaRPr lang="en-IN"/>
          </a:p>
        </p:txBody>
      </p:sp>
    </p:spTree>
    <p:extLst>
      <p:ext uri="{BB962C8B-B14F-4D97-AF65-F5344CB8AC3E}">
        <p14:creationId xmlns:p14="http://schemas.microsoft.com/office/powerpoint/2010/main" val="257155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6679-D23D-4A45-3B22-5ED5D337BD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7A4869-7DD5-9FDD-118F-E82D10B8AF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138D87-2A02-D1BD-0C13-E206309B23CB}"/>
              </a:ext>
            </a:extLst>
          </p:cNvPr>
          <p:cNvSpPr>
            <a:spLocks noGrp="1"/>
          </p:cNvSpPr>
          <p:nvPr>
            <p:ph type="dt" sz="half" idx="10"/>
          </p:nvPr>
        </p:nvSpPr>
        <p:spPr/>
        <p:txBody>
          <a:bodyPr/>
          <a:lstStyle/>
          <a:p>
            <a:fld id="{7752F4FF-49B3-4BF1-8C1A-66EF81C8C32D}" type="datetimeFigureOut">
              <a:rPr lang="en-IN" smtClean="0"/>
              <a:t>17-11-2023</a:t>
            </a:fld>
            <a:endParaRPr lang="en-IN"/>
          </a:p>
        </p:txBody>
      </p:sp>
      <p:sp>
        <p:nvSpPr>
          <p:cNvPr id="5" name="Footer Placeholder 4">
            <a:extLst>
              <a:ext uri="{FF2B5EF4-FFF2-40B4-BE49-F238E27FC236}">
                <a16:creationId xmlns:a16="http://schemas.microsoft.com/office/drawing/2014/main" id="{2E309576-A398-EE88-E0F6-9BBAFE6CA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69DF1-C69E-1446-7A59-5D20C19E02B0}"/>
              </a:ext>
            </a:extLst>
          </p:cNvPr>
          <p:cNvSpPr>
            <a:spLocks noGrp="1"/>
          </p:cNvSpPr>
          <p:nvPr>
            <p:ph type="sldNum" sz="quarter" idx="12"/>
          </p:nvPr>
        </p:nvSpPr>
        <p:spPr/>
        <p:txBody>
          <a:bodyPr/>
          <a:lstStyle/>
          <a:p>
            <a:fld id="{B9D360CC-854D-4520-8B00-45093EDBDE0C}" type="slidenum">
              <a:rPr lang="en-IN" smtClean="0"/>
              <a:t>‹#›</a:t>
            </a:fld>
            <a:endParaRPr lang="en-IN"/>
          </a:p>
        </p:txBody>
      </p:sp>
    </p:spTree>
    <p:extLst>
      <p:ext uri="{BB962C8B-B14F-4D97-AF65-F5344CB8AC3E}">
        <p14:creationId xmlns:p14="http://schemas.microsoft.com/office/powerpoint/2010/main" val="37017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972E-9963-92B0-15BE-E1ABD17858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1DF98B-5B18-FD70-26EE-D7B3C0755B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70B975-7372-5829-68DC-A7FDD780A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77A557-4405-D7B2-06AD-0F7C7DC606D5}"/>
              </a:ext>
            </a:extLst>
          </p:cNvPr>
          <p:cNvSpPr>
            <a:spLocks noGrp="1"/>
          </p:cNvSpPr>
          <p:nvPr>
            <p:ph type="dt" sz="half" idx="10"/>
          </p:nvPr>
        </p:nvSpPr>
        <p:spPr/>
        <p:txBody>
          <a:bodyPr/>
          <a:lstStyle/>
          <a:p>
            <a:fld id="{7752F4FF-49B3-4BF1-8C1A-66EF81C8C32D}" type="datetimeFigureOut">
              <a:rPr lang="en-IN" smtClean="0"/>
              <a:t>17-11-2023</a:t>
            </a:fld>
            <a:endParaRPr lang="en-IN"/>
          </a:p>
        </p:txBody>
      </p:sp>
      <p:sp>
        <p:nvSpPr>
          <p:cNvPr id="6" name="Footer Placeholder 5">
            <a:extLst>
              <a:ext uri="{FF2B5EF4-FFF2-40B4-BE49-F238E27FC236}">
                <a16:creationId xmlns:a16="http://schemas.microsoft.com/office/drawing/2014/main" id="{5805D8DE-7986-5A58-842F-DD2454743A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E5F8D5-2B62-639C-243C-263A00B4E164}"/>
              </a:ext>
            </a:extLst>
          </p:cNvPr>
          <p:cNvSpPr>
            <a:spLocks noGrp="1"/>
          </p:cNvSpPr>
          <p:nvPr>
            <p:ph type="sldNum" sz="quarter" idx="12"/>
          </p:nvPr>
        </p:nvSpPr>
        <p:spPr/>
        <p:txBody>
          <a:bodyPr/>
          <a:lstStyle/>
          <a:p>
            <a:fld id="{B9D360CC-854D-4520-8B00-45093EDBDE0C}" type="slidenum">
              <a:rPr lang="en-IN" smtClean="0"/>
              <a:t>‹#›</a:t>
            </a:fld>
            <a:endParaRPr lang="en-IN"/>
          </a:p>
        </p:txBody>
      </p:sp>
    </p:spTree>
    <p:extLst>
      <p:ext uri="{BB962C8B-B14F-4D97-AF65-F5344CB8AC3E}">
        <p14:creationId xmlns:p14="http://schemas.microsoft.com/office/powerpoint/2010/main" val="250400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A11E-0F61-AC53-73FF-24A134737D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4526AD-0D5F-FB03-92F5-D125D70FCA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6B8F6-E3B7-02B2-A57D-937ED99529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C2B718-35D2-DA7D-42D1-587BE030F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09D234-3A29-4D37-E59E-2A117F9A7A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B11EAD-5D1D-700E-4DB9-1BE0F0F03952}"/>
              </a:ext>
            </a:extLst>
          </p:cNvPr>
          <p:cNvSpPr>
            <a:spLocks noGrp="1"/>
          </p:cNvSpPr>
          <p:nvPr>
            <p:ph type="dt" sz="half" idx="10"/>
          </p:nvPr>
        </p:nvSpPr>
        <p:spPr/>
        <p:txBody>
          <a:bodyPr/>
          <a:lstStyle/>
          <a:p>
            <a:fld id="{7752F4FF-49B3-4BF1-8C1A-66EF81C8C32D}" type="datetimeFigureOut">
              <a:rPr lang="en-IN" smtClean="0"/>
              <a:t>17-11-2023</a:t>
            </a:fld>
            <a:endParaRPr lang="en-IN"/>
          </a:p>
        </p:txBody>
      </p:sp>
      <p:sp>
        <p:nvSpPr>
          <p:cNvPr id="8" name="Footer Placeholder 7">
            <a:extLst>
              <a:ext uri="{FF2B5EF4-FFF2-40B4-BE49-F238E27FC236}">
                <a16:creationId xmlns:a16="http://schemas.microsoft.com/office/drawing/2014/main" id="{054C4228-CF5B-09F4-733C-A055898465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7DE7B4-9AC5-B423-C206-5765835BCD3F}"/>
              </a:ext>
            </a:extLst>
          </p:cNvPr>
          <p:cNvSpPr>
            <a:spLocks noGrp="1"/>
          </p:cNvSpPr>
          <p:nvPr>
            <p:ph type="sldNum" sz="quarter" idx="12"/>
          </p:nvPr>
        </p:nvSpPr>
        <p:spPr/>
        <p:txBody>
          <a:bodyPr/>
          <a:lstStyle/>
          <a:p>
            <a:fld id="{B9D360CC-854D-4520-8B00-45093EDBDE0C}" type="slidenum">
              <a:rPr lang="en-IN" smtClean="0"/>
              <a:t>‹#›</a:t>
            </a:fld>
            <a:endParaRPr lang="en-IN"/>
          </a:p>
        </p:txBody>
      </p:sp>
    </p:spTree>
    <p:extLst>
      <p:ext uri="{BB962C8B-B14F-4D97-AF65-F5344CB8AC3E}">
        <p14:creationId xmlns:p14="http://schemas.microsoft.com/office/powerpoint/2010/main" val="3030731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7599-13C5-7E5A-2135-529BB6C51E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183A8A-97D8-EF33-72E1-5C8BDCC3D715}"/>
              </a:ext>
            </a:extLst>
          </p:cNvPr>
          <p:cNvSpPr>
            <a:spLocks noGrp="1"/>
          </p:cNvSpPr>
          <p:nvPr>
            <p:ph type="dt" sz="half" idx="10"/>
          </p:nvPr>
        </p:nvSpPr>
        <p:spPr/>
        <p:txBody>
          <a:bodyPr/>
          <a:lstStyle/>
          <a:p>
            <a:fld id="{7752F4FF-49B3-4BF1-8C1A-66EF81C8C32D}" type="datetimeFigureOut">
              <a:rPr lang="en-IN" smtClean="0"/>
              <a:t>17-11-2023</a:t>
            </a:fld>
            <a:endParaRPr lang="en-IN"/>
          </a:p>
        </p:txBody>
      </p:sp>
      <p:sp>
        <p:nvSpPr>
          <p:cNvPr id="4" name="Footer Placeholder 3">
            <a:extLst>
              <a:ext uri="{FF2B5EF4-FFF2-40B4-BE49-F238E27FC236}">
                <a16:creationId xmlns:a16="http://schemas.microsoft.com/office/drawing/2014/main" id="{B974D6A7-E665-3256-AA10-EB7501E904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1757C5-2EE0-849D-FBAB-F59D71AD05CF}"/>
              </a:ext>
            </a:extLst>
          </p:cNvPr>
          <p:cNvSpPr>
            <a:spLocks noGrp="1"/>
          </p:cNvSpPr>
          <p:nvPr>
            <p:ph type="sldNum" sz="quarter" idx="12"/>
          </p:nvPr>
        </p:nvSpPr>
        <p:spPr/>
        <p:txBody>
          <a:bodyPr/>
          <a:lstStyle/>
          <a:p>
            <a:fld id="{B9D360CC-854D-4520-8B00-45093EDBDE0C}" type="slidenum">
              <a:rPr lang="en-IN" smtClean="0"/>
              <a:t>‹#›</a:t>
            </a:fld>
            <a:endParaRPr lang="en-IN"/>
          </a:p>
        </p:txBody>
      </p:sp>
    </p:spTree>
    <p:extLst>
      <p:ext uri="{BB962C8B-B14F-4D97-AF65-F5344CB8AC3E}">
        <p14:creationId xmlns:p14="http://schemas.microsoft.com/office/powerpoint/2010/main" val="318332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5164D-F83F-0EFE-C3B7-21B9BE5E8A28}"/>
              </a:ext>
            </a:extLst>
          </p:cNvPr>
          <p:cNvSpPr>
            <a:spLocks noGrp="1"/>
          </p:cNvSpPr>
          <p:nvPr>
            <p:ph type="dt" sz="half" idx="10"/>
          </p:nvPr>
        </p:nvSpPr>
        <p:spPr/>
        <p:txBody>
          <a:bodyPr/>
          <a:lstStyle/>
          <a:p>
            <a:fld id="{7752F4FF-49B3-4BF1-8C1A-66EF81C8C32D}" type="datetimeFigureOut">
              <a:rPr lang="en-IN" smtClean="0"/>
              <a:t>17-11-2023</a:t>
            </a:fld>
            <a:endParaRPr lang="en-IN"/>
          </a:p>
        </p:txBody>
      </p:sp>
      <p:sp>
        <p:nvSpPr>
          <p:cNvPr id="3" name="Footer Placeholder 2">
            <a:extLst>
              <a:ext uri="{FF2B5EF4-FFF2-40B4-BE49-F238E27FC236}">
                <a16:creationId xmlns:a16="http://schemas.microsoft.com/office/drawing/2014/main" id="{9D346E02-E697-4D54-9DFC-3518C818D9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4A834E-4617-020B-B1C1-38BEFD121708}"/>
              </a:ext>
            </a:extLst>
          </p:cNvPr>
          <p:cNvSpPr>
            <a:spLocks noGrp="1"/>
          </p:cNvSpPr>
          <p:nvPr>
            <p:ph type="sldNum" sz="quarter" idx="12"/>
          </p:nvPr>
        </p:nvSpPr>
        <p:spPr/>
        <p:txBody>
          <a:bodyPr/>
          <a:lstStyle/>
          <a:p>
            <a:fld id="{B9D360CC-854D-4520-8B00-45093EDBDE0C}" type="slidenum">
              <a:rPr lang="en-IN" smtClean="0"/>
              <a:t>‹#›</a:t>
            </a:fld>
            <a:endParaRPr lang="en-IN"/>
          </a:p>
        </p:txBody>
      </p:sp>
    </p:spTree>
    <p:extLst>
      <p:ext uri="{BB962C8B-B14F-4D97-AF65-F5344CB8AC3E}">
        <p14:creationId xmlns:p14="http://schemas.microsoft.com/office/powerpoint/2010/main" val="1785325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FDF1-3186-2D37-9FEB-6045E46ED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189163-250E-E930-BF0F-902B432C8C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5D834F-3E60-6401-B7BF-3832BD7DA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4EBC0-6153-85BB-6188-945A54183DF5}"/>
              </a:ext>
            </a:extLst>
          </p:cNvPr>
          <p:cNvSpPr>
            <a:spLocks noGrp="1"/>
          </p:cNvSpPr>
          <p:nvPr>
            <p:ph type="dt" sz="half" idx="10"/>
          </p:nvPr>
        </p:nvSpPr>
        <p:spPr/>
        <p:txBody>
          <a:bodyPr/>
          <a:lstStyle/>
          <a:p>
            <a:fld id="{7752F4FF-49B3-4BF1-8C1A-66EF81C8C32D}" type="datetimeFigureOut">
              <a:rPr lang="en-IN" smtClean="0"/>
              <a:t>17-11-2023</a:t>
            </a:fld>
            <a:endParaRPr lang="en-IN"/>
          </a:p>
        </p:txBody>
      </p:sp>
      <p:sp>
        <p:nvSpPr>
          <p:cNvPr id="6" name="Footer Placeholder 5">
            <a:extLst>
              <a:ext uri="{FF2B5EF4-FFF2-40B4-BE49-F238E27FC236}">
                <a16:creationId xmlns:a16="http://schemas.microsoft.com/office/drawing/2014/main" id="{A5FFC55A-B77C-A2D8-88FE-CFA685B375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BE3055-B5F2-BFA2-7ECF-2D5859CA9EF2}"/>
              </a:ext>
            </a:extLst>
          </p:cNvPr>
          <p:cNvSpPr>
            <a:spLocks noGrp="1"/>
          </p:cNvSpPr>
          <p:nvPr>
            <p:ph type="sldNum" sz="quarter" idx="12"/>
          </p:nvPr>
        </p:nvSpPr>
        <p:spPr/>
        <p:txBody>
          <a:bodyPr/>
          <a:lstStyle/>
          <a:p>
            <a:fld id="{B9D360CC-854D-4520-8B00-45093EDBDE0C}" type="slidenum">
              <a:rPr lang="en-IN" smtClean="0"/>
              <a:t>‹#›</a:t>
            </a:fld>
            <a:endParaRPr lang="en-IN"/>
          </a:p>
        </p:txBody>
      </p:sp>
    </p:spTree>
    <p:extLst>
      <p:ext uri="{BB962C8B-B14F-4D97-AF65-F5344CB8AC3E}">
        <p14:creationId xmlns:p14="http://schemas.microsoft.com/office/powerpoint/2010/main" val="2464549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F057-82BE-A4DF-7811-6BFB5F9F0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6FD2D8-FC6B-DE05-2CB7-193846D88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A264D5-4BE7-7047-A917-1A486CE6F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71ABE-A486-0569-3B37-719B718A633C}"/>
              </a:ext>
            </a:extLst>
          </p:cNvPr>
          <p:cNvSpPr>
            <a:spLocks noGrp="1"/>
          </p:cNvSpPr>
          <p:nvPr>
            <p:ph type="dt" sz="half" idx="10"/>
          </p:nvPr>
        </p:nvSpPr>
        <p:spPr/>
        <p:txBody>
          <a:bodyPr/>
          <a:lstStyle/>
          <a:p>
            <a:fld id="{7752F4FF-49B3-4BF1-8C1A-66EF81C8C32D}" type="datetimeFigureOut">
              <a:rPr lang="en-IN" smtClean="0"/>
              <a:t>17-11-2023</a:t>
            </a:fld>
            <a:endParaRPr lang="en-IN"/>
          </a:p>
        </p:txBody>
      </p:sp>
      <p:sp>
        <p:nvSpPr>
          <p:cNvPr id="6" name="Footer Placeholder 5">
            <a:extLst>
              <a:ext uri="{FF2B5EF4-FFF2-40B4-BE49-F238E27FC236}">
                <a16:creationId xmlns:a16="http://schemas.microsoft.com/office/drawing/2014/main" id="{4C7EBF1E-EA29-D2B0-60E4-2110860395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806063-BDDB-3310-C189-E0F81077B36A}"/>
              </a:ext>
            </a:extLst>
          </p:cNvPr>
          <p:cNvSpPr>
            <a:spLocks noGrp="1"/>
          </p:cNvSpPr>
          <p:nvPr>
            <p:ph type="sldNum" sz="quarter" idx="12"/>
          </p:nvPr>
        </p:nvSpPr>
        <p:spPr/>
        <p:txBody>
          <a:bodyPr/>
          <a:lstStyle/>
          <a:p>
            <a:fld id="{B9D360CC-854D-4520-8B00-45093EDBDE0C}" type="slidenum">
              <a:rPr lang="en-IN" smtClean="0"/>
              <a:t>‹#›</a:t>
            </a:fld>
            <a:endParaRPr lang="en-IN"/>
          </a:p>
        </p:txBody>
      </p:sp>
    </p:spTree>
    <p:extLst>
      <p:ext uri="{BB962C8B-B14F-4D97-AF65-F5344CB8AC3E}">
        <p14:creationId xmlns:p14="http://schemas.microsoft.com/office/powerpoint/2010/main" val="228129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9004B2-486D-6AD4-0A67-882719CB11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5D32EC-EC19-18CD-BFFB-41FE6F8225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503857-AB61-31FC-6775-4AC2F194A6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2F4FF-49B3-4BF1-8C1A-66EF81C8C32D}" type="datetimeFigureOut">
              <a:rPr lang="en-IN" smtClean="0"/>
              <a:t>17-11-2023</a:t>
            </a:fld>
            <a:endParaRPr lang="en-IN"/>
          </a:p>
        </p:txBody>
      </p:sp>
      <p:sp>
        <p:nvSpPr>
          <p:cNvPr id="5" name="Footer Placeholder 4">
            <a:extLst>
              <a:ext uri="{FF2B5EF4-FFF2-40B4-BE49-F238E27FC236}">
                <a16:creationId xmlns:a16="http://schemas.microsoft.com/office/drawing/2014/main" id="{382AA9EA-2688-4475-19CC-BE6410557D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E21A0D-5799-BD0A-E6B2-8034057A10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360CC-854D-4520-8B00-45093EDBDE0C}" type="slidenum">
              <a:rPr lang="en-IN" smtClean="0"/>
              <a:t>‹#›</a:t>
            </a:fld>
            <a:endParaRPr lang="en-IN"/>
          </a:p>
        </p:txBody>
      </p:sp>
    </p:spTree>
    <p:extLst>
      <p:ext uri="{BB962C8B-B14F-4D97-AF65-F5344CB8AC3E}">
        <p14:creationId xmlns:p14="http://schemas.microsoft.com/office/powerpoint/2010/main" val="4062077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BF07-9ED6-4E51-6DED-193897015CB0}"/>
              </a:ext>
            </a:extLst>
          </p:cNvPr>
          <p:cNvSpPr>
            <a:spLocks noGrp="1"/>
          </p:cNvSpPr>
          <p:nvPr>
            <p:ph type="title"/>
          </p:nvPr>
        </p:nvSpPr>
        <p:spPr>
          <a:xfrm>
            <a:off x="838200" y="365125"/>
            <a:ext cx="10515600" cy="498475"/>
          </a:xfrm>
        </p:spPr>
        <p:txBody>
          <a:bodyPr>
            <a:normAutofit fontScale="90000"/>
          </a:bodyPr>
          <a:lstStyle/>
          <a:p>
            <a:r>
              <a:rPr lang="en-IN" b="1" dirty="0">
                <a:latin typeface="Times New Roman" panose="02020603050405020304" pitchFamily="18" charset="0"/>
                <a:cs typeface="Times New Roman" panose="02020603050405020304" pitchFamily="18" charset="0"/>
              </a:rPr>
              <a:t>System Programs</a:t>
            </a:r>
          </a:p>
        </p:txBody>
      </p:sp>
      <p:sp>
        <p:nvSpPr>
          <p:cNvPr id="3" name="Content Placeholder 2">
            <a:extLst>
              <a:ext uri="{FF2B5EF4-FFF2-40B4-BE49-F238E27FC236}">
                <a16:creationId xmlns:a16="http://schemas.microsoft.com/office/drawing/2014/main" id="{EAF5CBF4-6629-25DB-39E7-18F76E0301FD}"/>
              </a:ext>
            </a:extLst>
          </p:cNvPr>
          <p:cNvSpPr>
            <a:spLocks noGrp="1"/>
          </p:cNvSpPr>
          <p:nvPr>
            <p:ph idx="1"/>
          </p:nvPr>
        </p:nvSpPr>
        <p:spPr>
          <a:xfrm>
            <a:off x="416560" y="944880"/>
            <a:ext cx="11379200" cy="5547995"/>
          </a:xfrm>
        </p:spPr>
        <p:txBody>
          <a:bodyPr>
            <a:normAutofit fontScale="92500"/>
          </a:bodyPr>
          <a:lstStyle/>
          <a:p>
            <a:pPr algn="just" fontAlgn="base">
              <a:lnSpc>
                <a:spcPct val="150000"/>
              </a:lnSpc>
            </a:pPr>
            <a:r>
              <a:rPr lang="en-US" b="1" i="0" dirty="0">
                <a:effectLst/>
                <a:latin typeface="Times New Roman" panose="02020603050405020304" pitchFamily="18" charset="0"/>
                <a:cs typeface="Times New Roman" panose="02020603050405020304" pitchFamily="18" charset="0"/>
              </a:rPr>
              <a:t>System Programming</a:t>
            </a:r>
            <a:r>
              <a:rPr lang="en-US" b="0" i="0" dirty="0">
                <a:effectLst/>
                <a:latin typeface="Times New Roman" panose="02020603050405020304" pitchFamily="18" charset="0"/>
                <a:cs typeface="Times New Roman" panose="02020603050405020304" pitchFamily="18" charset="0"/>
              </a:rPr>
              <a:t> can be defined as the </a:t>
            </a:r>
            <a:r>
              <a:rPr lang="en-US" b="1" i="0" dirty="0">
                <a:effectLst/>
                <a:latin typeface="Times New Roman" panose="02020603050405020304" pitchFamily="18" charset="0"/>
                <a:cs typeface="Times New Roman" panose="02020603050405020304" pitchFamily="18" charset="0"/>
              </a:rPr>
              <a:t>act of building </a:t>
            </a:r>
            <a:r>
              <a:rPr lang="en-US" b="0" i="0" dirty="0">
                <a:effectLst/>
                <a:latin typeface="Times New Roman" panose="02020603050405020304" pitchFamily="18" charset="0"/>
                <a:cs typeface="Times New Roman" panose="02020603050405020304" pitchFamily="18" charset="0"/>
              </a:rPr>
              <a:t>Systems Software using System Programming Languages. </a:t>
            </a:r>
          </a:p>
          <a:p>
            <a:pPr algn="just" fontAlgn="base">
              <a:lnSpc>
                <a:spcPct val="150000"/>
              </a:lnSpc>
            </a:pPr>
            <a:r>
              <a:rPr lang="en-US" b="0" i="0" dirty="0">
                <a:effectLst/>
                <a:latin typeface="Times New Roman" panose="02020603050405020304" pitchFamily="18" charset="0"/>
                <a:cs typeface="Times New Roman" panose="02020603050405020304" pitchFamily="18" charset="0"/>
              </a:rPr>
              <a:t>According to Computer Hierarchy, one which comes at last is Hardware.</a:t>
            </a:r>
          </a:p>
          <a:p>
            <a:pPr algn="just" fontAlgn="base">
              <a:lnSpc>
                <a:spcPct val="150000"/>
              </a:lnSpc>
            </a:pPr>
            <a:r>
              <a:rPr lang="en-US" b="0" i="0" dirty="0">
                <a:effectLst/>
                <a:latin typeface="Times New Roman" panose="02020603050405020304" pitchFamily="18" charset="0"/>
                <a:cs typeface="Times New Roman" panose="02020603050405020304" pitchFamily="18" charset="0"/>
              </a:rPr>
              <a:t>Then it is Operating System, System Programs, and finally Application Programs. </a:t>
            </a:r>
          </a:p>
          <a:p>
            <a:pPr algn="just" fontAlgn="base">
              <a:lnSpc>
                <a:spcPct val="150000"/>
              </a:lnSpc>
            </a:pPr>
            <a:r>
              <a:rPr lang="en-US" b="1" i="0" dirty="0">
                <a:effectLst/>
                <a:latin typeface="Times New Roman" panose="02020603050405020304" pitchFamily="18" charset="0"/>
                <a:cs typeface="Times New Roman" panose="02020603050405020304" pitchFamily="18" charset="0"/>
              </a:rPr>
              <a:t>Program Development and Execution </a:t>
            </a:r>
            <a:r>
              <a:rPr lang="en-US" b="0" i="0" dirty="0">
                <a:effectLst/>
                <a:latin typeface="Times New Roman" panose="02020603050405020304" pitchFamily="18" charset="0"/>
                <a:cs typeface="Times New Roman" panose="02020603050405020304" pitchFamily="18" charset="0"/>
              </a:rPr>
              <a:t>can be done conveniently in System Programs. </a:t>
            </a:r>
          </a:p>
          <a:p>
            <a:pPr algn="just" fontAlgn="base">
              <a:lnSpc>
                <a:spcPct val="150000"/>
              </a:lnSpc>
            </a:pPr>
            <a:r>
              <a:rPr lang="en-US" b="0" i="0" dirty="0">
                <a:effectLst/>
                <a:latin typeface="Times New Roman" panose="02020603050405020304" pitchFamily="18" charset="0"/>
                <a:cs typeface="Times New Roman" panose="02020603050405020304" pitchFamily="18" charset="0"/>
              </a:rPr>
              <a:t>Some of the System Programs are simply user interfaces, others are complex. </a:t>
            </a:r>
          </a:p>
          <a:p>
            <a:pPr algn="just" fontAlgn="base">
              <a:lnSpc>
                <a:spcPct val="150000"/>
              </a:lnSpc>
            </a:pPr>
            <a:r>
              <a:rPr lang="en-US" b="0" i="0" dirty="0">
                <a:effectLst/>
                <a:latin typeface="Times New Roman" panose="02020603050405020304" pitchFamily="18" charset="0"/>
                <a:cs typeface="Times New Roman" panose="02020603050405020304" pitchFamily="18" charset="0"/>
              </a:rPr>
              <a:t>It traditionally lies between the </a:t>
            </a:r>
            <a:r>
              <a:rPr lang="en-US" b="1" i="0" dirty="0">
                <a:effectLst/>
                <a:latin typeface="Times New Roman" panose="02020603050405020304" pitchFamily="18" charset="0"/>
                <a:cs typeface="Times New Roman" panose="02020603050405020304" pitchFamily="18" charset="0"/>
              </a:rPr>
              <a:t>user interface and system calls</a:t>
            </a:r>
            <a:r>
              <a:rPr lang="en-US" b="0" i="0" dirty="0">
                <a:effectLst/>
                <a:latin typeface="Times New Roman" panose="02020603050405020304" pitchFamily="18" charset="0"/>
                <a:cs typeface="Times New Roman" panose="02020603050405020304" pitchFamily="18" charset="0"/>
              </a:rPr>
              <a:t>. </a:t>
            </a:r>
          </a:p>
          <a:p>
            <a:pPr marL="0" indent="0" algn="l" fontAlgn="base">
              <a:buNone/>
            </a:pPr>
            <a:endParaRPr lang="en-US" b="0" i="0" dirty="0">
              <a:solidFill>
                <a:srgbClr val="273239"/>
              </a:solidFill>
              <a:effectLst/>
              <a:latin typeface="urw-din"/>
            </a:endParaRPr>
          </a:p>
        </p:txBody>
      </p:sp>
    </p:spTree>
    <p:extLst>
      <p:ext uri="{BB962C8B-B14F-4D97-AF65-F5344CB8AC3E}">
        <p14:creationId xmlns:p14="http://schemas.microsoft.com/office/powerpoint/2010/main" val="3261385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78A9B-A180-EC6D-2262-DE6C0BDF6B3D}"/>
              </a:ext>
            </a:extLst>
          </p:cNvPr>
          <p:cNvSpPr>
            <a:spLocks noGrp="1"/>
          </p:cNvSpPr>
          <p:nvPr>
            <p:ph idx="1"/>
          </p:nvPr>
        </p:nvSpPr>
        <p:spPr>
          <a:xfrm>
            <a:off x="680720" y="436880"/>
            <a:ext cx="10673080" cy="5740083"/>
          </a:xfrm>
        </p:spPr>
        <p:txBody>
          <a:bodyPr>
            <a:normAutofit/>
          </a:bodyPr>
          <a:lstStyle/>
          <a:p>
            <a:pPr marL="0" indent="0" algn="just" fontAlgn="base">
              <a:buNone/>
            </a:pPr>
            <a:r>
              <a:rPr lang="en-IN" b="0" i="0" dirty="0">
                <a:effectLst/>
                <a:latin typeface="Times New Roman" panose="02020603050405020304" pitchFamily="18" charset="0"/>
                <a:cs typeface="Times New Roman" panose="02020603050405020304" pitchFamily="18" charset="0"/>
              </a:rPr>
              <a:t>Some examples of system program in O.S. are – </a:t>
            </a:r>
          </a:p>
          <a:p>
            <a:pPr algn="just" fontAlgn="base">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Windows 10 </a:t>
            </a:r>
          </a:p>
          <a:p>
            <a:pPr algn="just" fontAlgn="base">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Mac OS X </a:t>
            </a:r>
          </a:p>
          <a:p>
            <a:pPr algn="just" fontAlgn="base">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Ubuntu </a:t>
            </a:r>
          </a:p>
          <a:p>
            <a:pPr algn="just" fontAlgn="base">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Linux </a:t>
            </a:r>
          </a:p>
          <a:p>
            <a:pPr algn="just" fontAlgn="base">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Unix </a:t>
            </a:r>
          </a:p>
          <a:p>
            <a:pPr algn="just" fontAlgn="base">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Android </a:t>
            </a:r>
          </a:p>
          <a:p>
            <a:pPr algn="just" fontAlgn="base">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Anti-virus </a:t>
            </a:r>
          </a:p>
          <a:p>
            <a:pPr algn="just" fontAlgn="base">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Disk formatting </a:t>
            </a:r>
          </a:p>
          <a:p>
            <a:pPr algn="just" fontAlgn="base">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Computer language translators </a:t>
            </a:r>
          </a:p>
          <a:p>
            <a:endParaRPr lang="en-IN" dirty="0"/>
          </a:p>
        </p:txBody>
      </p:sp>
    </p:spTree>
    <p:extLst>
      <p:ext uri="{BB962C8B-B14F-4D97-AF65-F5344CB8AC3E}">
        <p14:creationId xmlns:p14="http://schemas.microsoft.com/office/powerpoint/2010/main" val="696419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4181-E4C8-BCFC-62AA-F875A4490281}"/>
              </a:ext>
            </a:extLst>
          </p:cNvPr>
          <p:cNvSpPr>
            <a:spLocks noGrp="1"/>
          </p:cNvSpPr>
          <p:nvPr>
            <p:ph type="title"/>
          </p:nvPr>
        </p:nvSpPr>
        <p:spPr>
          <a:xfrm>
            <a:off x="81280" y="161925"/>
            <a:ext cx="11623040" cy="620395"/>
          </a:xfrm>
        </p:spPr>
        <p:txBody>
          <a:bodyPr>
            <a:normAutofit fontScale="90000"/>
          </a:bodyPr>
          <a:lstStyle/>
          <a:p>
            <a:r>
              <a:rPr lang="en-US" b="1" dirty="0">
                <a:latin typeface="Times New Roman" panose="02020603050405020304" pitchFamily="18" charset="0"/>
                <a:cs typeface="Times New Roman" panose="02020603050405020304" pitchFamily="18" charset="0"/>
              </a:rPr>
              <a:t>Operating system design and implementation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ACC14-D9C6-907E-6B60-4BDD8A3B5BFD}"/>
              </a:ext>
            </a:extLst>
          </p:cNvPr>
          <p:cNvSpPr>
            <a:spLocks noGrp="1"/>
          </p:cNvSpPr>
          <p:nvPr>
            <p:ph idx="1"/>
          </p:nvPr>
        </p:nvSpPr>
        <p:spPr>
          <a:xfrm>
            <a:off x="182880" y="782320"/>
            <a:ext cx="11744960" cy="5709920"/>
          </a:xfrm>
        </p:spPr>
        <p:txBody>
          <a:bodyPr/>
          <a:lstStyle/>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It is quite complicated to define all the </a:t>
            </a:r>
            <a:r>
              <a:rPr lang="en-US" b="1" i="0" dirty="0">
                <a:solidFill>
                  <a:srgbClr val="000000"/>
                </a:solidFill>
                <a:effectLst/>
                <a:latin typeface="Times New Roman" panose="02020603050405020304" pitchFamily="18" charset="0"/>
                <a:cs typeface="Times New Roman" panose="02020603050405020304" pitchFamily="18" charset="0"/>
              </a:rPr>
              <a:t>goals and specifications </a:t>
            </a:r>
            <a:r>
              <a:rPr lang="en-US" b="0" i="0" dirty="0">
                <a:solidFill>
                  <a:srgbClr val="000000"/>
                </a:solidFill>
                <a:effectLst/>
                <a:latin typeface="Times New Roman" panose="02020603050405020304" pitchFamily="18" charset="0"/>
                <a:cs typeface="Times New Roman" panose="02020603050405020304" pitchFamily="18" charset="0"/>
              </a:rPr>
              <a:t>of the operating system while designing it.</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a:t>
            </a:r>
            <a:r>
              <a:rPr lang="en-US" b="1" i="0" dirty="0">
                <a:solidFill>
                  <a:srgbClr val="000000"/>
                </a:solidFill>
                <a:effectLst/>
                <a:latin typeface="Times New Roman" panose="02020603050405020304" pitchFamily="18" charset="0"/>
                <a:cs typeface="Times New Roman" panose="02020603050405020304" pitchFamily="18" charset="0"/>
              </a:rPr>
              <a:t>design changes </a:t>
            </a:r>
            <a:r>
              <a:rPr lang="en-US" b="0" i="0" dirty="0">
                <a:solidFill>
                  <a:srgbClr val="000000"/>
                </a:solidFill>
                <a:effectLst/>
                <a:latin typeface="Times New Roman" panose="02020603050405020304" pitchFamily="18" charset="0"/>
                <a:cs typeface="Times New Roman" panose="02020603050405020304" pitchFamily="18" charset="0"/>
              </a:rPr>
              <a:t>depending on the </a:t>
            </a:r>
            <a:r>
              <a:rPr lang="en-US" b="1" i="0" dirty="0">
                <a:solidFill>
                  <a:srgbClr val="000000"/>
                </a:solidFill>
                <a:effectLst/>
                <a:latin typeface="Times New Roman" panose="02020603050405020304" pitchFamily="18" charset="0"/>
                <a:cs typeface="Times New Roman" panose="02020603050405020304" pitchFamily="18" charset="0"/>
              </a:rPr>
              <a:t>type of the operating system </a:t>
            </a:r>
            <a:r>
              <a:rPr lang="en-US" b="0" i="0" dirty="0" err="1">
                <a:solidFill>
                  <a:srgbClr val="000000"/>
                </a:solidFill>
                <a:effectLst/>
                <a:latin typeface="Times New Roman" panose="02020603050405020304" pitchFamily="18" charset="0"/>
                <a:cs typeface="Times New Roman" panose="02020603050405020304" pitchFamily="18" charset="0"/>
              </a:rPr>
              <a:t>i.e</a:t>
            </a:r>
            <a:r>
              <a:rPr lang="en-US" b="0" i="0" dirty="0">
                <a:solidFill>
                  <a:srgbClr val="000000"/>
                </a:solidFill>
                <a:effectLst/>
                <a:latin typeface="Times New Roman" panose="02020603050405020304" pitchFamily="18" charset="0"/>
                <a:cs typeface="Times New Roman" panose="02020603050405020304" pitchFamily="18" charset="0"/>
              </a:rPr>
              <a:t> if it is batch system, time shared system, single user system, multi user system, distributed system etc.</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There are basically two types of goals while designing an operating system. </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These are −</a:t>
            </a:r>
          </a:p>
        </p:txBody>
      </p:sp>
    </p:spTree>
    <p:extLst>
      <p:ext uri="{BB962C8B-B14F-4D97-AF65-F5344CB8AC3E}">
        <p14:creationId xmlns:p14="http://schemas.microsoft.com/office/powerpoint/2010/main" val="4089465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FF813-5717-24B4-07F4-8097B23DFD12}"/>
              </a:ext>
            </a:extLst>
          </p:cNvPr>
          <p:cNvSpPr>
            <a:spLocks noGrp="1"/>
          </p:cNvSpPr>
          <p:nvPr>
            <p:ph idx="1"/>
          </p:nvPr>
        </p:nvSpPr>
        <p:spPr>
          <a:xfrm>
            <a:off x="254000" y="213360"/>
            <a:ext cx="11663680" cy="6360160"/>
          </a:xfrm>
        </p:spPr>
        <p:txBody>
          <a:bodyPr>
            <a:normAutofit fontScale="92500" lnSpcReduction="20000"/>
          </a:bodyPr>
          <a:lstStyle/>
          <a:p>
            <a:pPr marL="0" indent="0" algn="l">
              <a:lnSpc>
                <a:spcPct val="150000"/>
              </a:lnSpc>
              <a:buNone/>
            </a:pPr>
            <a:r>
              <a:rPr lang="en-US" sz="3500" b="1" i="0" dirty="0">
                <a:solidFill>
                  <a:srgbClr val="C00000"/>
                </a:solidFill>
                <a:effectLst/>
                <a:latin typeface="Times New Roman" panose="02020603050405020304" pitchFamily="18" charset="0"/>
                <a:cs typeface="Times New Roman" panose="02020603050405020304" pitchFamily="18" charset="0"/>
              </a:rPr>
              <a:t>User Goals</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operating system should be convenient, easy to use, reliable, safe and fast according to the users.</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However, these specifications are not very useful as there is no set method to achieve these goals.</a:t>
            </a:r>
          </a:p>
          <a:p>
            <a:pPr marL="0" indent="0" algn="l">
              <a:lnSpc>
                <a:spcPct val="150000"/>
              </a:lnSpc>
              <a:buNone/>
            </a:pPr>
            <a:r>
              <a:rPr lang="en-US" sz="3500" b="1" i="0" dirty="0">
                <a:solidFill>
                  <a:srgbClr val="C00000"/>
                </a:solidFill>
                <a:effectLst/>
                <a:latin typeface="Times New Roman" panose="02020603050405020304" pitchFamily="18" charset="0"/>
                <a:cs typeface="Times New Roman" panose="02020603050405020304" pitchFamily="18" charset="0"/>
              </a:rPr>
              <a:t>System Goals</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operating system should be easy to design, implement and maintain. </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These are specifications required by those who create, maintain and operate the operating system. </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But there is not specific method to achieve these goals as well.</a:t>
            </a:r>
          </a:p>
          <a:p>
            <a:endParaRPr lang="en-IN" dirty="0"/>
          </a:p>
        </p:txBody>
      </p:sp>
    </p:spTree>
    <p:extLst>
      <p:ext uri="{BB962C8B-B14F-4D97-AF65-F5344CB8AC3E}">
        <p14:creationId xmlns:p14="http://schemas.microsoft.com/office/powerpoint/2010/main" val="216990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1BF1-376E-1934-4CC2-986AC6B1F593}"/>
              </a:ext>
            </a:extLst>
          </p:cNvPr>
          <p:cNvSpPr>
            <a:spLocks noGrp="1"/>
          </p:cNvSpPr>
          <p:nvPr>
            <p:ph type="title"/>
          </p:nvPr>
        </p:nvSpPr>
        <p:spPr>
          <a:xfrm>
            <a:off x="203200" y="141605"/>
            <a:ext cx="11480800" cy="782955"/>
          </a:xfrm>
        </p:spPr>
        <p:txBody>
          <a:bodyPr>
            <a:normAutofit/>
          </a:bodyPr>
          <a:lstStyle/>
          <a:p>
            <a:r>
              <a:rPr lang="en-US" b="1" i="0" dirty="0">
                <a:solidFill>
                  <a:srgbClr val="C00000"/>
                </a:solidFill>
                <a:effectLst/>
                <a:latin typeface="Times New Roman" panose="02020603050405020304" pitchFamily="18" charset="0"/>
                <a:cs typeface="Times New Roman" panose="02020603050405020304" pitchFamily="18" charset="0"/>
              </a:rPr>
              <a:t>Operating System Mechanisms and Policies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195E01-0A94-49EE-1A5C-B17F67388029}"/>
              </a:ext>
            </a:extLst>
          </p:cNvPr>
          <p:cNvSpPr>
            <a:spLocks noGrp="1"/>
          </p:cNvSpPr>
          <p:nvPr>
            <p:ph idx="1"/>
          </p:nvPr>
        </p:nvSpPr>
        <p:spPr>
          <a:xfrm>
            <a:off x="314960" y="924559"/>
            <a:ext cx="11480800" cy="5791835"/>
          </a:xfrm>
        </p:spPr>
        <p:txBody>
          <a:bodyPr>
            <a:normAutofit fontScale="92500" lnSpcReduction="10000"/>
          </a:bodyPr>
          <a:lstStyle/>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There is </a:t>
            </a:r>
            <a:r>
              <a:rPr lang="en-US" b="1" i="0" dirty="0">
                <a:solidFill>
                  <a:srgbClr val="000000"/>
                </a:solidFill>
                <a:effectLst/>
                <a:latin typeface="Times New Roman" panose="02020603050405020304" pitchFamily="18" charset="0"/>
                <a:cs typeface="Times New Roman" panose="02020603050405020304" pitchFamily="18" charset="0"/>
              </a:rPr>
              <a:t>no specific way to design an operating system </a:t>
            </a:r>
            <a:r>
              <a:rPr lang="en-US" b="0" i="0" dirty="0">
                <a:solidFill>
                  <a:srgbClr val="000000"/>
                </a:solidFill>
                <a:effectLst/>
                <a:latin typeface="Times New Roman" panose="02020603050405020304" pitchFamily="18" charset="0"/>
                <a:cs typeface="Times New Roman" panose="02020603050405020304" pitchFamily="18" charset="0"/>
              </a:rPr>
              <a:t>as it is a highly creative task. </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However, there are general software principles that are applicable to all operating systems.</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A subtle difference between </a:t>
            </a:r>
            <a:r>
              <a:rPr lang="en-US" b="1" i="0" dirty="0">
                <a:solidFill>
                  <a:srgbClr val="000000"/>
                </a:solidFill>
                <a:effectLst/>
                <a:latin typeface="Times New Roman" panose="02020603050405020304" pitchFamily="18" charset="0"/>
                <a:cs typeface="Times New Roman" panose="02020603050405020304" pitchFamily="18" charset="0"/>
              </a:rPr>
              <a:t>mechanism and policy </a:t>
            </a:r>
            <a:r>
              <a:rPr lang="en-US" b="0" i="0" dirty="0">
                <a:solidFill>
                  <a:srgbClr val="000000"/>
                </a:solidFill>
                <a:effectLst/>
                <a:latin typeface="Times New Roman" panose="02020603050405020304" pitchFamily="18" charset="0"/>
                <a:cs typeface="Times New Roman" panose="02020603050405020304" pitchFamily="18" charset="0"/>
              </a:rPr>
              <a:t>is that mechanism shows </a:t>
            </a:r>
            <a:r>
              <a:rPr lang="en-US" b="1" i="0" dirty="0">
                <a:solidFill>
                  <a:srgbClr val="000000"/>
                </a:solidFill>
                <a:effectLst/>
                <a:latin typeface="Times New Roman" panose="02020603050405020304" pitchFamily="18" charset="0"/>
                <a:cs typeface="Times New Roman" panose="02020603050405020304" pitchFamily="18" charset="0"/>
              </a:rPr>
              <a:t>how to do something and policy shows what to do</a:t>
            </a:r>
            <a:r>
              <a:rPr lang="en-US"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Policies may change </a:t>
            </a:r>
            <a:r>
              <a:rPr lang="en-US" b="1" i="0" dirty="0">
                <a:solidFill>
                  <a:srgbClr val="000000"/>
                </a:solidFill>
                <a:effectLst/>
                <a:latin typeface="Times New Roman" panose="02020603050405020304" pitchFamily="18" charset="0"/>
                <a:cs typeface="Times New Roman" panose="02020603050405020304" pitchFamily="18" charset="0"/>
              </a:rPr>
              <a:t>over time</a:t>
            </a:r>
            <a:r>
              <a:rPr lang="en-US" b="0" i="0" dirty="0">
                <a:solidFill>
                  <a:srgbClr val="000000"/>
                </a:solidFill>
                <a:effectLst/>
                <a:latin typeface="Times New Roman" panose="02020603050405020304" pitchFamily="18" charset="0"/>
                <a:cs typeface="Times New Roman" panose="02020603050405020304" pitchFamily="18" charset="0"/>
              </a:rPr>
              <a:t> and this would lead to changes in mechanism. </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So, it is better to have a general mechanism that would require few changes even when a policy change occurs.</a:t>
            </a:r>
          </a:p>
        </p:txBody>
      </p:sp>
    </p:spTree>
    <p:extLst>
      <p:ext uri="{BB962C8B-B14F-4D97-AF65-F5344CB8AC3E}">
        <p14:creationId xmlns:p14="http://schemas.microsoft.com/office/powerpoint/2010/main" val="4011512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B7907-3F37-1550-76E4-36479FACD2F6}"/>
              </a:ext>
            </a:extLst>
          </p:cNvPr>
          <p:cNvSpPr>
            <a:spLocks noGrp="1"/>
          </p:cNvSpPr>
          <p:nvPr>
            <p:ph idx="1"/>
          </p:nvPr>
        </p:nvSpPr>
        <p:spPr>
          <a:xfrm>
            <a:off x="518160" y="355600"/>
            <a:ext cx="10835640" cy="6197600"/>
          </a:xfrm>
        </p:spPr>
        <p:txBody>
          <a:bodyPr/>
          <a:lstStyle/>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For example - If the </a:t>
            </a:r>
            <a:r>
              <a:rPr lang="en-US" b="1" i="0" dirty="0">
                <a:solidFill>
                  <a:srgbClr val="000000"/>
                </a:solidFill>
                <a:effectLst/>
                <a:latin typeface="Times New Roman" panose="02020603050405020304" pitchFamily="18" charset="0"/>
                <a:cs typeface="Times New Roman" panose="02020603050405020304" pitchFamily="18" charset="0"/>
              </a:rPr>
              <a:t>mechanism and policy </a:t>
            </a:r>
            <a:r>
              <a:rPr lang="en-US" b="0" i="0" dirty="0">
                <a:solidFill>
                  <a:srgbClr val="000000"/>
                </a:solidFill>
                <a:effectLst/>
                <a:latin typeface="Times New Roman" panose="02020603050405020304" pitchFamily="18" charset="0"/>
                <a:cs typeface="Times New Roman" panose="02020603050405020304" pitchFamily="18" charset="0"/>
              </a:rPr>
              <a:t>are independent, then few changes are required in mechanism if policy changes. </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If a policy favors I/O intensive processes over CPU intensive processes, then a policy change to preference of CPU intensive processes will not change the mechanism.</a:t>
            </a:r>
          </a:p>
          <a:p>
            <a:endParaRPr lang="en-IN" dirty="0"/>
          </a:p>
        </p:txBody>
      </p:sp>
    </p:spTree>
    <p:extLst>
      <p:ext uri="{BB962C8B-B14F-4D97-AF65-F5344CB8AC3E}">
        <p14:creationId xmlns:p14="http://schemas.microsoft.com/office/powerpoint/2010/main" val="2272801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4B3-6795-F44F-63B9-96C6C63F1435}"/>
              </a:ext>
            </a:extLst>
          </p:cNvPr>
          <p:cNvSpPr>
            <a:spLocks noGrp="1"/>
          </p:cNvSpPr>
          <p:nvPr>
            <p:ph type="title"/>
          </p:nvPr>
        </p:nvSpPr>
        <p:spPr>
          <a:xfrm>
            <a:off x="233680" y="85407"/>
            <a:ext cx="10967720" cy="559435"/>
          </a:xfrm>
        </p:spPr>
        <p:txBody>
          <a:bodyPr>
            <a:normAutofit fontScale="90000"/>
          </a:bodyPr>
          <a:lstStyle/>
          <a:p>
            <a:r>
              <a:rPr lang="en-IN" b="1" dirty="0">
                <a:solidFill>
                  <a:srgbClr val="C00000"/>
                </a:solidFill>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6E98734B-7C91-AEE3-C5CD-0388B356D6E9}"/>
              </a:ext>
            </a:extLst>
          </p:cNvPr>
          <p:cNvSpPr>
            <a:spLocks noGrp="1"/>
          </p:cNvSpPr>
          <p:nvPr>
            <p:ph idx="1"/>
          </p:nvPr>
        </p:nvSpPr>
        <p:spPr>
          <a:xfrm>
            <a:off x="233680" y="690562"/>
            <a:ext cx="11714480" cy="5994718"/>
          </a:xfrm>
        </p:spPr>
        <p:txBody>
          <a:bodyPr>
            <a:normAutofit fontScale="925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Once an operating system is designed, it must be implemented. </a:t>
            </a:r>
          </a:p>
          <a:p>
            <a:pPr algn="just">
              <a:lnSpc>
                <a:spcPct val="150000"/>
              </a:lnSpc>
            </a:pPr>
            <a:r>
              <a:rPr lang="en-US" dirty="0">
                <a:latin typeface="Times New Roman" panose="02020603050405020304" pitchFamily="18" charset="0"/>
                <a:cs typeface="Times New Roman" panose="02020603050405020304" pitchFamily="18" charset="0"/>
              </a:rPr>
              <a:t>Because operating systems are collections of many programs, written by many people over a long period of time, it is difficult to make general statements about how they are implemented. </a:t>
            </a:r>
          </a:p>
          <a:p>
            <a:pPr algn="just">
              <a:lnSpc>
                <a:spcPct val="150000"/>
              </a:lnSpc>
            </a:pPr>
            <a:r>
              <a:rPr lang="en-US" dirty="0">
                <a:latin typeface="Times New Roman" panose="02020603050405020304" pitchFamily="18" charset="0"/>
                <a:cs typeface="Times New Roman" panose="02020603050405020304" pitchFamily="18" charset="0"/>
              </a:rPr>
              <a:t>Early operating systems were written in assembly language. </a:t>
            </a:r>
          </a:p>
          <a:p>
            <a:pPr algn="just">
              <a:lnSpc>
                <a:spcPct val="150000"/>
              </a:lnSpc>
            </a:pPr>
            <a:r>
              <a:rPr lang="en-US" dirty="0">
                <a:latin typeface="Times New Roman" panose="02020603050405020304" pitchFamily="18" charset="0"/>
                <a:cs typeface="Times New Roman" panose="02020603050405020304" pitchFamily="18" charset="0"/>
              </a:rPr>
              <a:t>Now, most are written in higher-level languages such as C or C++, with small amounts of the system written in assembly language. </a:t>
            </a:r>
          </a:p>
          <a:p>
            <a:pPr algn="just">
              <a:lnSpc>
                <a:spcPct val="150000"/>
              </a:lnSpc>
            </a:pPr>
            <a:r>
              <a:rPr lang="en-US" dirty="0">
                <a:latin typeface="Times New Roman" panose="02020603050405020304" pitchFamily="18" charset="0"/>
                <a:cs typeface="Times New Roman" panose="02020603050405020304" pitchFamily="18" charset="0"/>
              </a:rPr>
              <a:t>In fact, more than one higher level language is often used. </a:t>
            </a:r>
          </a:p>
          <a:p>
            <a:pPr algn="just">
              <a:lnSpc>
                <a:spcPct val="150000"/>
              </a:lnSpc>
            </a:pPr>
            <a:r>
              <a:rPr lang="en-US" dirty="0">
                <a:latin typeface="Times New Roman" panose="02020603050405020304" pitchFamily="18" charset="0"/>
                <a:cs typeface="Times New Roman" panose="02020603050405020304" pitchFamily="18" charset="0"/>
              </a:rPr>
              <a:t>The lowest levels of the kernel might be written in assembly language and C.</a:t>
            </a:r>
          </a:p>
        </p:txBody>
      </p:sp>
    </p:spTree>
    <p:extLst>
      <p:ext uri="{BB962C8B-B14F-4D97-AF65-F5344CB8AC3E}">
        <p14:creationId xmlns:p14="http://schemas.microsoft.com/office/powerpoint/2010/main" val="425258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E9E77-29D8-D66E-3B67-EA6EC8F71FB2}"/>
              </a:ext>
            </a:extLst>
          </p:cNvPr>
          <p:cNvSpPr>
            <a:spLocks noGrp="1"/>
          </p:cNvSpPr>
          <p:nvPr>
            <p:ph idx="1"/>
          </p:nvPr>
        </p:nvSpPr>
        <p:spPr>
          <a:xfrm>
            <a:off x="264160" y="264160"/>
            <a:ext cx="11562080" cy="5912803"/>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Higher-level routines might be written in C and C++, and system libraries might be written in C++ or even higher-level languages. </a:t>
            </a:r>
          </a:p>
          <a:p>
            <a:pPr algn="just">
              <a:lnSpc>
                <a:spcPct val="150000"/>
              </a:lnSpc>
            </a:pPr>
            <a:r>
              <a:rPr lang="en-US" dirty="0">
                <a:latin typeface="Times New Roman" panose="02020603050405020304" pitchFamily="18" charset="0"/>
                <a:cs typeface="Times New Roman" panose="02020603050405020304" pitchFamily="18" charset="0"/>
              </a:rPr>
              <a:t>Android provides a nice example: its kernel is written mostly in C with some assembly language. </a:t>
            </a:r>
          </a:p>
          <a:p>
            <a:pPr algn="just">
              <a:lnSpc>
                <a:spcPct val="150000"/>
              </a:lnSpc>
            </a:pPr>
            <a:r>
              <a:rPr lang="en-US" dirty="0">
                <a:latin typeface="Times New Roman" panose="02020603050405020304" pitchFamily="18" charset="0"/>
                <a:cs typeface="Times New Roman" panose="02020603050405020304" pitchFamily="18" charset="0"/>
              </a:rPr>
              <a:t>Most Android system libraries are written in C or C++, and its application frameworks—which provide the developer interface to the system—are written mostly in Java.</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5100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7714-A58E-0BAB-0CF6-C53B6EE09EC2}"/>
              </a:ext>
            </a:extLst>
          </p:cNvPr>
          <p:cNvSpPr>
            <a:spLocks noGrp="1"/>
          </p:cNvSpPr>
          <p:nvPr>
            <p:ph type="title"/>
          </p:nvPr>
        </p:nvSpPr>
        <p:spPr>
          <a:xfrm>
            <a:off x="365760" y="365125"/>
            <a:ext cx="10988040" cy="610235"/>
          </a:xfrm>
        </p:spPr>
        <p:txBody>
          <a:bodyPr>
            <a:normAutofit fontScale="90000"/>
          </a:bodyPr>
          <a:lstStyle/>
          <a:p>
            <a:r>
              <a:rPr lang="en-US" b="1" i="0" dirty="0">
                <a:solidFill>
                  <a:srgbClr val="C00000"/>
                </a:solidFill>
                <a:effectLst/>
                <a:latin typeface="Times New Roman" panose="02020603050405020304" pitchFamily="18" charset="0"/>
                <a:cs typeface="Times New Roman" panose="02020603050405020304" pitchFamily="18" charset="0"/>
              </a:rPr>
              <a:t>Advantages of Higher Level Language</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87EAD2-BB05-9394-3AD3-B08F0CC65B7A}"/>
              </a:ext>
            </a:extLst>
          </p:cNvPr>
          <p:cNvSpPr>
            <a:spLocks noGrp="1"/>
          </p:cNvSpPr>
          <p:nvPr>
            <p:ph idx="1"/>
          </p:nvPr>
        </p:nvSpPr>
        <p:spPr>
          <a:xfrm>
            <a:off x="365760" y="1188720"/>
            <a:ext cx="10988040" cy="5496560"/>
          </a:xfrm>
        </p:spPr>
        <p:txBody>
          <a:bodyPr>
            <a:normAutofit fontScale="925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The code can be written faster, is more compact, and is easier to understand and debug. </a:t>
            </a:r>
          </a:p>
          <a:p>
            <a:pPr algn="just">
              <a:lnSpc>
                <a:spcPct val="150000"/>
              </a:lnSpc>
            </a:pPr>
            <a:r>
              <a:rPr lang="en-US" dirty="0">
                <a:latin typeface="Times New Roman" panose="02020603050405020304" pitchFamily="18" charset="0"/>
                <a:cs typeface="Times New Roman" panose="02020603050405020304" pitchFamily="18" charset="0"/>
              </a:rPr>
              <a:t>In addition, improvements in compiler technology will improve the generated code for the entire operating system by simple recompilation.</a:t>
            </a:r>
          </a:p>
          <a:p>
            <a:pPr algn="just">
              <a:lnSpc>
                <a:spcPct val="150000"/>
              </a:lnSpc>
            </a:pPr>
            <a:r>
              <a:rPr lang="en-US" dirty="0">
                <a:latin typeface="Times New Roman" panose="02020603050405020304" pitchFamily="18" charset="0"/>
                <a:cs typeface="Times New Roman" panose="02020603050405020304" pitchFamily="18" charset="0"/>
              </a:rPr>
              <a:t>Finally, an operating system is far easier to port to other hardware if it is written in a higher-level language. </a:t>
            </a:r>
          </a:p>
          <a:p>
            <a:pPr algn="just">
              <a:lnSpc>
                <a:spcPct val="150000"/>
              </a:lnSpc>
            </a:pPr>
            <a:r>
              <a:rPr lang="en-US" dirty="0">
                <a:latin typeface="Times New Roman" panose="02020603050405020304" pitchFamily="18" charset="0"/>
                <a:cs typeface="Times New Roman" panose="02020603050405020304" pitchFamily="18" charset="0"/>
              </a:rPr>
              <a:t>This is particularly important for operating systems that are intended to run on several different hardware systems, such as small embedded devices, Intel x86 systems, and ARM chips running on phones and tablets.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663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9843-F6C1-C268-3BF6-F527F20AD4BC}"/>
              </a:ext>
            </a:extLst>
          </p:cNvPr>
          <p:cNvSpPr>
            <a:spLocks noGrp="1"/>
          </p:cNvSpPr>
          <p:nvPr>
            <p:ph type="title"/>
          </p:nvPr>
        </p:nvSpPr>
        <p:spPr>
          <a:xfrm>
            <a:off x="279400" y="202565"/>
            <a:ext cx="11242040" cy="610235"/>
          </a:xfrm>
        </p:spPr>
        <p:txBody>
          <a:bodyPr>
            <a:normAutofit fontScale="90000"/>
          </a:bodyPr>
          <a:lstStyle/>
          <a:p>
            <a:r>
              <a:rPr lang="en-IN" sz="4000" b="1" dirty="0">
                <a:solidFill>
                  <a:srgbClr val="C00000"/>
                </a:solidFill>
                <a:latin typeface="Times New Roman" panose="02020603050405020304" pitchFamily="18" charset="0"/>
                <a:cs typeface="Times New Roman" panose="02020603050405020304" pitchFamily="18" charset="0"/>
              </a:rPr>
              <a:t>Disadvantages of </a:t>
            </a:r>
            <a:r>
              <a:rPr lang="en-US" sz="4000" b="1" i="0" dirty="0">
                <a:solidFill>
                  <a:srgbClr val="C00000"/>
                </a:solidFill>
                <a:effectLst/>
                <a:latin typeface="Times New Roman" panose="02020603050405020304" pitchFamily="18" charset="0"/>
                <a:cs typeface="Times New Roman" panose="02020603050405020304" pitchFamily="18" charset="0"/>
              </a:rPr>
              <a:t>Higher Level Language</a:t>
            </a:r>
            <a:r>
              <a:rPr lang="en-IN" sz="4000" b="1" dirty="0">
                <a:solidFill>
                  <a:srgbClr val="C0000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E8BC52C1-437F-A9F7-1EE2-2F0FE75BDC2E}"/>
              </a:ext>
            </a:extLst>
          </p:cNvPr>
          <p:cNvSpPr>
            <a:spLocks noGrp="1"/>
          </p:cNvSpPr>
          <p:nvPr>
            <p:ph idx="1"/>
          </p:nvPr>
        </p:nvSpPr>
        <p:spPr>
          <a:xfrm>
            <a:off x="279400" y="812800"/>
            <a:ext cx="11074400" cy="5364163"/>
          </a:xfrm>
        </p:spPr>
        <p:txBody>
          <a:bodyPr/>
          <a:lstStyle/>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Using high level language for implementing an operating system leads to a loss in speed and increase in storage requirements.</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However in modern systems only a small amount of code is needed for high performance, such as the CPU scheduler and memory manager. </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Also, the bottleneck routines in the system can be replaced by assembly language equivalents if required.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43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C60CD4-C5B1-1E99-4993-CD7D9C06B34C}"/>
              </a:ext>
            </a:extLst>
          </p:cNvPr>
          <p:cNvSpPr>
            <a:spLocks noGrp="1"/>
          </p:cNvSpPr>
          <p:nvPr>
            <p:ph idx="1"/>
          </p:nvPr>
        </p:nvSpPr>
        <p:spPr>
          <a:xfrm>
            <a:off x="264160" y="132080"/>
            <a:ext cx="11399520" cy="6553200"/>
          </a:xfrm>
        </p:spPr>
        <p:txBody>
          <a:bodyPr>
            <a:normAutofit fontScale="85000" lnSpcReduction="20000"/>
          </a:bodyPr>
          <a:lstStyle/>
          <a:p>
            <a:pPr algn="just">
              <a:lnSpc>
                <a:spcPct val="150000"/>
              </a:lnSpc>
            </a:pPr>
            <a:r>
              <a:rPr lang="en-IN" sz="2400" dirty="0">
                <a:latin typeface="Times New Roman" panose="02020603050405020304" pitchFamily="18" charset="0"/>
                <a:cs typeface="Times New Roman" panose="02020603050405020304" pitchFamily="18" charset="0"/>
              </a:rPr>
              <a:t>System programs provide an environment where programs can be developed and executed.</a:t>
            </a:r>
          </a:p>
          <a:p>
            <a:pPr algn="just">
              <a:lnSpc>
                <a:spcPct val="150000"/>
              </a:lnSpc>
            </a:pPr>
            <a:r>
              <a:rPr lang="en-IN" sz="2400" dirty="0">
                <a:latin typeface="Times New Roman" panose="02020603050405020304" pitchFamily="18" charset="0"/>
                <a:cs typeface="Times New Roman" panose="02020603050405020304" pitchFamily="18" charset="0"/>
              </a:rPr>
              <a:t>Some of them are simply user interface to system calls</a:t>
            </a:r>
          </a:p>
          <a:p>
            <a:pPr algn="just">
              <a:lnSpc>
                <a:spcPct val="150000"/>
              </a:lnSpc>
            </a:pPr>
            <a:r>
              <a:rPr lang="en-IN" sz="2400" dirty="0">
                <a:latin typeface="Times New Roman" panose="02020603050405020304" pitchFamily="18" charset="0"/>
                <a:cs typeface="Times New Roman" panose="02020603050405020304" pitchFamily="18" charset="0"/>
              </a:rPr>
              <a:t>System programs also provide a </a:t>
            </a:r>
            <a:r>
              <a:rPr lang="en-IN" sz="2400" b="1" dirty="0">
                <a:latin typeface="Times New Roman" panose="02020603050405020304" pitchFamily="18" charset="0"/>
                <a:cs typeface="Times New Roman" panose="02020603050405020304" pitchFamily="18" charset="0"/>
              </a:rPr>
              <a:t>bridge between user interface and system calls.</a:t>
            </a:r>
          </a:p>
          <a:p>
            <a:pPr algn="just">
              <a:lnSpc>
                <a:spcPct val="150000"/>
              </a:lnSpc>
            </a:pPr>
            <a:r>
              <a:rPr lang="en-IN" sz="2400" dirty="0">
                <a:latin typeface="Times New Roman" panose="02020603050405020304" pitchFamily="18" charset="0"/>
                <a:cs typeface="Times New Roman" panose="02020603050405020304" pitchFamily="18" charset="0"/>
              </a:rPr>
              <a:t>System programs act as a part of the operating system.</a:t>
            </a:r>
          </a:p>
          <a:p>
            <a:pPr algn="just">
              <a:lnSpc>
                <a:spcPct val="150000"/>
              </a:lnSpc>
            </a:pPr>
            <a:r>
              <a:rPr lang="en-IN" sz="2400" dirty="0">
                <a:latin typeface="Times New Roman" panose="02020603050405020304" pitchFamily="18" charset="0"/>
                <a:cs typeface="Times New Roman" panose="02020603050405020304" pitchFamily="18" charset="0"/>
              </a:rPr>
              <a:t>System programs reside just above in computer hierarchy. </a:t>
            </a:r>
          </a:p>
          <a:p>
            <a:pPr algn="just">
              <a:lnSpc>
                <a:spcPct val="150000"/>
              </a:lnSpc>
            </a:pPr>
            <a:r>
              <a:rPr lang="en-IN" sz="2400" dirty="0">
                <a:latin typeface="Times New Roman" panose="02020603050405020304" pitchFamily="18" charset="0"/>
                <a:cs typeface="Times New Roman" panose="02020603050405020304" pitchFamily="18" charset="0"/>
              </a:rPr>
              <a:t>There are various types of system programs</a:t>
            </a:r>
          </a:p>
          <a:p>
            <a:pPr marL="457200" indent="-457200" algn="just">
              <a:lnSpc>
                <a:spcPct val="150000"/>
              </a:lnSpc>
              <a:buAutoNum type="arabicPeriod"/>
            </a:pPr>
            <a:r>
              <a:rPr lang="en-IN" sz="2400" b="1" dirty="0">
                <a:latin typeface="Times New Roman" panose="02020603050405020304" pitchFamily="18" charset="0"/>
                <a:cs typeface="Times New Roman" panose="02020603050405020304" pitchFamily="18" charset="0"/>
              </a:rPr>
              <a:t>File management</a:t>
            </a:r>
          </a:p>
          <a:p>
            <a:pPr marL="457200" indent="-457200" algn="just">
              <a:lnSpc>
                <a:spcPct val="150000"/>
              </a:lnSpc>
              <a:buAutoNum type="arabicPeriod"/>
            </a:pPr>
            <a:r>
              <a:rPr lang="en-IN" sz="2400" b="1" dirty="0">
                <a:latin typeface="Times New Roman" panose="02020603050405020304" pitchFamily="18" charset="0"/>
                <a:cs typeface="Times New Roman" panose="02020603050405020304" pitchFamily="18" charset="0"/>
              </a:rPr>
              <a:t>Status information</a:t>
            </a:r>
          </a:p>
          <a:p>
            <a:pPr marL="457200" indent="-457200" algn="just">
              <a:lnSpc>
                <a:spcPct val="150000"/>
              </a:lnSpc>
              <a:buAutoNum type="arabicPeriod"/>
            </a:pPr>
            <a:r>
              <a:rPr lang="en-IN" sz="2400" b="1" dirty="0">
                <a:latin typeface="Times New Roman" panose="02020603050405020304" pitchFamily="18" charset="0"/>
                <a:cs typeface="Times New Roman" panose="02020603050405020304" pitchFamily="18" charset="0"/>
              </a:rPr>
              <a:t>File modification</a:t>
            </a:r>
          </a:p>
          <a:p>
            <a:pPr marL="457200" indent="-457200" algn="just">
              <a:lnSpc>
                <a:spcPct val="150000"/>
              </a:lnSpc>
              <a:buAutoNum type="arabicPeriod"/>
            </a:pPr>
            <a:r>
              <a:rPr lang="en-US" sz="2400" b="1" i="0" dirty="0">
                <a:effectLst/>
                <a:latin typeface="Times New Roman" panose="02020603050405020304" pitchFamily="18" charset="0"/>
                <a:cs typeface="Times New Roman" panose="02020603050405020304" pitchFamily="18" charset="0"/>
              </a:rPr>
              <a:t>Programming-Language support</a:t>
            </a:r>
          </a:p>
          <a:p>
            <a:pPr marL="457200" indent="-457200" algn="just">
              <a:lnSpc>
                <a:spcPct val="150000"/>
              </a:lnSpc>
              <a:buAutoNum type="arabicPeriod"/>
            </a:pPr>
            <a:r>
              <a:rPr lang="en-US" sz="2400" b="1" i="0" dirty="0">
                <a:effectLst/>
                <a:latin typeface="Times New Roman" panose="02020603050405020304" pitchFamily="18" charset="0"/>
                <a:cs typeface="Times New Roman" panose="02020603050405020304" pitchFamily="18" charset="0"/>
              </a:rPr>
              <a:t>Program Loading and Execution</a:t>
            </a:r>
          </a:p>
          <a:p>
            <a:pPr marL="457200" indent="-457200" algn="just">
              <a:lnSpc>
                <a:spcPct val="150000"/>
              </a:lnSpc>
              <a:buAutoNum type="arabicPeriod"/>
            </a:pPr>
            <a:r>
              <a:rPr lang="en-IN" sz="2400" b="1" dirty="0">
                <a:latin typeface="Times New Roman" panose="02020603050405020304" pitchFamily="18" charset="0"/>
                <a:cs typeface="Times New Roman" panose="02020603050405020304" pitchFamily="18" charset="0"/>
              </a:rPr>
              <a:t>Communication</a:t>
            </a:r>
          </a:p>
          <a:p>
            <a:pPr marL="457200" indent="-457200" algn="just">
              <a:lnSpc>
                <a:spcPct val="150000"/>
              </a:lnSpc>
              <a:buAutoNum type="arabicPeriod"/>
            </a:pPr>
            <a:endParaRPr lang="en-IN" sz="2400" dirty="0">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endParaRPr lang="en-IN" sz="2400" dirty="0">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14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53AA46-4E05-FAF3-C9EE-F1136A7224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0769" y="213360"/>
            <a:ext cx="9130461" cy="4109244"/>
          </a:xfrm>
        </p:spPr>
      </p:pic>
      <p:sp>
        <p:nvSpPr>
          <p:cNvPr id="6" name="TextBox 5">
            <a:extLst>
              <a:ext uri="{FF2B5EF4-FFF2-40B4-BE49-F238E27FC236}">
                <a16:creationId xmlns:a16="http://schemas.microsoft.com/office/drawing/2014/main" id="{53F79D37-5074-977F-2238-85BEC49DE0DF}"/>
              </a:ext>
            </a:extLst>
          </p:cNvPr>
          <p:cNvSpPr txBox="1"/>
          <p:nvPr/>
        </p:nvSpPr>
        <p:spPr>
          <a:xfrm>
            <a:off x="3281680" y="4673600"/>
            <a:ext cx="6268720" cy="584775"/>
          </a:xfrm>
          <a:prstGeom prst="rect">
            <a:avLst/>
          </a:prstGeom>
          <a:noFill/>
        </p:spPr>
        <p:txBody>
          <a:bodyPr wrap="square" rtlCol="0">
            <a:sp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Computer hierarchy</a:t>
            </a:r>
          </a:p>
        </p:txBody>
      </p:sp>
    </p:spTree>
    <p:extLst>
      <p:ext uri="{BB962C8B-B14F-4D97-AF65-F5344CB8AC3E}">
        <p14:creationId xmlns:p14="http://schemas.microsoft.com/office/powerpoint/2010/main" val="4137440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C2CA3E-7C33-84ED-C571-911E89CF485A}"/>
              </a:ext>
            </a:extLst>
          </p:cNvPr>
          <p:cNvPicPr>
            <a:picLocks noChangeAspect="1"/>
          </p:cNvPicPr>
          <p:nvPr/>
        </p:nvPicPr>
        <p:blipFill>
          <a:blip r:embed="rId2"/>
          <a:stretch>
            <a:fillRect/>
          </a:stretch>
        </p:blipFill>
        <p:spPr>
          <a:xfrm>
            <a:off x="1534160" y="518160"/>
            <a:ext cx="9357360" cy="601472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470B357-F0FC-1E41-DC69-BC66E3902134}"/>
                  </a:ext>
                </a:extLst>
              </p14:cNvPr>
              <p14:cNvContentPartPr/>
              <p14:nvPr/>
            </p14:nvContentPartPr>
            <p14:xfrm>
              <a:off x="1706720" y="538320"/>
              <a:ext cx="360" cy="458280"/>
            </p14:xfrm>
          </p:contentPart>
        </mc:Choice>
        <mc:Fallback xmlns="">
          <p:pic>
            <p:nvPicPr>
              <p:cNvPr id="2" name="Ink 1">
                <a:extLst>
                  <a:ext uri="{FF2B5EF4-FFF2-40B4-BE49-F238E27FC236}">
                    <a16:creationId xmlns:a16="http://schemas.microsoft.com/office/drawing/2014/main" id="{D470B357-F0FC-1E41-DC69-BC66E3902134}"/>
                  </a:ext>
                </a:extLst>
              </p:cNvPr>
              <p:cNvPicPr/>
              <p:nvPr/>
            </p:nvPicPr>
            <p:blipFill>
              <a:blip r:embed="rId4"/>
              <a:stretch>
                <a:fillRect/>
              </a:stretch>
            </p:blipFill>
            <p:spPr>
              <a:xfrm>
                <a:off x="1644080" y="475680"/>
                <a:ext cx="126000" cy="583920"/>
              </a:xfrm>
              <a:prstGeom prst="rect">
                <a:avLst/>
              </a:prstGeom>
            </p:spPr>
          </p:pic>
        </mc:Fallback>
      </mc:AlternateContent>
    </p:spTree>
    <p:extLst>
      <p:ext uri="{BB962C8B-B14F-4D97-AF65-F5344CB8AC3E}">
        <p14:creationId xmlns:p14="http://schemas.microsoft.com/office/powerpoint/2010/main" val="17046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2932C2-3A86-F020-F647-D5FB6AF762F2}"/>
              </a:ext>
            </a:extLst>
          </p:cNvPr>
          <p:cNvSpPr>
            <a:spLocks noGrp="1"/>
          </p:cNvSpPr>
          <p:nvPr>
            <p:ph idx="1"/>
          </p:nvPr>
        </p:nvSpPr>
        <p:spPr>
          <a:xfrm>
            <a:off x="457200" y="223520"/>
            <a:ext cx="10896600" cy="6461760"/>
          </a:xfrm>
        </p:spPr>
        <p:txBody>
          <a:bodyPr>
            <a:normAutofit fontScale="77500" lnSpcReduction="20000"/>
          </a:bodyPr>
          <a:lstStyle/>
          <a:p>
            <a:pPr algn="just" fontAlgn="base">
              <a:buFont typeface="Wingdings" panose="05000000000000000000" pitchFamily="2" charset="2"/>
              <a:buChar char="Ø"/>
            </a:pPr>
            <a:r>
              <a:rPr lang="en-US" sz="4100" b="1" i="0" dirty="0">
                <a:solidFill>
                  <a:srgbClr val="FF0000"/>
                </a:solidFill>
                <a:effectLst/>
                <a:latin typeface="Times New Roman" panose="02020603050405020304" pitchFamily="18" charset="0"/>
                <a:cs typeface="Times New Roman" panose="02020603050405020304" pitchFamily="18" charset="0"/>
              </a:rPr>
              <a:t>File Management –</a:t>
            </a:r>
            <a:r>
              <a:rPr lang="en-US" sz="4100" b="0" i="0" dirty="0">
                <a:solidFill>
                  <a:srgbClr val="FF0000"/>
                </a:solidFill>
                <a:effectLst/>
                <a:latin typeface="Times New Roman" panose="02020603050405020304" pitchFamily="18" charset="0"/>
                <a:cs typeface="Times New Roman" panose="02020603050405020304" pitchFamily="18" charset="0"/>
              </a:rPr>
              <a:t> </a:t>
            </a:r>
          </a:p>
          <a:p>
            <a:pPr algn="just" fontAlgn="base">
              <a:lnSpc>
                <a:spcPct val="17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A file is a collection of specific information stored in the memory of a computer system. </a:t>
            </a:r>
          </a:p>
          <a:p>
            <a:pPr algn="just" fontAlgn="base">
              <a:lnSpc>
                <a:spcPct val="17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File management is defined as the process of manipulating files in the computer system, its management includes the process of </a:t>
            </a:r>
            <a:r>
              <a:rPr lang="en-US" b="1" i="0" dirty="0">
                <a:effectLst/>
                <a:latin typeface="Times New Roman" panose="02020603050405020304" pitchFamily="18" charset="0"/>
                <a:cs typeface="Times New Roman" panose="02020603050405020304" pitchFamily="18" charset="0"/>
              </a:rPr>
              <a:t>creating, modifying and deleting files</a:t>
            </a:r>
            <a:r>
              <a:rPr lang="en-US" b="0" i="0" dirty="0">
                <a:effectLst/>
                <a:latin typeface="Times New Roman" panose="02020603050405020304" pitchFamily="18" charset="0"/>
                <a:cs typeface="Times New Roman" panose="02020603050405020304" pitchFamily="18" charset="0"/>
              </a:rPr>
              <a:t>. </a:t>
            </a:r>
          </a:p>
          <a:p>
            <a:pPr algn="just" fontAlgn="base">
              <a:lnSpc>
                <a:spcPct val="17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It helps to </a:t>
            </a:r>
            <a:r>
              <a:rPr lang="en-US" b="1" i="0" dirty="0">
                <a:effectLst/>
                <a:latin typeface="Times New Roman" panose="02020603050405020304" pitchFamily="18" charset="0"/>
                <a:cs typeface="Times New Roman" panose="02020603050405020304" pitchFamily="18" charset="0"/>
              </a:rPr>
              <a:t>create new files </a:t>
            </a:r>
            <a:r>
              <a:rPr lang="en-US" b="0" i="0" dirty="0">
                <a:effectLst/>
                <a:latin typeface="Times New Roman" panose="02020603050405020304" pitchFamily="18" charset="0"/>
                <a:cs typeface="Times New Roman" panose="02020603050405020304" pitchFamily="18" charset="0"/>
              </a:rPr>
              <a:t>in the computer system and </a:t>
            </a:r>
            <a:r>
              <a:rPr lang="en-US" b="1" i="0" dirty="0">
                <a:effectLst/>
                <a:latin typeface="Times New Roman" panose="02020603050405020304" pitchFamily="18" charset="0"/>
                <a:cs typeface="Times New Roman" panose="02020603050405020304" pitchFamily="18" charset="0"/>
              </a:rPr>
              <a:t>placing them at specific locations</a:t>
            </a:r>
            <a:r>
              <a:rPr lang="en-US" b="0" i="0" dirty="0">
                <a:effectLst/>
                <a:latin typeface="Times New Roman" panose="02020603050405020304" pitchFamily="18" charset="0"/>
                <a:cs typeface="Times New Roman" panose="02020603050405020304" pitchFamily="18" charset="0"/>
              </a:rPr>
              <a:t>. </a:t>
            </a:r>
          </a:p>
          <a:p>
            <a:pPr algn="just" fontAlgn="base">
              <a:lnSpc>
                <a:spcPct val="17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It helps in easily and quickly locating these files in the computer system. </a:t>
            </a:r>
          </a:p>
          <a:p>
            <a:pPr algn="just" fontAlgn="base">
              <a:lnSpc>
                <a:spcPct val="17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It makes the process of sharing files among different users very easy and user-friendly. </a:t>
            </a:r>
          </a:p>
          <a:p>
            <a:pPr algn="just" fontAlgn="base">
              <a:lnSpc>
                <a:spcPct val="17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It helps to store files in separate folders known as </a:t>
            </a:r>
            <a:r>
              <a:rPr lang="en-US" b="1" i="0" dirty="0">
                <a:effectLst/>
                <a:latin typeface="Times New Roman" panose="02020603050405020304" pitchFamily="18" charset="0"/>
                <a:cs typeface="Times New Roman" panose="02020603050405020304" pitchFamily="18" charset="0"/>
              </a:rPr>
              <a:t>directories</a:t>
            </a:r>
            <a:r>
              <a:rPr lang="en-US" b="0" i="0" dirty="0">
                <a:effectLst/>
                <a:latin typeface="Times New Roman" panose="02020603050405020304" pitchFamily="18" charset="0"/>
                <a:cs typeface="Times New Roman" panose="02020603050405020304" pitchFamily="18" charset="0"/>
              </a:rPr>
              <a:t>. </a:t>
            </a:r>
          </a:p>
          <a:p>
            <a:pPr algn="just" fontAlgn="base">
              <a:lnSpc>
                <a:spcPct val="17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These directories help users </a:t>
            </a:r>
            <a:r>
              <a:rPr lang="en-US" b="1" i="0" dirty="0">
                <a:effectLst/>
                <a:latin typeface="Times New Roman" panose="02020603050405020304" pitchFamily="18" charset="0"/>
                <a:cs typeface="Times New Roman" panose="02020603050405020304" pitchFamily="18" charset="0"/>
              </a:rPr>
              <a:t>to search files </a:t>
            </a:r>
            <a:r>
              <a:rPr lang="en-US" b="0" i="0" dirty="0">
                <a:effectLst/>
                <a:latin typeface="Times New Roman" panose="02020603050405020304" pitchFamily="18" charset="0"/>
                <a:cs typeface="Times New Roman" panose="02020603050405020304" pitchFamily="18" charset="0"/>
              </a:rPr>
              <a:t>quickly or to manage files according to their types of uses. </a:t>
            </a:r>
          </a:p>
          <a:p>
            <a:pPr algn="just" fontAlgn="base">
              <a:lnSpc>
                <a:spcPct val="17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It helps users </a:t>
            </a:r>
            <a:r>
              <a:rPr lang="en-US" b="1" i="0" dirty="0">
                <a:effectLst/>
                <a:latin typeface="Times New Roman" panose="02020603050405020304" pitchFamily="18" charset="0"/>
                <a:cs typeface="Times New Roman" panose="02020603050405020304" pitchFamily="18" charset="0"/>
              </a:rPr>
              <a:t>to modify the data of files</a:t>
            </a:r>
            <a:r>
              <a:rPr lang="en-US" b="0" i="0" dirty="0">
                <a:effectLst/>
                <a:latin typeface="Times New Roman" panose="02020603050405020304" pitchFamily="18" charset="0"/>
                <a:cs typeface="Times New Roman" panose="02020603050405020304" pitchFamily="18" charset="0"/>
              </a:rPr>
              <a:t> or </a:t>
            </a:r>
            <a:r>
              <a:rPr lang="en-US" b="1" i="0" dirty="0">
                <a:effectLst/>
                <a:latin typeface="Times New Roman" panose="02020603050405020304" pitchFamily="18" charset="0"/>
                <a:cs typeface="Times New Roman" panose="02020603050405020304" pitchFamily="18" charset="0"/>
              </a:rPr>
              <a:t>to modify the name of </a:t>
            </a:r>
            <a:r>
              <a:rPr lang="en-US" b="0" i="0" dirty="0">
                <a:effectLst/>
                <a:latin typeface="Times New Roman" panose="02020603050405020304" pitchFamily="18" charset="0"/>
                <a:cs typeface="Times New Roman" panose="02020603050405020304" pitchFamily="18" charset="0"/>
              </a:rPr>
              <a:t>files in directories.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593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83FC68-0055-EBD4-A327-21AD931CDA2F}"/>
              </a:ext>
            </a:extLst>
          </p:cNvPr>
          <p:cNvSpPr>
            <a:spLocks noGrp="1"/>
          </p:cNvSpPr>
          <p:nvPr>
            <p:ph idx="1"/>
          </p:nvPr>
        </p:nvSpPr>
        <p:spPr>
          <a:xfrm>
            <a:off x="233680" y="254000"/>
            <a:ext cx="11602720" cy="6441440"/>
          </a:xfrm>
        </p:spPr>
        <p:txBody>
          <a:bodyPr/>
          <a:lstStyle/>
          <a:p>
            <a:pPr algn="just">
              <a:lnSpc>
                <a:spcPct val="150000"/>
              </a:lnSpc>
              <a:buFont typeface="Wingdings" panose="05000000000000000000" pitchFamily="2" charset="2"/>
              <a:buChar char="Ø"/>
            </a:pPr>
            <a:r>
              <a:rPr lang="en-US" b="1" i="0" dirty="0">
                <a:solidFill>
                  <a:srgbClr val="FF0000"/>
                </a:solidFill>
                <a:effectLst/>
                <a:latin typeface="Times New Roman" panose="02020603050405020304" pitchFamily="18" charset="0"/>
                <a:cs typeface="Times New Roman" panose="02020603050405020304" pitchFamily="18" charset="0"/>
              </a:rPr>
              <a:t>Status Information –</a:t>
            </a:r>
            <a:endParaRPr lang="en-US" dirty="0">
              <a:solidFill>
                <a:srgbClr val="FF000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Information like </a:t>
            </a:r>
            <a:r>
              <a:rPr lang="en-US" b="1" i="0" dirty="0">
                <a:effectLst/>
                <a:latin typeface="Times New Roman" panose="02020603050405020304" pitchFamily="18" charset="0"/>
                <a:cs typeface="Times New Roman" panose="02020603050405020304" pitchFamily="18" charset="0"/>
              </a:rPr>
              <a:t>date, time, amount of available memory, or disk space </a:t>
            </a:r>
            <a:r>
              <a:rPr lang="en-US" b="0" i="0" dirty="0">
                <a:effectLst/>
                <a:latin typeface="Times New Roman" panose="02020603050405020304" pitchFamily="18" charset="0"/>
                <a:cs typeface="Times New Roman" panose="02020603050405020304" pitchFamily="18" charset="0"/>
              </a:rPr>
              <a:t>is asked by some users. </a:t>
            </a:r>
          </a:p>
          <a:p>
            <a:pPr algn="just">
              <a:lnSpc>
                <a:spcPct val="15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Others providing detailed </a:t>
            </a:r>
            <a:r>
              <a:rPr lang="en-US" b="1" i="0" dirty="0">
                <a:effectLst/>
                <a:latin typeface="Times New Roman" panose="02020603050405020304" pitchFamily="18" charset="0"/>
                <a:cs typeface="Times New Roman" panose="02020603050405020304" pitchFamily="18" charset="0"/>
              </a:rPr>
              <a:t>performance, logging, and debugging </a:t>
            </a:r>
            <a:r>
              <a:rPr lang="en-US" b="0" i="0" dirty="0">
                <a:effectLst/>
                <a:latin typeface="Times New Roman" panose="02020603050405020304" pitchFamily="18" charset="0"/>
                <a:cs typeface="Times New Roman" panose="02020603050405020304" pitchFamily="18" charset="0"/>
              </a:rPr>
              <a:t>information which is more complex. </a:t>
            </a:r>
          </a:p>
          <a:p>
            <a:pPr algn="just">
              <a:lnSpc>
                <a:spcPct val="15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All this information is </a:t>
            </a:r>
            <a:r>
              <a:rPr lang="en-US" b="1" i="0" dirty="0">
                <a:effectLst/>
                <a:latin typeface="Times New Roman" panose="02020603050405020304" pitchFamily="18" charset="0"/>
                <a:cs typeface="Times New Roman" panose="02020603050405020304" pitchFamily="18" charset="0"/>
              </a:rPr>
              <a:t>formatted and displayed </a:t>
            </a:r>
            <a:r>
              <a:rPr lang="en-US" b="0" i="0" dirty="0">
                <a:effectLst/>
                <a:latin typeface="Times New Roman" panose="02020603050405020304" pitchFamily="18" charset="0"/>
                <a:cs typeface="Times New Roman" panose="02020603050405020304" pitchFamily="18" charset="0"/>
              </a:rPr>
              <a:t>on output devices or printed. </a:t>
            </a:r>
          </a:p>
          <a:p>
            <a:pPr algn="just">
              <a:lnSpc>
                <a:spcPct val="150000"/>
              </a:lnSpc>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Terminal or other output devices or files or a window of GUI is used for showing the output of programs.  </a:t>
            </a:r>
          </a:p>
          <a:p>
            <a:endParaRPr lang="en-IN" dirty="0"/>
          </a:p>
        </p:txBody>
      </p:sp>
    </p:spTree>
    <p:extLst>
      <p:ext uri="{BB962C8B-B14F-4D97-AF65-F5344CB8AC3E}">
        <p14:creationId xmlns:p14="http://schemas.microsoft.com/office/powerpoint/2010/main" val="3784708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7E8BB-D5D8-DE1A-EAF6-DCDC764E1023}"/>
              </a:ext>
            </a:extLst>
          </p:cNvPr>
          <p:cNvSpPr>
            <a:spLocks noGrp="1"/>
          </p:cNvSpPr>
          <p:nvPr>
            <p:ph idx="1"/>
          </p:nvPr>
        </p:nvSpPr>
        <p:spPr>
          <a:xfrm>
            <a:off x="375920" y="254000"/>
            <a:ext cx="11490960" cy="6309360"/>
          </a:xfrm>
        </p:spPr>
        <p:txBody>
          <a:bodyPr/>
          <a:lstStyle/>
          <a:p>
            <a:pPr algn="just" fontAlgn="base">
              <a:lnSpc>
                <a:spcPct val="100000"/>
              </a:lnSpc>
              <a:buFont typeface="Wingdings" panose="05000000000000000000" pitchFamily="2" charset="2"/>
              <a:buChar char="Ø"/>
            </a:pPr>
            <a:r>
              <a:rPr lang="en-US" b="1" i="0" dirty="0">
                <a:solidFill>
                  <a:srgbClr val="FF0000"/>
                </a:solidFill>
                <a:effectLst/>
                <a:latin typeface="Times New Roman" panose="02020603050405020304" pitchFamily="18" charset="0"/>
                <a:cs typeface="Times New Roman" panose="02020603050405020304" pitchFamily="18" charset="0"/>
              </a:rPr>
              <a:t>File Modification –</a:t>
            </a:r>
            <a:r>
              <a:rPr lang="en-US" b="0" i="0" dirty="0">
                <a:solidFill>
                  <a:srgbClr val="FF0000"/>
                </a:solidFill>
                <a:effectLst/>
                <a:latin typeface="Times New Roman" panose="02020603050405020304" pitchFamily="18" charset="0"/>
                <a:cs typeface="Times New Roman" panose="02020603050405020304" pitchFamily="18" charset="0"/>
              </a:rPr>
              <a:t> </a:t>
            </a:r>
          </a:p>
          <a:p>
            <a:pPr algn="just" fontAlgn="base">
              <a:lnSpc>
                <a:spcPct val="10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For modifying the contents of files we use this. </a:t>
            </a:r>
          </a:p>
          <a:p>
            <a:pPr algn="just" fontAlgn="base">
              <a:lnSpc>
                <a:spcPct val="10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For </a:t>
            </a:r>
            <a:r>
              <a:rPr lang="en-US" b="1" i="0" dirty="0">
                <a:effectLst/>
                <a:latin typeface="Times New Roman" panose="02020603050405020304" pitchFamily="18" charset="0"/>
                <a:cs typeface="Times New Roman" panose="02020603050405020304" pitchFamily="18" charset="0"/>
              </a:rPr>
              <a:t>Files stored </a:t>
            </a:r>
            <a:r>
              <a:rPr lang="en-US" b="0" i="0" dirty="0">
                <a:effectLst/>
                <a:latin typeface="Times New Roman" panose="02020603050405020304" pitchFamily="18" charset="0"/>
                <a:cs typeface="Times New Roman" panose="02020603050405020304" pitchFamily="18" charset="0"/>
              </a:rPr>
              <a:t>on disks or other storage devices, we used different types of editors. </a:t>
            </a:r>
          </a:p>
          <a:p>
            <a:pPr algn="just" fontAlgn="base">
              <a:lnSpc>
                <a:spcPct val="10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For </a:t>
            </a:r>
            <a:r>
              <a:rPr lang="en-US" b="1" i="0" dirty="0">
                <a:effectLst/>
                <a:latin typeface="Times New Roman" panose="02020603050405020304" pitchFamily="18" charset="0"/>
                <a:cs typeface="Times New Roman" panose="02020603050405020304" pitchFamily="18" charset="0"/>
              </a:rPr>
              <a:t>searching contents </a:t>
            </a:r>
            <a:r>
              <a:rPr lang="en-US" b="0" i="0" dirty="0">
                <a:effectLst/>
                <a:latin typeface="Times New Roman" panose="02020603050405020304" pitchFamily="18" charset="0"/>
                <a:cs typeface="Times New Roman" panose="02020603050405020304" pitchFamily="18" charset="0"/>
              </a:rPr>
              <a:t>of files or perform transformations of files we use special commands.  </a:t>
            </a:r>
          </a:p>
          <a:p>
            <a:pPr algn="just" fontAlgn="base">
              <a:lnSpc>
                <a:spcPct val="100000"/>
              </a:lnSpc>
              <a:buFont typeface="Wingdings" panose="05000000000000000000" pitchFamily="2" charset="2"/>
              <a:buChar char="Ø"/>
            </a:pPr>
            <a:r>
              <a:rPr lang="en-US" b="1" i="0" dirty="0">
                <a:solidFill>
                  <a:srgbClr val="FF0000"/>
                </a:solidFill>
                <a:effectLst/>
                <a:latin typeface="Times New Roman" panose="02020603050405020304" pitchFamily="18" charset="0"/>
                <a:cs typeface="Times New Roman" panose="02020603050405020304" pitchFamily="18" charset="0"/>
              </a:rPr>
              <a:t>Programming-Language support –</a:t>
            </a:r>
            <a:r>
              <a:rPr lang="en-US" b="0" i="0" dirty="0">
                <a:solidFill>
                  <a:srgbClr val="FF0000"/>
                </a:solidFill>
                <a:effectLst/>
                <a:latin typeface="Times New Roman" panose="02020603050405020304" pitchFamily="18" charset="0"/>
                <a:cs typeface="Times New Roman" panose="02020603050405020304" pitchFamily="18" charset="0"/>
              </a:rPr>
              <a:t> </a:t>
            </a:r>
          </a:p>
          <a:p>
            <a:pPr algn="just" fontAlgn="base">
              <a:lnSpc>
                <a:spcPct val="10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For common programming languages, we use </a:t>
            </a:r>
            <a:r>
              <a:rPr lang="en-US" b="1" i="0" dirty="0">
                <a:effectLst/>
                <a:latin typeface="Times New Roman" panose="02020603050405020304" pitchFamily="18" charset="0"/>
                <a:cs typeface="Times New Roman" panose="02020603050405020304" pitchFamily="18" charset="0"/>
              </a:rPr>
              <a:t>Compilers, Assemblers, Debuggers, and interpreters</a:t>
            </a:r>
            <a:r>
              <a:rPr lang="en-US" b="0" i="0" dirty="0">
                <a:effectLst/>
                <a:latin typeface="Times New Roman" panose="02020603050405020304" pitchFamily="18" charset="0"/>
                <a:cs typeface="Times New Roman" panose="02020603050405020304" pitchFamily="18" charset="0"/>
              </a:rPr>
              <a:t> which are already provided to users. </a:t>
            </a:r>
          </a:p>
          <a:p>
            <a:pPr algn="just" fontAlgn="base">
              <a:lnSpc>
                <a:spcPct val="10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It provides all support to users. </a:t>
            </a:r>
          </a:p>
          <a:p>
            <a:pPr algn="just" fontAlgn="base">
              <a:lnSpc>
                <a:spcPct val="10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We can run any programming language. All languages of importance are already provided. </a:t>
            </a:r>
          </a:p>
          <a:p>
            <a:endParaRPr lang="en-IN" dirty="0"/>
          </a:p>
        </p:txBody>
      </p:sp>
    </p:spTree>
    <p:extLst>
      <p:ext uri="{BB962C8B-B14F-4D97-AF65-F5344CB8AC3E}">
        <p14:creationId xmlns:p14="http://schemas.microsoft.com/office/powerpoint/2010/main" val="39414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29ED8A-D4AF-4697-D389-FABBBA54CEDF}"/>
              </a:ext>
            </a:extLst>
          </p:cNvPr>
          <p:cNvSpPr>
            <a:spLocks noGrp="1"/>
          </p:cNvSpPr>
          <p:nvPr>
            <p:ph idx="1"/>
          </p:nvPr>
        </p:nvSpPr>
        <p:spPr>
          <a:xfrm>
            <a:off x="375920" y="264160"/>
            <a:ext cx="10977880" cy="5912803"/>
          </a:xfrm>
        </p:spPr>
        <p:txBody>
          <a:bodyPr/>
          <a:lstStyle/>
          <a:p>
            <a:pPr algn="just">
              <a:lnSpc>
                <a:spcPct val="150000"/>
              </a:lnSpc>
              <a:buFont typeface="Wingdings" panose="05000000000000000000" pitchFamily="2" charset="2"/>
              <a:buChar char="Ø"/>
            </a:pPr>
            <a:r>
              <a:rPr lang="en-US" b="1" i="0" dirty="0">
                <a:solidFill>
                  <a:srgbClr val="FF0000"/>
                </a:solidFill>
                <a:effectLst/>
                <a:latin typeface="Times New Roman" panose="02020603050405020304" pitchFamily="18" charset="0"/>
                <a:cs typeface="Times New Roman" panose="02020603050405020304" pitchFamily="18" charset="0"/>
              </a:rPr>
              <a:t>Program Loading and Execution –</a:t>
            </a:r>
            <a:r>
              <a:rPr lang="en-US" b="0" i="0" dirty="0">
                <a:solidFill>
                  <a:srgbClr val="FF0000"/>
                </a:solidFill>
                <a:effectLst/>
                <a:latin typeface="Times New Roman" panose="02020603050405020304" pitchFamily="18" charset="0"/>
                <a:cs typeface="Times New Roman" panose="02020603050405020304" pitchFamily="18" charset="0"/>
              </a:rPr>
              <a:t> </a:t>
            </a:r>
          </a:p>
          <a:p>
            <a:pPr algn="just">
              <a:lnSpc>
                <a:spcPct val="150000"/>
              </a:lnSpc>
            </a:pPr>
            <a:r>
              <a:rPr lang="en-US" b="0" i="0" dirty="0">
                <a:effectLst/>
                <a:latin typeface="Times New Roman" panose="02020603050405020304" pitchFamily="18" charset="0"/>
                <a:cs typeface="Times New Roman" panose="02020603050405020304" pitchFamily="18" charset="0"/>
              </a:rPr>
              <a:t>When the program is ready after </a:t>
            </a:r>
            <a:r>
              <a:rPr lang="en-US" b="1" i="0" dirty="0">
                <a:effectLst/>
                <a:latin typeface="Times New Roman" panose="02020603050405020304" pitchFamily="18" charset="0"/>
                <a:cs typeface="Times New Roman" panose="02020603050405020304" pitchFamily="18" charset="0"/>
              </a:rPr>
              <a:t>Assembling and compilation</a:t>
            </a:r>
            <a:r>
              <a:rPr lang="en-US" b="0" i="0" dirty="0">
                <a:effectLst/>
                <a:latin typeface="Times New Roman" panose="02020603050405020304" pitchFamily="18" charset="0"/>
                <a:cs typeface="Times New Roman" panose="02020603050405020304" pitchFamily="18" charset="0"/>
              </a:rPr>
              <a:t>, it must be loaded into memory for execution. </a:t>
            </a:r>
          </a:p>
          <a:p>
            <a:pPr algn="just">
              <a:lnSpc>
                <a:spcPct val="150000"/>
              </a:lnSpc>
            </a:pPr>
            <a:r>
              <a:rPr lang="en-US" b="0" i="0" dirty="0">
                <a:effectLst/>
                <a:latin typeface="Times New Roman" panose="02020603050405020304" pitchFamily="18" charset="0"/>
                <a:cs typeface="Times New Roman" panose="02020603050405020304" pitchFamily="18" charset="0"/>
              </a:rPr>
              <a:t>A </a:t>
            </a:r>
            <a:r>
              <a:rPr lang="en-US" b="1" i="0" dirty="0">
                <a:effectLst/>
                <a:latin typeface="Times New Roman" panose="02020603050405020304" pitchFamily="18" charset="0"/>
                <a:cs typeface="Times New Roman" panose="02020603050405020304" pitchFamily="18" charset="0"/>
              </a:rPr>
              <a:t>loader</a:t>
            </a:r>
            <a:r>
              <a:rPr lang="en-US" b="0" i="0" dirty="0">
                <a:effectLst/>
                <a:latin typeface="Times New Roman" panose="02020603050405020304" pitchFamily="18" charset="0"/>
                <a:cs typeface="Times New Roman" panose="02020603050405020304" pitchFamily="18" charset="0"/>
              </a:rPr>
              <a:t> is part of an operating system that is responsible for loading </a:t>
            </a:r>
            <a:r>
              <a:rPr lang="en-US" b="1" i="0" dirty="0">
                <a:effectLst/>
                <a:latin typeface="Times New Roman" panose="02020603050405020304" pitchFamily="18" charset="0"/>
                <a:cs typeface="Times New Roman" panose="02020603050405020304" pitchFamily="18" charset="0"/>
              </a:rPr>
              <a:t>programs and libraries</a:t>
            </a:r>
            <a:r>
              <a:rPr lang="en-US" b="0" i="0" dirty="0">
                <a:effectLst/>
                <a:latin typeface="Times New Roman" panose="02020603050405020304" pitchFamily="18" charset="0"/>
                <a:cs typeface="Times New Roman" panose="02020603050405020304" pitchFamily="18" charset="0"/>
              </a:rPr>
              <a:t>. </a:t>
            </a:r>
          </a:p>
          <a:p>
            <a:pPr algn="just">
              <a:lnSpc>
                <a:spcPct val="150000"/>
              </a:lnSpc>
            </a:pPr>
            <a:r>
              <a:rPr lang="en-US" b="0" i="0" dirty="0">
                <a:effectLst/>
                <a:latin typeface="Times New Roman" panose="02020603050405020304" pitchFamily="18" charset="0"/>
                <a:cs typeface="Times New Roman" panose="02020603050405020304" pitchFamily="18" charset="0"/>
              </a:rPr>
              <a:t>It is one of the essential stages for </a:t>
            </a:r>
            <a:r>
              <a:rPr lang="en-US" b="1" i="0" dirty="0">
                <a:effectLst/>
                <a:latin typeface="Times New Roman" panose="02020603050405020304" pitchFamily="18" charset="0"/>
                <a:cs typeface="Times New Roman" panose="02020603050405020304" pitchFamily="18" charset="0"/>
              </a:rPr>
              <a:t>starting a program</a:t>
            </a:r>
            <a:r>
              <a:rPr lang="en-US" b="0" i="0" dirty="0">
                <a:effectLst/>
                <a:latin typeface="Times New Roman" panose="02020603050405020304" pitchFamily="18" charset="0"/>
                <a:cs typeface="Times New Roman" panose="02020603050405020304" pitchFamily="18" charset="0"/>
              </a:rPr>
              <a:t>. </a:t>
            </a:r>
          </a:p>
          <a:p>
            <a:pPr algn="just">
              <a:lnSpc>
                <a:spcPct val="150000"/>
              </a:lnSpc>
            </a:pPr>
            <a:r>
              <a:rPr lang="en-US" b="0" i="0" dirty="0">
                <a:effectLst/>
                <a:latin typeface="Times New Roman" panose="02020603050405020304" pitchFamily="18" charset="0"/>
                <a:cs typeface="Times New Roman" panose="02020603050405020304" pitchFamily="18" charset="0"/>
              </a:rPr>
              <a:t>Loaders, relocatable loaders, linkage editors, and Overlay loaders are provided by the system.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81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35FD4-AB7C-4A9B-1EFB-FA5AB80DE603}"/>
              </a:ext>
            </a:extLst>
          </p:cNvPr>
          <p:cNvSpPr>
            <a:spLocks noGrp="1"/>
          </p:cNvSpPr>
          <p:nvPr>
            <p:ph idx="1"/>
          </p:nvPr>
        </p:nvSpPr>
        <p:spPr>
          <a:xfrm>
            <a:off x="416560" y="243840"/>
            <a:ext cx="10937240" cy="5933123"/>
          </a:xfrm>
        </p:spPr>
        <p:txBody>
          <a:bodyPr>
            <a:normAutofit/>
          </a:bodyPr>
          <a:lstStyle/>
          <a:p>
            <a:pPr algn="just">
              <a:lnSpc>
                <a:spcPct val="150000"/>
              </a:lnSpc>
              <a:buFont typeface="Wingdings" panose="05000000000000000000" pitchFamily="2" charset="2"/>
              <a:buChar char="Ø"/>
            </a:pPr>
            <a:r>
              <a:rPr lang="en-US" sz="2400" b="1" i="0" dirty="0">
                <a:solidFill>
                  <a:srgbClr val="FF0000"/>
                </a:solidFill>
                <a:effectLst/>
                <a:latin typeface="Times New Roman" panose="02020603050405020304" pitchFamily="18" charset="0"/>
                <a:cs typeface="Times New Roman" panose="02020603050405020304" pitchFamily="18" charset="0"/>
              </a:rPr>
              <a:t>Communications –</a:t>
            </a:r>
            <a:r>
              <a:rPr lang="en-US" sz="2400" b="0" i="0" dirty="0">
                <a:solidFill>
                  <a:srgbClr val="FF0000"/>
                </a:solidFill>
                <a:effectLst/>
                <a:latin typeface="Times New Roman" panose="02020603050405020304" pitchFamily="18" charset="0"/>
                <a:cs typeface="Times New Roman" panose="02020603050405020304" pitchFamily="18" charset="0"/>
              </a:rPr>
              <a:t> </a:t>
            </a:r>
          </a:p>
          <a:p>
            <a:pPr algn="just">
              <a:lnSpc>
                <a:spcPct val="150000"/>
              </a:lnSpc>
            </a:pPr>
            <a:r>
              <a:rPr lang="en-US" sz="2400" b="1" i="0" dirty="0">
                <a:effectLst/>
                <a:latin typeface="Times New Roman" panose="02020603050405020304" pitchFamily="18" charset="0"/>
                <a:cs typeface="Times New Roman" panose="02020603050405020304" pitchFamily="18" charset="0"/>
              </a:rPr>
              <a:t>Virtual connections </a:t>
            </a:r>
            <a:r>
              <a:rPr lang="en-US" sz="2400" b="0" i="0" dirty="0">
                <a:effectLst/>
                <a:latin typeface="Times New Roman" panose="02020603050405020304" pitchFamily="18" charset="0"/>
                <a:cs typeface="Times New Roman" panose="02020603050405020304" pitchFamily="18" charset="0"/>
              </a:rPr>
              <a:t>among </a:t>
            </a:r>
            <a:r>
              <a:rPr lang="en-US" sz="2400" b="1" i="0" dirty="0">
                <a:effectLst/>
                <a:latin typeface="Times New Roman" panose="02020603050405020304" pitchFamily="18" charset="0"/>
                <a:cs typeface="Times New Roman" panose="02020603050405020304" pitchFamily="18" charset="0"/>
              </a:rPr>
              <a:t>processes, users, and computer systems </a:t>
            </a:r>
            <a:r>
              <a:rPr lang="en-US" sz="2400" b="0" i="0" dirty="0">
                <a:effectLst/>
                <a:latin typeface="Times New Roman" panose="02020603050405020304" pitchFamily="18" charset="0"/>
                <a:cs typeface="Times New Roman" panose="02020603050405020304" pitchFamily="18" charset="0"/>
              </a:rPr>
              <a:t>are provided by programs. </a:t>
            </a:r>
          </a:p>
          <a:p>
            <a:pPr algn="just">
              <a:lnSpc>
                <a:spcPct val="150000"/>
              </a:lnSpc>
            </a:pPr>
            <a:r>
              <a:rPr lang="en-US" sz="2400" b="0" i="0" dirty="0">
                <a:effectLst/>
                <a:latin typeface="Times New Roman" panose="02020603050405020304" pitchFamily="18" charset="0"/>
                <a:cs typeface="Times New Roman" panose="02020603050405020304" pitchFamily="18" charset="0"/>
              </a:rPr>
              <a:t>Users can send messages to another user on their screen, User can send e-mail, browsing on web pages, remote login, the transformation of files from one user to another.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services are provided by the user because by using this number of devices communicates with each other by the help of device or wireless and communication is necessary for the operating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794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1315</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Times New Roman</vt:lpstr>
      <vt:lpstr>urw-din</vt:lpstr>
      <vt:lpstr>Wingdings</vt:lpstr>
      <vt:lpstr>Office Theme</vt:lpstr>
      <vt:lpstr>System Programs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Operating system design and implementation</vt:lpstr>
      <vt:lpstr>PowerPoint Presentation</vt:lpstr>
      <vt:lpstr>Operating System Mechanisms and Policies</vt:lpstr>
      <vt:lpstr>PowerPoint Presentation</vt:lpstr>
      <vt:lpstr>Implementation</vt:lpstr>
      <vt:lpstr>PowerPoint Presentation</vt:lpstr>
      <vt:lpstr>Advantages of Higher Level Language</vt:lpstr>
      <vt:lpstr>Disadvantages of Higher Level Language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Kadao</dc:creator>
  <cp:lastModifiedBy>Akash Kadao</cp:lastModifiedBy>
  <cp:revision>4</cp:revision>
  <dcterms:created xsi:type="dcterms:W3CDTF">2023-10-12T08:21:15Z</dcterms:created>
  <dcterms:modified xsi:type="dcterms:W3CDTF">2023-11-17T14:01:13Z</dcterms:modified>
</cp:coreProperties>
</file>