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415" r:id="rId3"/>
    <p:sldId id="416" r:id="rId4"/>
    <p:sldId id="417" r:id="rId5"/>
    <p:sldId id="428" r:id="rId6"/>
    <p:sldId id="429" r:id="rId7"/>
    <p:sldId id="422" r:id="rId8"/>
    <p:sldId id="432" r:id="rId9"/>
    <p:sldId id="433" r:id="rId10"/>
    <p:sldId id="435" r:id="rId11"/>
    <p:sldId id="434" r:id="rId12"/>
    <p:sldId id="4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6:10:12.0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 29 24575,'-6'-5'0,"-4"-5"0,10 9 0,0 1 0,0-1 0,0 1 0,-1-1 0,1 1 0,0-1 0,0 1 0,0-1 0,0 0 0,0 1 0,0-1 0,0 1 0,0-1 0,0 1 0,0-1 0,1 1 0,-1-1 0,0 1 0,0-1 0,0 1 0,1-1 0,-1 1 0,1-2 0,-1 3 0,1-1 0,-1 0 0,0 0 0,1 0 0,-1 0 0,0 0 0,1 1 0,-1-1 0,0 0 0,1 0 0,-1 0 0,0 1 0,1-1 0,-1 0 0,0 1 0,0-1 0,1 0 0,-1 1 0,0-1 0,0 0 0,1 1 0,-1-1 0,0 0 0,0 1 0,0-1 0,0 0 0,0 1 0,0-1 0,0 1 0,0-1 0,0 0 0,0 1 0,0-1 0,0 1 0,2 9 0,0 0 0,1 0 0,0 0 0,0 0 0,1-1 0,0 0 0,1 0 0,0 0 0,9 13 0,-7-14 0,0 0 0,-1 1 0,8 15 0,-10-16 0,1-1 0,0 1 0,0-1 0,0 0 0,13 12 0,16 17 0,-27-28 0,0 0 0,0 0 0,1-1 0,8 6 0,-9-6 0,0-1 0,0 1 0,-1 0 0,0 1 0,0 0 0,-1-1 0,0 2 0,-1-1 0,7 14 0,-7-11 0,1-2 0,0 1 0,1 0 0,0-1 0,0 0 0,1-1 0,8 9 0,-5-9 0,0-1 0,22 11 0,-24-14 0,-1 0 0,1 1 0,-1-1 0,0 2 0,0-1 0,0 1 0,9 10 0,-12-11 0,-1 0 0,1-1 0,0 0 0,0 0 0,0 0 0,0 0 0,1-1 0,-1 0 0,9 5 0,-12-8 0,-1 0 0,1 0 0,-1 0 0,1 0 0,-1 0 0,1 0 0,-1 0 0,0 0 0,1 0 0,-1 0 0,1 0 0,-1-1 0,1 1 0,-1 0 0,0 0 0,1 0 0,-1-1 0,1 1 0,-1 0 0,0-1 0,1 1 0,-1 0 0,0-1 0,0 1 0,1 0 0,-1-1 0,0 1 0,0 0 0,1-1 0,-1 1 0,0-1 0,0 1 0,0 0 0,0-1 0,0 1 0,1-1 0,-1 1 0,0-1 0,0 1 0,0-1 0,0 1 0,0 0 0,-1-1 0,1 1 0,0-1 0,0 1 0,0-1 0,0 1 0,0 0 0,-1-1 0,-5-24 0,-41-65 0,1-13 0,39 87 0,-1 0 0,-13-19 0,13 23 0,1 0 0,0-1 0,1 1 0,-7-22 0,9 20 66,2 6-196,1 0 0,-1 1 0,-1 0 0,0-1 0,0 1 0,0 0-1,-1 0 1,0 1 0,0-1 0,-7-8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6:10:27.9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1354 317 24575,'1'3'0,"0"0"0,0 0 0,0 0 0,0 0 0,0-1 0,1 1 0,0 0 0,-1-1 0,1 1 0,0-1 0,4 4 0,12 19 0,-12-10 0,16 31 0,-21-43 0,1-1 0,0 1 0,0-1 0,1 0 0,-1 1 0,0-1 0,1 0 0,-1-1 0,1 1 0,0 0 0,0-1 0,0 1 0,-1-1 0,5 1 0,12 4 0,-5-3 0,0 1 0,0 1 0,0 0 0,14 9 0,-24-12 0,-1 0 0,1 1 0,-1-1 0,1 1 0,-1 0 0,0 0 0,0 0 0,0 1 0,-1-1 0,1 1 0,-1-1 0,0 1 0,0 0 0,0 0 0,0 0 0,-1 0 0,0 0 0,2 7 0,-1 8 0,0 1 0,-2-1 0,0 0 0,-4 33 0,4-50 0,0 0 0,-1-1 0,1 1 0,0 0 0,-1 0 0,1 0 0,-1-1 0,1 1 0,-1 0 0,0-1 0,0 1 0,0 0 0,0-1 0,0 1 0,0-1 0,0 0 0,-1 1 0,1-1 0,0 0 0,-1 0 0,1 0 0,-1 0 0,1 0 0,-1 0 0,0 0 0,1 0 0,-1-1 0,0 1 0,0-1 0,1 1 0,-1-1 0,0 1 0,-3-1 0,3 0 0,-1-1 0,1 1 0,-1-1 0,0 1 0,1-1 0,-1 0 0,1 0 0,0 0 0,-1 0 0,1 0 0,0-1 0,0 1 0,0-1 0,-1 1 0,2-1 0,-1 0 0,0 0 0,0 0 0,0 0 0,1 0 0,0 0 0,-1-1 0,-1-2 0,-12-28 0,10 19 0,-1 1 0,-1 0 0,0 0 0,0 0 0,-2 1 0,-18-21 0,8 11 0,-30-41 0,14 28 0,4 5 0,10 7 0,-2 0 0,0 2 0,-1 0 0,-38-24 0,44 34 0,0 1 0,-1 0 0,0 1 0,-29-9 0,-86-17 0,56 16 0,-391-82 247,207 49-1859,177 33-5214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2DF8-1CCA-A6F5-B202-DB00C5B4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680D3-0A10-1696-1A66-897DEEED3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2A25-D047-1947-5E0F-304471DB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66C4-18E8-898E-6CE6-58AFDB1A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4747-62CC-5EF3-2E3C-8A84B08A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1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4901-7430-CE2A-40AC-D66158BD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F1026-62C5-198E-5B80-59351A3CE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9B0F-BAF8-361B-9FD8-1B894067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F9E0-AA0B-B07C-D8EF-82E6AD88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EDB26-58D7-1B66-CFB8-5C364DE7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7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DBC03-DD0D-C21C-F84A-B057A027A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CDE0E-5034-9F3E-9454-E31078298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3719-4320-B7D3-FCBE-04B31A96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DF7D-DCC0-B4F4-EF92-1C0236C8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BDC2-A757-8BD4-2DFA-8A3B7866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0167-B43F-9717-556A-A9FE14A8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9084-2E9F-C4AB-BE61-E2E40651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043C4-527E-26E7-059B-A36C034E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DA12-4F13-5A64-50BB-7521D1F8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0160-A342-28BB-3060-761D388F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98A9-074F-B0BE-FD52-0F5891ED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DF4E-2BD7-30E4-4429-5F5E5EB0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1708-54F2-C155-7930-5FEAC8C0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551F-928E-0402-A732-934781FE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F0144-1A28-ABAC-CF4B-3DADF75B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2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EDF9-2C48-592F-1BDD-1DC8A51A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AA7B-08E2-B267-81ED-AD0CD2388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F2C3A-94A5-C129-4B9E-BCEA0EAC5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4991D-C707-946D-F9A9-454C9301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89688-494D-1B86-8F44-895972F7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5CF1-27CD-1DFF-0EA2-5ADC2FDA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9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883A-8E8C-50E5-DA44-7AA8B423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3B0D4-0A15-E846-D463-E1F7AC88F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A96D-0DAF-B07C-80B1-DECCD3D6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41A84-34FF-EA88-5FBC-DB6933A97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4B6AC-C85A-0832-105E-490176561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02ADE-689F-7978-A405-D1347973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46C0A-4D5F-E5C9-B7C0-035EBB5E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28126-0F03-639C-20E8-EEF30AB2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6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28B4-DCC8-4918-6B87-0F03CC9F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89D9F-B866-8B63-1520-D2409AA7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EE071-8986-7510-0025-4E289BA8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5DCFA-2860-7FC6-D433-71881B65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C9662-CE5B-4EC9-CC58-AE76F8DA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C698B-CE20-8704-88A9-B5F7C41D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ACF1-5B8C-D3AA-1535-A4495666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C74D-7096-DE0E-9A58-645F02C2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F9EE-D2D0-098E-D723-1C3D6ACA1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8EEB2-7516-05C1-732A-C69F2176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FE9D-78D4-E945-18F5-DEEE909B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C9080-1B12-BFE6-FDDA-7327331C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E184B-F4E0-F86D-F2A3-F42AC075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9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46D8-B7A8-0C95-BE70-0251BC6B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32414-E3A9-0157-51BA-60CD804D4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4EB36-1A95-A0FB-36E6-D5224BECA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232ED-B034-BD73-6932-75DC7973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40CA5-2C6D-2A0F-B678-F65C6CC3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A6701-81C0-7727-233D-88C2924F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8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FBCB1-164A-8B61-1D63-F2BF08ED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8DF6-7D79-FFF7-1BC4-0D4AB11A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C394-9AE3-7B0E-4D73-1203491D4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E380-67BB-4E24-A1E7-A738B768959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46252-697F-6088-FBD8-2925E8A05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11BD-5D98-5F22-C8F4-380362166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F6F6-6D61-4ED5-BD1A-DEDABA74A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66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topics/glossary/content/data-cent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B3A3-9CB6-A9CD-8D1E-EB35A1AB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11126"/>
            <a:ext cx="11643360" cy="56991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95E0-0C9A-5876-9377-5D75BEA5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681038"/>
            <a:ext cx="11643360" cy="591280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(VM)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virtual environment which functions as a virtual computer system with its own CPU, memory, network interface, and storage, created on a physical hardware system.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VMs are isolated from the rest of the system, and multiple VMs can exist on a single piece of hardware, like a server.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means, it as a simulated image of application software and operating system which is executed on a host computer or a server.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its own operating system and software that will facilitate the resources to virtual computers.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74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562AF-6B2A-937F-D592-26CEF77BC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63" y="671804"/>
            <a:ext cx="8593494" cy="538376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1B0937-DFC4-C5B6-ED8F-9C60D2D1FB9C}"/>
                  </a:ext>
                </a:extLst>
              </p14:cNvPr>
              <p14:cNvContentPartPr/>
              <p14:nvPr/>
            </p14:nvContentPartPr>
            <p14:xfrm>
              <a:off x="1766968" y="5457350"/>
              <a:ext cx="183600" cy="21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1B0937-DFC4-C5B6-ED8F-9C60D2D1F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3968" y="5394350"/>
                <a:ext cx="3092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AB93B7-3D6C-3616-B33C-0B1BE57CE76E}"/>
                  </a:ext>
                </a:extLst>
              </p14:cNvPr>
              <p14:cNvContentPartPr/>
              <p14:nvPr/>
            </p14:nvContentPartPr>
            <p14:xfrm>
              <a:off x="1173688" y="5605670"/>
              <a:ext cx="582840" cy="26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AB93B7-3D6C-3616-B33C-0B1BE57CE7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0688" y="5542670"/>
                <a:ext cx="708480" cy="3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96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C266-53B3-F85D-6C22-60841759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079480" cy="5492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EE78-2276-B048-AE85-EB851547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995680"/>
            <a:ext cx="11846560" cy="569976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Hosted hypervisors run on top of the operating system (OS) of the host machine.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Although hosted hypervisors run within the OS, additional (and different) operating systems can be installed on top of the hypervisor.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downside of hosted hypervisors is that latency is higher than bare-metal hypervisors.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communication between the hardware and the hypervisor must pass through the extra layer of the OS.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Hosted hypervisors are sometimes known as client hypervisors because they are most often used with end users and software testing, where higher latency is less of a concern.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1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507F-4097-8425-231E-288102DD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17208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companies use virtualization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A79C-83B8-2290-3615-C17B0B67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402080"/>
            <a:ext cx="10815320" cy="47748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backup using snapshot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recovery</a:t>
            </a:r>
          </a:p>
        </p:txBody>
      </p:sp>
    </p:spTree>
    <p:extLst>
      <p:ext uri="{BB962C8B-B14F-4D97-AF65-F5344CB8AC3E}">
        <p14:creationId xmlns:p14="http://schemas.microsoft.com/office/powerpoint/2010/main" val="95996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E9F4-6346-FC12-EFE9-16014989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I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virtual machines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B2823-1125-FF1D-B952-E09939F2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229360"/>
            <a:ext cx="11038840" cy="494760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OS systems use the same hardware and partition resources between virtual computers.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Separate Security and configuration identity.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move the virtual computers between the physical host computers as holistically integrated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6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7B21-D443-09A4-209B-16C31D00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274320"/>
            <a:ext cx="11490960" cy="625856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below diagram shows you the difference between the single OS with no VM and Multiple OS with VM −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37D9E2-60D2-F294-E160-859043EE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036321"/>
            <a:ext cx="10464800" cy="49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06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2077-D805-AC20-E982-7371E467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079480" cy="66103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57A2-A1E0-A569-1F2F-0499BB0F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26160"/>
            <a:ext cx="11348720" cy="54667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of new resources to use different operating system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risk of any issues with your primary OS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any application on different operating system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2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41AB-3A55-28AB-7CAB-76131735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1765"/>
            <a:ext cx="10515600" cy="85407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3351-E695-E5E8-215D-0434F373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05840"/>
            <a:ext cx="11125200" cy="58521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hypervisor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a virtual machine monitor or VMM, is software that creates and runs virtual machines (VMs).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hypervisor allows one host computer to support multiple guest VMs by virtually sharing its resources, such as memory and processing.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64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FD98-CD14-AE35-5194-E4E1D5E7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100965"/>
            <a:ext cx="10515600" cy="701675"/>
          </a:xfrm>
        </p:spPr>
        <p:txBody>
          <a:bodyPr/>
          <a:lstStyle/>
          <a:p>
            <a:r>
              <a:rPr lang="en-IN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a hypervisor?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DCB7-A34B-591D-773B-E26D234F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" y="802640"/>
            <a:ext cx="11668760" cy="569023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Hypervisors make it possible to use more of a system’s available resources and provide greater IT mobility since the guest VMs are independent of the host hardware.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they can be easily moved between different servers.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multiple virtual machines can run off of one physical server with a hypervisor, a hypervisor reduces: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 requirements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1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1439-724B-623D-D26E-E4D14EF8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hypervisor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5835-F881-2B00-C05B-DE8E6944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box share hardware resources from host OS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set of virtual CPU, RAM, Storage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are fully isolated(independent of hosted OS)</a:t>
            </a:r>
          </a:p>
        </p:txBody>
      </p:sp>
    </p:spTree>
    <p:extLst>
      <p:ext uri="{BB962C8B-B14F-4D97-AF65-F5344CB8AC3E}">
        <p14:creationId xmlns:p14="http://schemas.microsoft.com/office/powerpoint/2010/main" val="124290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3EB5-9F99-8F48-4EB7-3C0E2D77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21921"/>
            <a:ext cx="11109960" cy="103632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0919-2B49-13CB-5754-0967C792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087120"/>
            <a:ext cx="11704320" cy="553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hypervisor types, referred to as “Type 1” (or “bare metal”) and “Type 2” (or “hosted”).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1 hypervisor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acts like a lightweight operating system and runs directly on the host’s hardware, while a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2 hypervisor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runs as a software layer on an operating system, like other computer programs.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7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F13A-D86F-B812-4A2C-C1A80AAC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Type1(Bare metal)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C335-7EC6-8D45-979E-6EEE4B4E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36320"/>
            <a:ext cx="11602720" cy="561848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commonly deployed type of hypervisor is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1 or bare-metal hypervisor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software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installed directly on the hardware where the operating system is normally installed.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bare-metal hypervisors are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isolated from the attack-prone operating system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they are extremely secure.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they generally perform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and more efficiently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 hosted hypervisors.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these reasons, most enterprise companies choose bare-metal hypervisors for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center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computing needs. 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VMWare, vSphere, Citrix Xen Server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9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629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Times New Roman</vt:lpstr>
      <vt:lpstr>Wingdings</vt:lpstr>
      <vt:lpstr>Office Theme</vt:lpstr>
      <vt:lpstr>Virtual Machines</vt:lpstr>
      <vt:lpstr>Characteristics of virtual machines</vt:lpstr>
      <vt:lpstr>PowerPoint Presentation</vt:lpstr>
      <vt:lpstr>Benefits</vt:lpstr>
      <vt:lpstr>Hypervisor</vt:lpstr>
      <vt:lpstr>Why use a hypervisor?</vt:lpstr>
      <vt:lpstr>How hypervisor works?</vt:lpstr>
      <vt:lpstr>Types of Hypervisor</vt:lpstr>
      <vt:lpstr>Type1(Bare metal)</vt:lpstr>
      <vt:lpstr>PowerPoint Presentation</vt:lpstr>
      <vt:lpstr>Type2</vt:lpstr>
      <vt:lpstr>Why do companies use virtualization?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Kadao</dc:creator>
  <cp:lastModifiedBy>Akash Kadao</cp:lastModifiedBy>
  <cp:revision>4</cp:revision>
  <dcterms:created xsi:type="dcterms:W3CDTF">2023-10-12T08:23:45Z</dcterms:created>
  <dcterms:modified xsi:type="dcterms:W3CDTF">2023-11-17T16:10:59Z</dcterms:modified>
</cp:coreProperties>
</file>